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s/slide38.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s/slide36.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slides/slide41.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slides/slide4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Layouts/slideLayout7.xml" ContentType="application/vnd.openxmlformats-officedocument.presentationml.slideLayout+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Layouts/slideLayout3.xml" ContentType="application/vnd.openxmlformats-officedocument.presentationml.slideLayout+xml"/>
  <Default Extension="jpeg" ContentType="image/jpeg"/>
  <Override PartName="/ppt/presentation.xml" ContentType="application/vnd.openxmlformats-officedocument.presentationml.slideshow.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Layouts/slideLayout1.xml" ContentType="application/vnd.openxmlformats-officedocument.presentationml.slideLayout+xml"/>
  <Default Extension="wav" ContentType="audio/wav"/>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saveSubsetFonts="1">
  <p:sldMasterIdLst>
    <p:sldMasterId id="2147483648" r:id="rId1"/>
    <p:sldMasterId id="2147483660" r:id="rId2"/>
  </p:sldMasterIdLst>
  <p:sldIdLst>
    <p:sldId id="296" r:id="rId3"/>
    <p:sldId id="267" r:id="rId4"/>
    <p:sldId id="277" r:id="rId5"/>
    <p:sldId id="297" r:id="rId6"/>
    <p:sldId id="286" r:id="rId7"/>
    <p:sldId id="264" r:id="rId8"/>
    <p:sldId id="302" r:id="rId9"/>
    <p:sldId id="263" r:id="rId10"/>
    <p:sldId id="257" r:id="rId11"/>
    <p:sldId id="303" r:id="rId12"/>
    <p:sldId id="265" r:id="rId13"/>
    <p:sldId id="260" r:id="rId14"/>
    <p:sldId id="304" r:id="rId15"/>
    <p:sldId id="270" r:id="rId16"/>
    <p:sldId id="262" r:id="rId17"/>
    <p:sldId id="305" r:id="rId18"/>
    <p:sldId id="258" r:id="rId19"/>
    <p:sldId id="271" r:id="rId20"/>
    <p:sldId id="306" r:id="rId21"/>
    <p:sldId id="259" r:id="rId22"/>
    <p:sldId id="301" r:id="rId23"/>
    <p:sldId id="268" r:id="rId24"/>
    <p:sldId id="307" r:id="rId25"/>
    <p:sldId id="261" r:id="rId26"/>
    <p:sldId id="293" r:id="rId27"/>
    <p:sldId id="274" r:id="rId28"/>
    <p:sldId id="308" r:id="rId29"/>
    <p:sldId id="299" r:id="rId30"/>
    <p:sldId id="275" r:id="rId31"/>
    <p:sldId id="280" r:id="rId32"/>
    <p:sldId id="309" r:id="rId33"/>
    <p:sldId id="288" r:id="rId34"/>
    <p:sldId id="278" r:id="rId35"/>
    <p:sldId id="310" r:id="rId36"/>
    <p:sldId id="285" r:id="rId37"/>
    <p:sldId id="292" r:id="rId38"/>
    <p:sldId id="289" r:id="rId39"/>
    <p:sldId id="312" r:id="rId40"/>
    <p:sldId id="284" r:id="rId41"/>
    <p:sldId id="291" r:id="rId42"/>
    <p:sldId id="298" r:id="rId43"/>
    <p:sldId id="313" r:id="rId44"/>
  </p:sldIdLst>
  <p:sldSz cx="9144000" cy="5143500" type="screen16x9"/>
  <p:notesSz cx="6858000" cy="9144000"/>
  <p:photoAlbum/>
  <p:defaultTextStyle>
    <a:defPPr>
      <a:defRPr lang="es-P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Full" cryptAlgorithmClass="hash" cryptAlgorithmType="typeAny" cryptAlgorithmSid="4" spinCount="50000" saltData="WjieXeyWJIJZoMml2Rb8Ew" hashData="8MV5ib5GM9MhxSbAyzp1frWAB1s" cryptProvider="" algIdExt="0" algIdExtSource="" cryptProviderTypeExt="0" cryptProviderTypeExtSourc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70004B"/>
    <a:srgbClr val="EB9DFB"/>
    <a:srgbClr val="BC007D"/>
    <a:srgbClr val="1717D5"/>
    <a:srgbClr val="74004D"/>
    <a:srgbClr val="FF9966"/>
    <a:srgbClr val="410082"/>
    <a:srgbClr val="DE2AD5"/>
    <a:srgbClr val="FFCCCC"/>
    <a:srgbClr val="9933FF"/>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snapVertSplitter="1" vertBarState="minimized" horzBarState="maximized">
    <p:restoredLeft sz="15620"/>
    <p:restoredTop sz="94660"/>
  </p:normalViewPr>
  <p:slideViewPr>
    <p:cSldViewPr>
      <p:cViewPr>
        <p:scale>
          <a:sx n="400" d="100"/>
          <a:sy n="400" d="100"/>
        </p:scale>
        <p:origin x="5556" y="4296"/>
      </p:cViewPr>
      <p:guideLst>
        <p:guide orient="horz" pos="162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3" Type="http://schemas.openxmlformats.org/officeDocument/2006/relationships/slide" Target="slides/slide1.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theme" Target="theme/theme1.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viewProps" Target="viewProps.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41" Type="http://schemas.openxmlformats.org/officeDocument/2006/relationships/slide" Target="slides/slide39.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presProps" Target="presProp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1597819"/>
            <a:ext cx="7772400" cy="1102519"/>
          </a:xfrm>
        </p:spPr>
        <p:txBody>
          <a:bodyPr/>
          <a:lstStyle/>
          <a:p>
            <a:r>
              <a:rPr lang="es-ES" smtClean="0"/>
              <a:t>Haga clic para modificar el estilo de título del patrón</a:t>
            </a:r>
            <a:endParaRPr lang="es-PE"/>
          </a:p>
        </p:txBody>
      </p:sp>
      <p:sp>
        <p:nvSpPr>
          <p:cNvPr id="3" name="2 Subtítulo"/>
          <p:cNvSpPr>
            <a:spLocks noGrp="1"/>
          </p:cNvSpPr>
          <p:nvPr>
            <p:ph type="subTitle" idx="1"/>
          </p:nvPr>
        </p:nvSpPr>
        <p:spPr>
          <a:xfrm>
            <a:off x="1371600" y="2914650"/>
            <a:ext cx="6400800" cy="131445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PE"/>
          </a:p>
        </p:txBody>
      </p:sp>
      <p:sp>
        <p:nvSpPr>
          <p:cNvPr id="4" name="3 Marcador de fecha"/>
          <p:cNvSpPr>
            <a:spLocks noGrp="1"/>
          </p:cNvSpPr>
          <p:nvPr>
            <p:ph type="dt" sz="half" idx="10"/>
          </p:nvPr>
        </p:nvSpPr>
        <p:spPr/>
        <p:txBody>
          <a:bodyPr/>
          <a:lstStyle/>
          <a:p>
            <a:fld id="{EB9DD099-4B5E-428F-BC87-C0435A84C8B3}" type="datetimeFigureOut">
              <a:rPr lang="es-PE" smtClean="0"/>
              <a:pPr/>
              <a:t>21/03/2020</a:t>
            </a:fld>
            <a:endParaRPr lang="es-PE"/>
          </a:p>
        </p:txBody>
      </p:sp>
      <p:sp>
        <p:nvSpPr>
          <p:cNvPr id="5" name="4 Marcador de pie de página"/>
          <p:cNvSpPr>
            <a:spLocks noGrp="1"/>
          </p:cNvSpPr>
          <p:nvPr>
            <p:ph type="ftr" sz="quarter" idx="11"/>
          </p:nvPr>
        </p:nvSpPr>
        <p:spPr/>
        <p:txBody>
          <a:bodyPr/>
          <a:lstStyle/>
          <a:p>
            <a:endParaRPr lang="es-PE"/>
          </a:p>
        </p:txBody>
      </p:sp>
      <p:sp>
        <p:nvSpPr>
          <p:cNvPr id="6" name="5 Marcador de número de diapositiva"/>
          <p:cNvSpPr>
            <a:spLocks noGrp="1"/>
          </p:cNvSpPr>
          <p:nvPr>
            <p:ph type="sldNum" sz="quarter" idx="12"/>
          </p:nvPr>
        </p:nvSpPr>
        <p:spPr/>
        <p:txBody>
          <a:bodyPr/>
          <a:lstStyle/>
          <a:p>
            <a:fld id="{1CACE817-A427-4312-82E9-6B72F82B1BD4}" type="slidenum">
              <a:rPr lang="es-PE" smtClean="0"/>
              <a:pPr/>
              <a:t>‹Nº›</a:t>
            </a:fld>
            <a:endParaRPr lang="es-PE"/>
          </a:p>
        </p:txBody>
      </p:sp>
    </p:spTree>
  </p:cSld>
  <p:clrMapOvr>
    <a:masterClrMapping/>
  </p:clrMapOvr>
  <p:transition advClick="0" advTm="15000"/>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PE"/>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4" name="3 Marcador de fecha"/>
          <p:cNvSpPr>
            <a:spLocks noGrp="1"/>
          </p:cNvSpPr>
          <p:nvPr>
            <p:ph type="dt" sz="half" idx="10"/>
          </p:nvPr>
        </p:nvSpPr>
        <p:spPr/>
        <p:txBody>
          <a:bodyPr/>
          <a:lstStyle/>
          <a:p>
            <a:fld id="{EB9DD099-4B5E-428F-BC87-C0435A84C8B3}" type="datetimeFigureOut">
              <a:rPr lang="es-PE" smtClean="0"/>
              <a:pPr/>
              <a:t>21/03/2020</a:t>
            </a:fld>
            <a:endParaRPr lang="es-PE"/>
          </a:p>
        </p:txBody>
      </p:sp>
      <p:sp>
        <p:nvSpPr>
          <p:cNvPr id="5" name="4 Marcador de pie de página"/>
          <p:cNvSpPr>
            <a:spLocks noGrp="1"/>
          </p:cNvSpPr>
          <p:nvPr>
            <p:ph type="ftr" sz="quarter" idx="11"/>
          </p:nvPr>
        </p:nvSpPr>
        <p:spPr/>
        <p:txBody>
          <a:bodyPr/>
          <a:lstStyle/>
          <a:p>
            <a:endParaRPr lang="es-PE"/>
          </a:p>
        </p:txBody>
      </p:sp>
      <p:sp>
        <p:nvSpPr>
          <p:cNvPr id="6" name="5 Marcador de número de diapositiva"/>
          <p:cNvSpPr>
            <a:spLocks noGrp="1"/>
          </p:cNvSpPr>
          <p:nvPr>
            <p:ph type="sldNum" sz="quarter" idx="12"/>
          </p:nvPr>
        </p:nvSpPr>
        <p:spPr/>
        <p:txBody>
          <a:bodyPr/>
          <a:lstStyle/>
          <a:p>
            <a:fld id="{1CACE817-A427-4312-82E9-6B72F82B1BD4}" type="slidenum">
              <a:rPr lang="es-PE" smtClean="0"/>
              <a:pPr/>
              <a:t>‹Nº›</a:t>
            </a:fld>
            <a:endParaRPr lang="es-PE"/>
          </a:p>
        </p:txBody>
      </p:sp>
    </p:spTree>
  </p:cSld>
  <p:clrMapOvr>
    <a:masterClrMapping/>
  </p:clrMapOvr>
  <p:transition advClick="0" advTm="15000"/>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3305176"/>
            <a:ext cx="7772400" cy="1021556"/>
          </a:xfrm>
        </p:spPr>
        <p:txBody>
          <a:bodyPr anchor="t"/>
          <a:lstStyle>
            <a:lvl1pPr algn="l">
              <a:defRPr sz="4000" b="1" cap="all"/>
            </a:lvl1pPr>
          </a:lstStyle>
          <a:p>
            <a:r>
              <a:rPr lang="es-ES" smtClean="0"/>
              <a:t>Haga clic para modificar el estilo de título del patrón</a:t>
            </a:r>
            <a:endParaRPr lang="es-PE"/>
          </a:p>
        </p:txBody>
      </p:sp>
      <p:sp>
        <p:nvSpPr>
          <p:cNvPr id="3" name="2 Marcador de texto"/>
          <p:cNvSpPr>
            <a:spLocks noGrp="1"/>
          </p:cNvSpPr>
          <p:nvPr>
            <p:ph type="body" idx="1"/>
          </p:nvPr>
        </p:nvSpPr>
        <p:spPr>
          <a:xfrm>
            <a:off x="722313" y="2180035"/>
            <a:ext cx="7772400" cy="1125140"/>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EB9DD099-4B5E-428F-BC87-C0435A84C8B3}" type="datetimeFigureOut">
              <a:rPr lang="es-PE" smtClean="0"/>
              <a:pPr/>
              <a:t>21/03/2020</a:t>
            </a:fld>
            <a:endParaRPr lang="es-PE"/>
          </a:p>
        </p:txBody>
      </p:sp>
      <p:sp>
        <p:nvSpPr>
          <p:cNvPr id="5" name="4 Marcador de pie de página"/>
          <p:cNvSpPr>
            <a:spLocks noGrp="1"/>
          </p:cNvSpPr>
          <p:nvPr>
            <p:ph type="ftr" sz="quarter" idx="11"/>
          </p:nvPr>
        </p:nvSpPr>
        <p:spPr/>
        <p:txBody>
          <a:bodyPr/>
          <a:lstStyle/>
          <a:p>
            <a:endParaRPr lang="es-PE"/>
          </a:p>
        </p:txBody>
      </p:sp>
      <p:sp>
        <p:nvSpPr>
          <p:cNvPr id="6" name="5 Marcador de número de diapositiva"/>
          <p:cNvSpPr>
            <a:spLocks noGrp="1"/>
          </p:cNvSpPr>
          <p:nvPr>
            <p:ph type="sldNum" sz="quarter" idx="12"/>
          </p:nvPr>
        </p:nvSpPr>
        <p:spPr/>
        <p:txBody>
          <a:bodyPr/>
          <a:lstStyle/>
          <a:p>
            <a:fld id="{1CACE817-A427-4312-82E9-6B72F82B1BD4}" type="slidenum">
              <a:rPr lang="es-PE" smtClean="0"/>
              <a:pPr/>
              <a:t>‹Nº›</a:t>
            </a:fld>
            <a:endParaRPr lang="es-PE"/>
          </a:p>
        </p:txBody>
      </p:sp>
    </p:spTree>
  </p:cSld>
  <p:clrMapOvr>
    <a:masterClrMapping/>
  </p:clrMapOvr>
  <p:transition advClick="0" advTm="15000"/>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PE"/>
          </a:p>
        </p:txBody>
      </p:sp>
      <p:sp>
        <p:nvSpPr>
          <p:cNvPr id="3" name="2 Marcador de contenido"/>
          <p:cNvSpPr>
            <a:spLocks noGrp="1"/>
          </p:cNvSpPr>
          <p:nvPr>
            <p:ph sz="half" idx="1"/>
          </p:nvPr>
        </p:nvSpPr>
        <p:spPr>
          <a:xfrm>
            <a:off x="457200" y="1200151"/>
            <a:ext cx="4038600" cy="339447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4" name="3 Marcador de contenido"/>
          <p:cNvSpPr>
            <a:spLocks noGrp="1"/>
          </p:cNvSpPr>
          <p:nvPr>
            <p:ph sz="half" idx="2"/>
          </p:nvPr>
        </p:nvSpPr>
        <p:spPr>
          <a:xfrm>
            <a:off x="4648200" y="1200151"/>
            <a:ext cx="4038600" cy="339447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5" name="4 Marcador de fecha"/>
          <p:cNvSpPr>
            <a:spLocks noGrp="1"/>
          </p:cNvSpPr>
          <p:nvPr>
            <p:ph type="dt" sz="half" idx="10"/>
          </p:nvPr>
        </p:nvSpPr>
        <p:spPr/>
        <p:txBody>
          <a:bodyPr/>
          <a:lstStyle/>
          <a:p>
            <a:fld id="{EB9DD099-4B5E-428F-BC87-C0435A84C8B3}" type="datetimeFigureOut">
              <a:rPr lang="es-PE" smtClean="0"/>
              <a:pPr/>
              <a:t>21/03/2020</a:t>
            </a:fld>
            <a:endParaRPr lang="es-PE"/>
          </a:p>
        </p:txBody>
      </p:sp>
      <p:sp>
        <p:nvSpPr>
          <p:cNvPr id="6" name="5 Marcador de pie de página"/>
          <p:cNvSpPr>
            <a:spLocks noGrp="1"/>
          </p:cNvSpPr>
          <p:nvPr>
            <p:ph type="ftr" sz="quarter" idx="11"/>
          </p:nvPr>
        </p:nvSpPr>
        <p:spPr/>
        <p:txBody>
          <a:bodyPr/>
          <a:lstStyle/>
          <a:p>
            <a:endParaRPr lang="es-PE"/>
          </a:p>
        </p:txBody>
      </p:sp>
      <p:sp>
        <p:nvSpPr>
          <p:cNvPr id="7" name="6 Marcador de número de diapositiva"/>
          <p:cNvSpPr>
            <a:spLocks noGrp="1"/>
          </p:cNvSpPr>
          <p:nvPr>
            <p:ph type="sldNum" sz="quarter" idx="12"/>
          </p:nvPr>
        </p:nvSpPr>
        <p:spPr/>
        <p:txBody>
          <a:bodyPr/>
          <a:lstStyle/>
          <a:p>
            <a:fld id="{1CACE817-A427-4312-82E9-6B72F82B1BD4}" type="slidenum">
              <a:rPr lang="es-PE" smtClean="0"/>
              <a:pPr/>
              <a:t>‹Nº›</a:t>
            </a:fld>
            <a:endParaRPr lang="es-PE"/>
          </a:p>
        </p:txBody>
      </p:sp>
    </p:spTree>
  </p:cSld>
  <p:clrMapOvr>
    <a:masterClrMapping/>
  </p:clrMapOvr>
  <p:transition advClick="0" advTm="15000"/>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PE"/>
          </a:p>
        </p:txBody>
      </p:sp>
      <p:sp>
        <p:nvSpPr>
          <p:cNvPr id="3" name="2 Marcador de texto"/>
          <p:cNvSpPr>
            <a:spLocks noGrp="1"/>
          </p:cNvSpPr>
          <p:nvPr>
            <p:ph type="body" idx="1"/>
          </p:nvPr>
        </p:nvSpPr>
        <p:spPr>
          <a:xfrm>
            <a:off x="457200" y="1151335"/>
            <a:ext cx="4040188"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1631156"/>
            <a:ext cx="4040188"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5" name="4 Marcador de texto"/>
          <p:cNvSpPr>
            <a:spLocks noGrp="1"/>
          </p:cNvSpPr>
          <p:nvPr>
            <p:ph type="body" sz="quarter" idx="3"/>
          </p:nvPr>
        </p:nvSpPr>
        <p:spPr>
          <a:xfrm>
            <a:off x="4645026" y="1151335"/>
            <a:ext cx="4041775"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6" y="1631156"/>
            <a:ext cx="4041775"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7" name="6 Marcador de fecha"/>
          <p:cNvSpPr>
            <a:spLocks noGrp="1"/>
          </p:cNvSpPr>
          <p:nvPr>
            <p:ph type="dt" sz="half" idx="10"/>
          </p:nvPr>
        </p:nvSpPr>
        <p:spPr/>
        <p:txBody>
          <a:bodyPr/>
          <a:lstStyle/>
          <a:p>
            <a:fld id="{EB9DD099-4B5E-428F-BC87-C0435A84C8B3}" type="datetimeFigureOut">
              <a:rPr lang="es-PE" smtClean="0"/>
              <a:pPr/>
              <a:t>21/03/2020</a:t>
            </a:fld>
            <a:endParaRPr lang="es-PE"/>
          </a:p>
        </p:txBody>
      </p:sp>
      <p:sp>
        <p:nvSpPr>
          <p:cNvPr id="8" name="7 Marcador de pie de página"/>
          <p:cNvSpPr>
            <a:spLocks noGrp="1"/>
          </p:cNvSpPr>
          <p:nvPr>
            <p:ph type="ftr" sz="quarter" idx="11"/>
          </p:nvPr>
        </p:nvSpPr>
        <p:spPr/>
        <p:txBody>
          <a:bodyPr/>
          <a:lstStyle/>
          <a:p>
            <a:endParaRPr lang="es-PE"/>
          </a:p>
        </p:txBody>
      </p:sp>
      <p:sp>
        <p:nvSpPr>
          <p:cNvPr id="9" name="8 Marcador de número de diapositiva"/>
          <p:cNvSpPr>
            <a:spLocks noGrp="1"/>
          </p:cNvSpPr>
          <p:nvPr>
            <p:ph type="sldNum" sz="quarter" idx="12"/>
          </p:nvPr>
        </p:nvSpPr>
        <p:spPr/>
        <p:txBody>
          <a:bodyPr/>
          <a:lstStyle/>
          <a:p>
            <a:fld id="{1CACE817-A427-4312-82E9-6B72F82B1BD4}" type="slidenum">
              <a:rPr lang="es-PE" smtClean="0"/>
              <a:pPr/>
              <a:t>‹Nº›</a:t>
            </a:fld>
            <a:endParaRPr lang="es-PE"/>
          </a:p>
        </p:txBody>
      </p:sp>
    </p:spTree>
  </p:cSld>
  <p:clrMapOvr>
    <a:masterClrMapping/>
  </p:clrMapOvr>
  <p:transition advClick="0" advTm="15000"/>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PE"/>
          </a:p>
        </p:txBody>
      </p:sp>
      <p:sp>
        <p:nvSpPr>
          <p:cNvPr id="3" name="2 Marcador de fecha"/>
          <p:cNvSpPr>
            <a:spLocks noGrp="1"/>
          </p:cNvSpPr>
          <p:nvPr>
            <p:ph type="dt" sz="half" idx="10"/>
          </p:nvPr>
        </p:nvSpPr>
        <p:spPr/>
        <p:txBody>
          <a:bodyPr/>
          <a:lstStyle/>
          <a:p>
            <a:fld id="{EB9DD099-4B5E-428F-BC87-C0435A84C8B3}" type="datetimeFigureOut">
              <a:rPr lang="es-PE" smtClean="0"/>
              <a:pPr/>
              <a:t>21/03/2020</a:t>
            </a:fld>
            <a:endParaRPr lang="es-PE"/>
          </a:p>
        </p:txBody>
      </p:sp>
      <p:sp>
        <p:nvSpPr>
          <p:cNvPr id="4" name="3 Marcador de pie de página"/>
          <p:cNvSpPr>
            <a:spLocks noGrp="1"/>
          </p:cNvSpPr>
          <p:nvPr>
            <p:ph type="ftr" sz="quarter" idx="11"/>
          </p:nvPr>
        </p:nvSpPr>
        <p:spPr/>
        <p:txBody>
          <a:bodyPr/>
          <a:lstStyle/>
          <a:p>
            <a:endParaRPr lang="es-PE"/>
          </a:p>
        </p:txBody>
      </p:sp>
      <p:sp>
        <p:nvSpPr>
          <p:cNvPr id="5" name="4 Marcador de número de diapositiva"/>
          <p:cNvSpPr>
            <a:spLocks noGrp="1"/>
          </p:cNvSpPr>
          <p:nvPr>
            <p:ph type="sldNum" sz="quarter" idx="12"/>
          </p:nvPr>
        </p:nvSpPr>
        <p:spPr/>
        <p:txBody>
          <a:bodyPr/>
          <a:lstStyle/>
          <a:p>
            <a:fld id="{1CACE817-A427-4312-82E9-6B72F82B1BD4}" type="slidenum">
              <a:rPr lang="es-PE" smtClean="0"/>
              <a:pPr/>
              <a:t>‹Nº›</a:t>
            </a:fld>
            <a:endParaRPr lang="es-PE"/>
          </a:p>
        </p:txBody>
      </p:sp>
    </p:spTree>
  </p:cSld>
  <p:clrMapOvr>
    <a:masterClrMapping/>
  </p:clrMapOvr>
  <p:transition advClick="0" advTm="15000"/>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EB9DD099-4B5E-428F-BC87-C0435A84C8B3}" type="datetimeFigureOut">
              <a:rPr lang="es-PE" smtClean="0"/>
              <a:pPr/>
              <a:t>21/03/2020</a:t>
            </a:fld>
            <a:endParaRPr lang="es-PE"/>
          </a:p>
        </p:txBody>
      </p:sp>
      <p:sp>
        <p:nvSpPr>
          <p:cNvPr id="3" name="2 Marcador de pie de página"/>
          <p:cNvSpPr>
            <a:spLocks noGrp="1"/>
          </p:cNvSpPr>
          <p:nvPr>
            <p:ph type="ftr" sz="quarter" idx="11"/>
          </p:nvPr>
        </p:nvSpPr>
        <p:spPr/>
        <p:txBody>
          <a:bodyPr/>
          <a:lstStyle/>
          <a:p>
            <a:endParaRPr lang="es-PE"/>
          </a:p>
        </p:txBody>
      </p:sp>
      <p:sp>
        <p:nvSpPr>
          <p:cNvPr id="4" name="3 Marcador de número de diapositiva"/>
          <p:cNvSpPr>
            <a:spLocks noGrp="1"/>
          </p:cNvSpPr>
          <p:nvPr>
            <p:ph type="sldNum" sz="quarter" idx="12"/>
          </p:nvPr>
        </p:nvSpPr>
        <p:spPr/>
        <p:txBody>
          <a:bodyPr/>
          <a:lstStyle/>
          <a:p>
            <a:fld id="{1CACE817-A427-4312-82E9-6B72F82B1BD4}" type="slidenum">
              <a:rPr lang="es-PE" smtClean="0"/>
              <a:pPr/>
              <a:t>‹Nº›</a:t>
            </a:fld>
            <a:endParaRPr lang="es-PE"/>
          </a:p>
        </p:txBody>
      </p:sp>
    </p:spTree>
  </p:cSld>
  <p:clrMapOvr>
    <a:masterClrMapping/>
  </p:clrMapOvr>
  <p:transition advClick="0" advTm="15000"/>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1" y="204787"/>
            <a:ext cx="3008313" cy="871538"/>
          </a:xfrm>
        </p:spPr>
        <p:txBody>
          <a:bodyPr anchor="b"/>
          <a:lstStyle>
            <a:lvl1pPr algn="l">
              <a:defRPr sz="2000" b="1"/>
            </a:lvl1pPr>
          </a:lstStyle>
          <a:p>
            <a:r>
              <a:rPr lang="es-ES" smtClean="0"/>
              <a:t>Haga clic para modificar el estilo de título del patrón</a:t>
            </a:r>
            <a:endParaRPr lang="es-PE"/>
          </a:p>
        </p:txBody>
      </p:sp>
      <p:sp>
        <p:nvSpPr>
          <p:cNvPr id="3" name="2 Marcador de contenido"/>
          <p:cNvSpPr>
            <a:spLocks noGrp="1"/>
          </p:cNvSpPr>
          <p:nvPr>
            <p:ph idx="1"/>
          </p:nvPr>
        </p:nvSpPr>
        <p:spPr>
          <a:xfrm>
            <a:off x="3575050" y="204788"/>
            <a:ext cx="5111750" cy="438983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4" name="3 Marcador de texto"/>
          <p:cNvSpPr>
            <a:spLocks noGrp="1"/>
          </p:cNvSpPr>
          <p:nvPr>
            <p:ph type="body" sz="half" idx="2"/>
          </p:nvPr>
        </p:nvSpPr>
        <p:spPr>
          <a:xfrm>
            <a:off x="457201" y="1076326"/>
            <a:ext cx="3008313" cy="351829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EB9DD099-4B5E-428F-BC87-C0435A84C8B3}" type="datetimeFigureOut">
              <a:rPr lang="es-PE" smtClean="0"/>
              <a:pPr/>
              <a:t>21/03/2020</a:t>
            </a:fld>
            <a:endParaRPr lang="es-PE"/>
          </a:p>
        </p:txBody>
      </p:sp>
      <p:sp>
        <p:nvSpPr>
          <p:cNvPr id="6" name="5 Marcador de pie de página"/>
          <p:cNvSpPr>
            <a:spLocks noGrp="1"/>
          </p:cNvSpPr>
          <p:nvPr>
            <p:ph type="ftr" sz="quarter" idx="11"/>
          </p:nvPr>
        </p:nvSpPr>
        <p:spPr/>
        <p:txBody>
          <a:bodyPr/>
          <a:lstStyle/>
          <a:p>
            <a:endParaRPr lang="es-PE"/>
          </a:p>
        </p:txBody>
      </p:sp>
      <p:sp>
        <p:nvSpPr>
          <p:cNvPr id="7" name="6 Marcador de número de diapositiva"/>
          <p:cNvSpPr>
            <a:spLocks noGrp="1"/>
          </p:cNvSpPr>
          <p:nvPr>
            <p:ph type="sldNum" sz="quarter" idx="12"/>
          </p:nvPr>
        </p:nvSpPr>
        <p:spPr/>
        <p:txBody>
          <a:bodyPr/>
          <a:lstStyle/>
          <a:p>
            <a:fld id="{1CACE817-A427-4312-82E9-6B72F82B1BD4}" type="slidenum">
              <a:rPr lang="es-PE" smtClean="0"/>
              <a:pPr/>
              <a:t>‹Nº›</a:t>
            </a:fld>
            <a:endParaRPr lang="es-PE"/>
          </a:p>
        </p:txBody>
      </p:sp>
    </p:spTree>
  </p:cSld>
  <p:clrMapOvr>
    <a:masterClrMapping/>
  </p:clrMapOvr>
  <p:transition advClick="0" advTm="15000"/>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3600450"/>
            <a:ext cx="5486400" cy="425054"/>
          </a:xfrm>
        </p:spPr>
        <p:txBody>
          <a:bodyPr anchor="b"/>
          <a:lstStyle>
            <a:lvl1pPr algn="l">
              <a:defRPr sz="2000" b="1"/>
            </a:lvl1pPr>
          </a:lstStyle>
          <a:p>
            <a:r>
              <a:rPr lang="es-ES" smtClean="0"/>
              <a:t>Haga clic para modificar el estilo de título del patrón</a:t>
            </a:r>
            <a:endParaRPr lang="es-PE"/>
          </a:p>
        </p:txBody>
      </p:sp>
      <p:sp>
        <p:nvSpPr>
          <p:cNvPr id="3" name="2 Marcador de posición de imagen"/>
          <p:cNvSpPr>
            <a:spLocks noGrp="1"/>
          </p:cNvSpPr>
          <p:nvPr>
            <p:ph type="pic" idx="1"/>
          </p:nvPr>
        </p:nvSpPr>
        <p:spPr>
          <a:xfrm>
            <a:off x="1792288" y="459581"/>
            <a:ext cx="5486400" cy="30861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s-ES" smtClean="0"/>
              <a:t>Haga clic en el icono para agregar una imagen</a:t>
            </a:r>
            <a:endParaRPr lang="es-PE"/>
          </a:p>
        </p:txBody>
      </p:sp>
      <p:sp>
        <p:nvSpPr>
          <p:cNvPr id="4" name="3 Marcador de texto"/>
          <p:cNvSpPr>
            <a:spLocks noGrp="1"/>
          </p:cNvSpPr>
          <p:nvPr>
            <p:ph type="body" sz="half" idx="2"/>
          </p:nvPr>
        </p:nvSpPr>
        <p:spPr>
          <a:xfrm>
            <a:off x="1792288" y="4025503"/>
            <a:ext cx="5486400" cy="60364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EB9DD099-4B5E-428F-BC87-C0435A84C8B3}" type="datetimeFigureOut">
              <a:rPr lang="es-PE" smtClean="0"/>
              <a:pPr/>
              <a:t>21/03/2020</a:t>
            </a:fld>
            <a:endParaRPr lang="es-PE"/>
          </a:p>
        </p:txBody>
      </p:sp>
      <p:sp>
        <p:nvSpPr>
          <p:cNvPr id="6" name="5 Marcador de pie de página"/>
          <p:cNvSpPr>
            <a:spLocks noGrp="1"/>
          </p:cNvSpPr>
          <p:nvPr>
            <p:ph type="ftr" sz="quarter" idx="11"/>
          </p:nvPr>
        </p:nvSpPr>
        <p:spPr/>
        <p:txBody>
          <a:bodyPr/>
          <a:lstStyle/>
          <a:p>
            <a:endParaRPr lang="es-PE"/>
          </a:p>
        </p:txBody>
      </p:sp>
      <p:sp>
        <p:nvSpPr>
          <p:cNvPr id="7" name="6 Marcador de número de diapositiva"/>
          <p:cNvSpPr>
            <a:spLocks noGrp="1"/>
          </p:cNvSpPr>
          <p:nvPr>
            <p:ph type="sldNum" sz="quarter" idx="12"/>
          </p:nvPr>
        </p:nvSpPr>
        <p:spPr/>
        <p:txBody>
          <a:bodyPr/>
          <a:lstStyle/>
          <a:p>
            <a:fld id="{1CACE817-A427-4312-82E9-6B72F82B1BD4}" type="slidenum">
              <a:rPr lang="es-PE" smtClean="0"/>
              <a:pPr/>
              <a:t>‹Nº›</a:t>
            </a:fld>
            <a:endParaRPr lang="es-PE"/>
          </a:p>
        </p:txBody>
      </p:sp>
    </p:spTree>
  </p:cSld>
  <p:clrMapOvr>
    <a:masterClrMapping/>
  </p:clrMapOvr>
  <p:transition advClick="0" advTm="15000"/>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PE"/>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4" name="3 Marcador de fecha"/>
          <p:cNvSpPr>
            <a:spLocks noGrp="1"/>
          </p:cNvSpPr>
          <p:nvPr>
            <p:ph type="dt" sz="half" idx="10"/>
          </p:nvPr>
        </p:nvSpPr>
        <p:spPr/>
        <p:txBody>
          <a:bodyPr/>
          <a:lstStyle/>
          <a:p>
            <a:fld id="{EB9DD099-4B5E-428F-BC87-C0435A84C8B3}" type="datetimeFigureOut">
              <a:rPr lang="es-PE" smtClean="0"/>
              <a:pPr/>
              <a:t>21/03/2020</a:t>
            </a:fld>
            <a:endParaRPr lang="es-PE"/>
          </a:p>
        </p:txBody>
      </p:sp>
      <p:sp>
        <p:nvSpPr>
          <p:cNvPr id="5" name="4 Marcador de pie de página"/>
          <p:cNvSpPr>
            <a:spLocks noGrp="1"/>
          </p:cNvSpPr>
          <p:nvPr>
            <p:ph type="ftr" sz="quarter" idx="11"/>
          </p:nvPr>
        </p:nvSpPr>
        <p:spPr/>
        <p:txBody>
          <a:bodyPr/>
          <a:lstStyle/>
          <a:p>
            <a:endParaRPr lang="es-PE"/>
          </a:p>
        </p:txBody>
      </p:sp>
      <p:sp>
        <p:nvSpPr>
          <p:cNvPr id="6" name="5 Marcador de número de diapositiva"/>
          <p:cNvSpPr>
            <a:spLocks noGrp="1"/>
          </p:cNvSpPr>
          <p:nvPr>
            <p:ph type="sldNum" sz="quarter" idx="12"/>
          </p:nvPr>
        </p:nvSpPr>
        <p:spPr/>
        <p:txBody>
          <a:bodyPr/>
          <a:lstStyle/>
          <a:p>
            <a:fld id="{1CACE817-A427-4312-82E9-6B72F82B1BD4}" type="slidenum">
              <a:rPr lang="es-PE" smtClean="0"/>
              <a:pPr/>
              <a:t>‹Nº›</a:t>
            </a:fld>
            <a:endParaRPr lang="es-PE"/>
          </a:p>
        </p:txBody>
      </p:sp>
    </p:spTree>
  </p:cSld>
  <p:clrMapOvr>
    <a:masterClrMapping/>
  </p:clrMapOvr>
  <p:transition advClick="0" advTm="15000"/>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05979"/>
            <a:ext cx="2057400" cy="4388644"/>
          </a:xfrm>
        </p:spPr>
        <p:txBody>
          <a:bodyPr vert="eaVert"/>
          <a:lstStyle/>
          <a:p>
            <a:r>
              <a:rPr lang="es-ES" smtClean="0"/>
              <a:t>Haga clic para modificar el estilo de título del patrón</a:t>
            </a:r>
            <a:endParaRPr lang="es-PE"/>
          </a:p>
        </p:txBody>
      </p:sp>
      <p:sp>
        <p:nvSpPr>
          <p:cNvPr id="3" name="2 Marcador de texto vertical"/>
          <p:cNvSpPr>
            <a:spLocks noGrp="1"/>
          </p:cNvSpPr>
          <p:nvPr>
            <p:ph type="body" orient="vert" idx="1"/>
          </p:nvPr>
        </p:nvSpPr>
        <p:spPr>
          <a:xfrm>
            <a:off x="457200" y="205979"/>
            <a:ext cx="6019800" cy="4388644"/>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4" name="3 Marcador de fecha"/>
          <p:cNvSpPr>
            <a:spLocks noGrp="1"/>
          </p:cNvSpPr>
          <p:nvPr>
            <p:ph type="dt" sz="half" idx="10"/>
          </p:nvPr>
        </p:nvSpPr>
        <p:spPr/>
        <p:txBody>
          <a:bodyPr/>
          <a:lstStyle/>
          <a:p>
            <a:fld id="{EB9DD099-4B5E-428F-BC87-C0435A84C8B3}" type="datetimeFigureOut">
              <a:rPr lang="es-PE" smtClean="0"/>
              <a:pPr/>
              <a:t>21/03/2020</a:t>
            </a:fld>
            <a:endParaRPr lang="es-PE"/>
          </a:p>
        </p:txBody>
      </p:sp>
      <p:sp>
        <p:nvSpPr>
          <p:cNvPr id="5" name="4 Marcador de pie de página"/>
          <p:cNvSpPr>
            <a:spLocks noGrp="1"/>
          </p:cNvSpPr>
          <p:nvPr>
            <p:ph type="ftr" sz="quarter" idx="11"/>
          </p:nvPr>
        </p:nvSpPr>
        <p:spPr/>
        <p:txBody>
          <a:bodyPr/>
          <a:lstStyle/>
          <a:p>
            <a:endParaRPr lang="es-PE"/>
          </a:p>
        </p:txBody>
      </p:sp>
      <p:sp>
        <p:nvSpPr>
          <p:cNvPr id="6" name="5 Marcador de número de diapositiva"/>
          <p:cNvSpPr>
            <a:spLocks noGrp="1"/>
          </p:cNvSpPr>
          <p:nvPr>
            <p:ph type="sldNum" sz="quarter" idx="12"/>
          </p:nvPr>
        </p:nvSpPr>
        <p:spPr/>
        <p:txBody>
          <a:bodyPr/>
          <a:lstStyle/>
          <a:p>
            <a:fld id="{1CACE817-A427-4312-82E9-6B72F82B1BD4}" type="slidenum">
              <a:rPr lang="es-PE" smtClean="0"/>
              <a:pPr/>
              <a:t>‹Nº›</a:t>
            </a:fld>
            <a:endParaRPr lang="es-PE"/>
          </a:p>
        </p:txBody>
      </p:sp>
    </p:spTree>
  </p:cSld>
  <p:clrMapOvr>
    <a:masterClrMapping/>
  </p:clrMapOvr>
  <p:transition advClick="0" advTm="15000"/>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1597820"/>
            <a:ext cx="7772400" cy="1102519"/>
          </a:xfrm>
          <a:prstGeom prst="rect">
            <a:avLst/>
          </a:prstGeom>
        </p:spPr>
        <p:txBody>
          <a:bodyPr/>
          <a:lstStyle/>
          <a:p>
            <a:r>
              <a:rPr lang="es-ES" smtClean="0"/>
              <a:t>Haga clic para modificar el estilo de título del patrón</a:t>
            </a:r>
            <a:endParaRPr lang="es-PE"/>
          </a:p>
        </p:txBody>
      </p:sp>
      <p:sp>
        <p:nvSpPr>
          <p:cNvPr id="3" name="2 Subtítulo"/>
          <p:cNvSpPr>
            <a:spLocks noGrp="1"/>
          </p:cNvSpPr>
          <p:nvPr>
            <p:ph type="subTitle" idx="1"/>
          </p:nvPr>
        </p:nvSpPr>
        <p:spPr>
          <a:xfrm>
            <a:off x="1371600" y="2914650"/>
            <a:ext cx="6400800" cy="1314450"/>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PE"/>
          </a:p>
        </p:txBody>
      </p:sp>
      <p:sp>
        <p:nvSpPr>
          <p:cNvPr id="4" name="3 Marcador de fecha"/>
          <p:cNvSpPr>
            <a:spLocks noGrp="1"/>
          </p:cNvSpPr>
          <p:nvPr>
            <p:ph type="dt" sz="half" idx="10"/>
          </p:nvPr>
        </p:nvSpPr>
        <p:spPr/>
        <p:txBody>
          <a:bodyPr/>
          <a:lstStyle>
            <a:lvl1pPr>
              <a:defRPr/>
            </a:lvl1pPr>
          </a:lstStyle>
          <a:p>
            <a:endParaRPr lang="es-E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457200" y="205979"/>
            <a:ext cx="8229600" cy="857250"/>
          </a:xfrm>
          <a:prstGeom prst="rect">
            <a:avLst/>
          </a:prstGeom>
        </p:spPr>
        <p:txBody>
          <a:bodyPr vert="horz" lIns="91440" tIns="45720" rIns="91440" bIns="45720" rtlCol="0" anchor="ctr">
            <a:normAutofit/>
          </a:bodyPr>
          <a:lstStyle/>
          <a:p>
            <a:r>
              <a:rPr lang="es-ES" smtClean="0"/>
              <a:t>Haga clic para modificar el estilo de título del patrón</a:t>
            </a:r>
            <a:endParaRPr lang="es-PE"/>
          </a:p>
        </p:txBody>
      </p:sp>
      <p:sp>
        <p:nvSpPr>
          <p:cNvPr id="3" name="2 Marcador de texto"/>
          <p:cNvSpPr>
            <a:spLocks noGrp="1"/>
          </p:cNvSpPr>
          <p:nvPr>
            <p:ph type="body" idx="1"/>
          </p:nvPr>
        </p:nvSpPr>
        <p:spPr>
          <a:xfrm>
            <a:off x="457200" y="1200151"/>
            <a:ext cx="8229600" cy="3394472"/>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4" name="3 Marcador de fecha"/>
          <p:cNvSpPr>
            <a:spLocks noGrp="1"/>
          </p:cNvSpPr>
          <p:nvPr>
            <p:ph type="dt" sz="half" idx="2"/>
          </p:nvPr>
        </p:nvSpPr>
        <p:spPr>
          <a:xfrm>
            <a:off x="457200" y="4767263"/>
            <a:ext cx="2133600" cy="273844"/>
          </a:xfrm>
          <a:prstGeom prst="rect">
            <a:avLst/>
          </a:prstGeom>
        </p:spPr>
        <p:txBody>
          <a:bodyPr vert="horz" lIns="91440" tIns="45720" rIns="91440" bIns="45720" rtlCol="0" anchor="ctr"/>
          <a:lstStyle>
            <a:lvl1pPr algn="l">
              <a:defRPr sz="1200">
                <a:solidFill>
                  <a:schemeClr val="tx1">
                    <a:tint val="75000"/>
                  </a:schemeClr>
                </a:solidFill>
              </a:defRPr>
            </a:lvl1pPr>
          </a:lstStyle>
          <a:p>
            <a:fld id="{EB9DD099-4B5E-428F-BC87-C0435A84C8B3}" type="datetimeFigureOut">
              <a:rPr lang="es-PE" smtClean="0"/>
              <a:pPr/>
              <a:t>21/03/2020</a:t>
            </a:fld>
            <a:endParaRPr lang="es-PE"/>
          </a:p>
        </p:txBody>
      </p:sp>
      <p:sp>
        <p:nvSpPr>
          <p:cNvPr id="5" name="4 Marcador de pie de página"/>
          <p:cNvSpPr>
            <a:spLocks noGrp="1"/>
          </p:cNvSpPr>
          <p:nvPr>
            <p:ph type="ftr" sz="quarter" idx="3"/>
          </p:nvPr>
        </p:nvSpPr>
        <p:spPr>
          <a:xfrm>
            <a:off x="3124200" y="4767263"/>
            <a:ext cx="2895600" cy="273844"/>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PE"/>
          </a:p>
        </p:txBody>
      </p:sp>
      <p:sp>
        <p:nvSpPr>
          <p:cNvPr id="6" name="5 Marcador de número de diapositiva"/>
          <p:cNvSpPr>
            <a:spLocks noGrp="1"/>
          </p:cNvSpPr>
          <p:nvPr>
            <p:ph type="sldNum" sz="quarter" idx="4"/>
          </p:nvPr>
        </p:nvSpPr>
        <p:spPr>
          <a:xfrm>
            <a:off x="6553200" y="4767263"/>
            <a:ext cx="2133600" cy="273844"/>
          </a:xfrm>
          <a:prstGeom prst="rect">
            <a:avLst/>
          </a:prstGeom>
        </p:spPr>
        <p:txBody>
          <a:bodyPr vert="horz" lIns="91440" tIns="45720" rIns="91440" bIns="45720" rtlCol="0" anchor="ctr"/>
          <a:lstStyle>
            <a:lvl1pPr algn="r">
              <a:defRPr sz="1200">
                <a:solidFill>
                  <a:schemeClr val="tx1">
                    <a:tint val="75000"/>
                  </a:schemeClr>
                </a:solidFill>
              </a:defRPr>
            </a:lvl1pPr>
          </a:lstStyle>
          <a:p>
            <a:fld id="{1CACE817-A427-4312-82E9-6B72F82B1BD4}" type="slidenum">
              <a:rPr lang="es-PE" smtClean="0"/>
              <a:pPr/>
              <a:t>‹Nº›</a:t>
            </a:fld>
            <a:endParaRPr lang="es-PE"/>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advClick="0" advTm="15000"/>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P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457200" y="4683919"/>
            <a:ext cx="2133600" cy="357188"/>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endParaRPr lang="es-ES"/>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cs typeface="Arial" charset="0"/>
        </a:defRPr>
      </a:lvl2pPr>
      <a:lvl3pPr algn="ctr" rtl="0" fontAlgn="base">
        <a:spcBef>
          <a:spcPct val="0"/>
        </a:spcBef>
        <a:spcAft>
          <a:spcPct val="0"/>
        </a:spcAft>
        <a:defRPr sz="4400">
          <a:solidFill>
            <a:schemeClr val="tx2"/>
          </a:solidFill>
          <a:latin typeface="Arial" charset="0"/>
          <a:cs typeface="Arial" charset="0"/>
        </a:defRPr>
      </a:lvl3pPr>
      <a:lvl4pPr algn="ctr" rtl="0" fontAlgn="base">
        <a:spcBef>
          <a:spcPct val="0"/>
        </a:spcBef>
        <a:spcAft>
          <a:spcPct val="0"/>
        </a:spcAft>
        <a:defRPr sz="4400">
          <a:solidFill>
            <a:schemeClr val="tx2"/>
          </a:solidFill>
          <a:latin typeface="Arial" charset="0"/>
          <a:cs typeface="Arial" charset="0"/>
        </a:defRPr>
      </a:lvl4pPr>
      <a:lvl5pPr algn="ctr" rtl="0" fontAlgn="base">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cs typeface="+mn-cs"/>
        </a:defRPr>
      </a:lvl2pPr>
      <a:lvl3pPr marL="1143000" indent="-228600" algn="l" rtl="0" fontAlgn="base">
        <a:spcBef>
          <a:spcPct val="20000"/>
        </a:spcBef>
        <a:spcAft>
          <a:spcPct val="0"/>
        </a:spcAft>
        <a:buChar char="•"/>
        <a:defRPr sz="2400">
          <a:solidFill>
            <a:schemeClr val="tx1"/>
          </a:solidFill>
          <a:latin typeface="+mn-lt"/>
          <a:cs typeface="+mn-cs"/>
        </a:defRPr>
      </a:lvl3pPr>
      <a:lvl4pPr marL="1600200" indent="-228600" algn="l" rtl="0" fontAlgn="base">
        <a:spcBef>
          <a:spcPct val="20000"/>
        </a:spcBef>
        <a:spcAft>
          <a:spcPct val="0"/>
        </a:spcAft>
        <a:buChar char="–"/>
        <a:defRPr sz="2000">
          <a:solidFill>
            <a:schemeClr val="tx1"/>
          </a:solidFill>
          <a:latin typeface="+mn-lt"/>
          <a:cs typeface="+mn-cs"/>
        </a:defRPr>
      </a:lvl4pPr>
      <a:lvl5pPr marL="2057400" indent="-228600" algn="l" rtl="0" fontAlgn="base">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s-P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6.png"/><Relationship Id="rId3" Type="http://schemas.openxmlformats.org/officeDocument/2006/relationships/image" Target="../media/image1.jpeg"/><Relationship Id="rId7" Type="http://schemas.openxmlformats.org/officeDocument/2006/relationships/image" Target="../media/image5.png"/><Relationship Id="rId2" Type="http://schemas.openxmlformats.org/officeDocument/2006/relationships/audio" Target="../media/audio1.wav"/><Relationship Id="rId1" Type="http://schemas.openxmlformats.org/officeDocument/2006/relationships/slideLayout" Target="../slideLayouts/slideLayout7.xml"/><Relationship Id="rId6" Type="http://schemas.openxmlformats.org/officeDocument/2006/relationships/image" Target="../media/image4.png"/><Relationship Id="rId11" Type="http://schemas.openxmlformats.org/officeDocument/2006/relationships/image" Target="../media/image9.png"/><Relationship Id="rId5" Type="http://schemas.openxmlformats.org/officeDocument/2006/relationships/image" Target="../media/image3.png"/><Relationship Id="rId10" Type="http://schemas.openxmlformats.org/officeDocument/2006/relationships/image" Target="../media/image8.png"/><Relationship Id="rId4" Type="http://schemas.openxmlformats.org/officeDocument/2006/relationships/image" Target="../media/image2.png"/><Relationship Id="rId9" Type="http://schemas.openxmlformats.org/officeDocument/2006/relationships/image" Target="../media/image7.png"/></Relationships>
</file>

<file path=ppt/slides/_rels/slide2.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jpeg"/><Relationship Id="rId1" Type="http://schemas.openxmlformats.org/officeDocument/2006/relationships/slideLayout" Target="../slideLayouts/slideLayout7.xml"/><Relationship Id="rId4" Type="http://schemas.openxmlformats.org/officeDocument/2006/relationships/image" Target="../media/image12.jpeg"/></Relationships>
</file>

<file path=ppt/slides/_rels/slide3.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image" Target="../media/image13.jpe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image" Target="../media/image14.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16.png"/><Relationship Id="rId7" Type="http://schemas.openxmlformats.org/officeDocument/2006/relationships/image" Target="../media/image12.jpeg"/><Relationship Id="rId2" Type="http://schemas.openxmlformats.org/officeDocument/2006/relationships/image" Target="../media/image15.jpeg"/><Relationship Id="rId1" Type="http://schemas.openxmlformats.org/officeDocument/2006/relationships/slideLayout" Target="../slideLayouts/slideLayout7.xml"/><Relationship Id="rId6" Type="http://schemas.openxmlformats.org/officeDocument/2006/relationships/image" Target="../media/image19.png"/><Relationship Id="rId5" Type="http://schemas.openxmlformats.org/officeDocument/2006/relationships/image" Target="../media/image18.png"/><Relationship Id="rId4" Type="http://schemas.openxmlformats.org/officeDocument/2006/relationships/image" Target="../media/image17.png"/></Relationships>
</file>

<file path=ppt/slides/_rels/slide6.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20.jpeg"/><Relationship Id="rId1" Type="http://schemas.openxmlformats.org/officeDocument/2006/relationships/slideLayout" Target="../slideLayouts/slideLayout7.xml"/><Relationship Id="rId5" Type="http://schemas.openxmlformats.org/officeDocument/2006/relationships/image" Target="../media/image12.jpeg"/><Relationship Id="rId4" Type="http://schemas.openxmlformats.org/officeDocument/2006/relationships/image" Target="../media/image22.png"/></Relationships>
</file>

<file path=ppt/slides/_rels/slide7.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image" Target="../media/image13.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23.jpeg"/><Relationship Id="rId1" Type="http://schemas.openxmlformats.org/officeDocument/2006/relationships/slideLayout" Target="../slideLayouts/slideLayout7.xml"/><Relationship Id="rId4" Type="http://schemas.openxmlformats.org/officeDocument/2006/relationships/image" Target="../media/image12.jpeg"/></Relationships>
</file>

<file path=ppt/slides/_rels/slide9.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image" Target="../media/image25.jpeg"/><Relationship Id="rId1" Type="http://schemas.openxmlformats.org/officeDocument/2006/relationships/slideLayout" Target="../slideLayouts/slideLayout7.xml"/><Relationship Id="rId4" Type="http://schemas.openxmlformats.org/officeDocument/2006/relationships/image" Target="../media/image12.jpeg"/></Relationships>
</file>

<file path=ppt/slides/_rels/slide10.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image" Target="../media/image13.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image" Target="../media/image27.jpeg"/><Relationship Id="rId1" Type="http://schemas.openxmlformats.org/officeDocument/2006/relationships/slideLayout" Target="../slideLayouts/slideLayout7.xml"/><Relationship Id="rId4" Type="http://schemas.openxmlformats.org/officeDocument/2006/relationships/image" Target="../media/image12.jpeg"/></Relationships>
</file>

<file path=ppt/slides/_rels/slide12.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image" Target="../media/image29.jpeg"/><Relationship Id="rId1" Type="http://schemas.openxmlformats.org/officeDocument/2006/relationships/slideLayout" Target="../slideLayouts/slideLayout7.xml"/><Relationship Id="rId4" Type="http://schemas.openxmlformats.org/officeDocument/2006/relationships/image" Target="../media/image12.jpeg"/></Relationships>
</file>

<file path=ppt/slides/_rels/slide13.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image" Target="../media/image13.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image" Target="../media/image31.jpeg"/><Relationship Id="rId1" Type="http://schemas.openxmlformats.org/officeDocument/2006/relationships/slideLayout" Target="../slideLayouts/slideLayout7.xml"/><Relationship Id="rId4" Type="http://schemas.openxmlformats.org/officeDocument/2006/relationships/image" Target="../media/image12.jpeg"/></Relationships>
</file>

<file path=ppt/slides/_rels/slide15.xml.rels><?xml version="1.0" encoding="UTF-8" standalone="yes"?>
<Relationships xmlns="http://schemas.openxmlformats.org/package/2006/relationships"><Relationship Id="rId3" Type="http://schemas.openxmlformats.org/officeDocument/2006/relationships/image" Target="../media/image11.png"/><Relationship Id="rId7" Type="http://schemas.openxmlformats.org/officeDocument/2006/relationships/image" Target="../media/image12.jpeg"/><Relationship Id="rId2" Type="http://schemas.openxmlformats.org/officeDocument/2006/relationships/image" Target="../media/image33.jpeg"/><Relationship Id="rId1" Type="http://schemas.openxmlformats.org/officeDocument/2006/relationships/slideLayout" Target="../slideLayouts/slideLayout7.xml"/><Relationship Id="rId6" Type="http://schemas.openxmlformats.org/officeDocument/2006/relationships/image" Target="../media/image36.png"/><Relationship Id="rId5" Type="http://schemas.openxmlformats.org/officeDocument/2006/relationships/image" Target="../media/image35.png"/><Relationship Id="rId4" Type="http://schemas.openxmlformats.org/officeDocument/2006/relationships/image" Target="../media/image34.png"/></Relationships>
</file>

<file path=ppt/slides/_rels/slide16.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image" Target="../media/image13.jpe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3" Type="http://schemas.openxmlformats.org/officeDocument/2006/relationships/image" Target="../media/image38.png"/><Relationship Id="rId2" Type="http://schemas.openxmlformats.org/officeDocument/2006/relationships/image" Target="../media/image37.jpeg"/><Relationship Id="rId1" Type="http://schemas.openxmlformats.org/officeDocument/2006/relationships/slideLayout" Target="../slideLayouts/slideLayout7.xml"/><Relationship Id="rId4" Type="http://schemas.openxmlformats.org/officeDocument/2006/relationships/image" Target="../media/image12.jpeg"/></Relationships>
</file>

<file path=ppt/slides/_rels/slide18.xml.rels><?xml version="1.0" encoding="UTF-8" standalone="yes"?>
<Relationships xmlns="http://schemas.openxmlformats.org/package/2006/relationships"><Relationship Id="rId3" Type="http://schemas.openxmlformats.org/officeDocument/2006/relationships/image" Target="../media/image40.png"/><Relationship Id="rId2" Type="http://schemas.openxmlformats.org/officeDocument/2006/relationships/image" Target="../media/image39.jpeg"/><Relationship Id="rId1" Type="http://schemas.openxmlformats.org/officeDocument/2006/relationships/slideLayout" Target="../slideLayouts/slideLayout7.xml"/><Relationship Id="rId4" Type="http://schemas.openxmlformats.org/officeDocument/2006/relationships/image" Target="../media/image12.jpeg"/></Relationships>
</file>

<file path=ppt/slides/_rels/slide19.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image" Target="../media/image13.jpe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3" Type="http://schemas.openxmlformats.org/officeDocument/2006/relationships/image" Target="../media/image42.png"/><Relationship Id="rId2" Type="http://schemas.openxmlformats.org/officeDocument/2006/relationships/image" Target="../media/image41.jpeg"/><Relationship Id="rId1" Type="http://schemas.openxmlformats.org/officeDocument/2006/relationships/slideLayout" Target="../slideLayouts/slideLayout7.xml"/><Relationship Id="rId4" Type="http://schemas.openxmlformats.org/officeDocument/2006/relationships/image" Target="../media/image12.jpeg"/></Relationships>
</file>

<file path=ppt/slides/_rels/slide21.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image" Target="../media/image43.jpe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image" Target="../media/image44.jpe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image" Target="../media/image13.jpe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3" Type="http://schemas.openxmlformats.org/officeDocument/2006/relationships/image" Target="../media/image46.png"/><Relationship Id="rId2" Type="http://schemas.openxmlformats.org/officeDocument/2006/relationships/image" Target="../media/image45.jpeg"/><Relationship Id="rId1" Type="http://schemas.openxmlformats.org/officeDocument/2006/relationships/slideLayout" Target="../slideLayouts/slideLayout7.xml"/><Relationship Id="rId6" Type="http://schemas.openxmlformats.org/officeDocument/2006/relationships/image" Target="../media/image12.jpeg"/><Relationship Id="rId5" Type="http://schemas.openxmlformats.org/officeDocument/2006/relationships/image" Target="../media/image47.png"/><Relationship Id="rId4" Type="http://schemas.openxmlformats.org/officeDocument/2006/relationships/image" Target="../media/image30.png"/></Relationships>
</file>

<file path=ppt/slides/_rels/slide25.xml.rels><?xml version="1.0" encoding="UTF-8" standalone="yes"?>
<Relationships xmlns="http://schemas.openxmlformats.org/package/2006/relationships"><Relationship Id="rId3" Type="http://schemas.openxmlformats.org/officeDocument/2006/relationships/image" Target="../media/image49.png"/><Relationship Id="rId2" Type="http://schemas.openxmlformats.org/officeDocument/2006/relationships/image" Target="../media/image48.jpeg"/><Relationship Id="rId1" Type="http://schemas.openxmlformats.org/officeDocument/2006/relationships/slideLayout" Target="../slideLayouts/slideLayout7.xml"/><Relationship Id="rId4" Type="http://schemas.openxmlformats.org/officeDocument/2006/relationships/image" Target="../media/image12.jpeg"/></Relationships>
</file>

<file path=ppt/slides/_rels/slide26.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image" Target="../media/image50.jpe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image" Target="../media/image13.jpe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3" Type="http://schemas.openxmlformats.org/officeDocument/2006/relationships/image" Target="../media/image52.png"/><Relationship Id="rId2" Type="http://schemas.openxmlformats.org/officeDocument/2006/relationships/image" Target="../media/image51.jpeg"/><Relationship Id="rId1" Type="http://schemas.openxmlformats.org/officeDocument/2006/relationships/slideLayout" Target="../slideLayouts/slideLayout7.xml"/><Relationship Id="rId5" Type="http://schemas.openxmlformats.org/officeDocument/2006/relationships/image" Target="../media/image12.jpeg"/><Relationship Id="rId4" Type="http://schemas.openxmlformats.org/officeDocument/2006/relationships/image" Target="../media/image53.png"/></Relationships>
</file>

<file path=ppt/slides/_rels/slide29.xml.rels><?xml version="1.0" encoding="UTF-8" standalone="yes"?>
<Relationships xmlns="http://schemas.openxmlformats.org/package/2006/relationships"><Relationship Id="rId3" Type="http://schemas.openxmlformats.org/officeDocument/2006/relationships/image" Target="../media/image55.png"/><Relationship Id="rId2" Type="http://schemas.openxmlformats.org/officeDocument/2006/relationships/image" Target="../media/image54.jpeg"/><Relationship Id="rId1" Type="http://schemas.openxmlformats.org/officeDocument/2006/relationships/slideLayout" Target="../slideLayouts/slideLayout7.xml"/><Relationship Id="rId4" Type="http://schemas.openxmlformats.org/officeDocument/2006/relationships/image" Target="../media/image12.jpeg"/></Relationships>
</file>

<file path=ppt/slides/_rels/slide30.xml.rels><?xml version="1.0" encoding="UTF-8" standalone="yes"?>
<Relationships xmlns="http://schemas.openxmlformats.org/package/2006/relationships"><Relationship Id="rId3" Type="http://schemas.openxmlformats.org/officeDocument/2006/relationships/image" Target="../media/image57.png"/><Relationship Id="rId2" Type="http://schemas.openxmlformats.org/officeDocument/2006/relationships/image" Target="../media/image56.jpeg"/><Relationship Id="rId1" Type="http://schemas.openxmlformats.org/officeDocument/2006/relationships/slideLayout" Target="../slideLayouts/slideLayout7.xml"/><Relationship Id="rId4" Type="http://schemas.openxmlformats.org/officeDocument/2006/relationships/image" Target="../media/image12.jpeg"/></Relationships>
</file>

<file path=ppt/slides/_rels/slide31.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image" Target="../media/image13.jpe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3" Type="http://schemas.openxmlformats.org/officeDocument/2006/relationships/image" Target="../media/image59.png"/><Relationship Id="rId2" Type="http://schemas.openxmlformats.org/officeDocument/2006/relationships/image" Target="../media/image58.jpeg"/><Relationship Id="rId1" Type="http://schemas.openxmlformats.org/officeDocument/2006/relationships/slideLayout" Target="../slideLayouts/slideLayout7.xml"/><Relationship Id="rId4" Type="http://schemas.openxmlformats.org/officeDocument/2006/relationships/image" Target="../media/image12.jpeg"/></Relationships>
</file>

<file path=ppt/slides/_rels/slide33.xml.rels><?xml version="1.0" encoding="UTF-8" standalone="yes"?>
<Relationships xmlns="http://schemas.openxmlformats.org/package/2006/relationships"><Relationship Id="rId3" Type="http://schemas.openxmlformats.org/officeDocument/2006/relationships/image" Target="../media/image61.png"/><Relationship Id="rId2" Type="http://schemas.openxmlformats.org/officeDocument/2006/relationships/image" Target="../media/image60.jpeg"/><Relationship Id="rId1" Type="http://schemas.openxmlformats.org/officeDocument/2006/relationships/slideLayout" Target="../slideLayouts/slideLayout7.xml"/><Relationship Id="rId4" Type="http://schemas.openxmlformats.org/officeDocument/2006/relationships/image" Target="../media/image12.jpeg"/></Relationships>
</file>

<file path=ppt/slides/_rels/slide34.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image" Target="../media/image13.jpe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3" Type="http://schemas.openxmlformats.org/officeDocument/2006/relationships/image" Target="../media/image63.png"/><Relationship Id="rId2" Type="http://schemas.openxmlformats.org/officeDocument/2006/relationships/image" Target="../media/image62.jpeg"/><Relationship Id="rId1" Type="http://schemas.openxmlformats.org/officeDocument/2006/relationships/slideLayout" Target="../slideLayouts/slideLayout7.xml"/><Relationship Id="rId4" Type="http://schemas.openxmlformats.org/officeDocument/2006/relationships/image" Target="../media/image12.jpeg"/></Relationships>
</file>

<file path=ppt/slides/_rels/slide36.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64.jpeg"/><Relationship Id="rId1" Type="http://schemas.openxmlformats.org/officeDocument/2006/relationships/slideLayout" Target="../slideLayouts/slideLayout7.xml"/><Relationship Id="rId4" Type="http://schemas.openxmlformats.org/officeDocument/2006/relationships/image" Target="../media/image12.jpeg"/></Relationships>
</file>

<file path=ppt/slides/_rels/slide37.xml.rels><?xml version="1.0" encoding="UTF-8" standalone="yes"?>
<Relationships xmlns="http://schemas.openxmlformats.org/package/2006/relationships"><Relationship Id="rId3" Type="http://schemas.openxmlformats.org/officeDocument/2006/relationships/image" Target="../media/image66.png"/><Relationship Id="rId2" Type="http://schemas.openxmlformats.org/officeDocument/2006/relationships/image" Target="../media/image65.jpeg"/><Relationship Id="rId1" Type="http://schemas.openxmlformats.org/officeDocument/2006/relationships/slideLayout" Target="../slideLayouts/slideLayout7.xml"/><Relationship Id="rId4" Type="http://schemas.openxmlformats.org/officeDocument/2006/relationships/image" Target="../media/image12.jpeg"/></Relationships>
</file>

<file path=ppt/slides/_rels/slide38.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image" Target="../media/image13.jpeg"/><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image" Target="../media/image67.jpeg"/><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8" Type="http://schemas.openxmlformats.org/officeDocument/2006/relationships/image" Target="../media/image74.png"/><Relationship Id="rId13" Type="http://schemas.openxmlformats.org/officeDocument/2006/relationships/image" Target="../media/image79.png"/><Relationship Id="rId18" Type="http://schemas.openxmlformats.org/officeDocument/2006/relationships/image" Target="../media/image84.png"/><Relationship Id="rId26" Type="http://schemas.openxmlformats.org/officeDocument/2006/relationships/image" Target="../media/image92.png"/><Relationship Id="rId3" Type="http://schemas.openxmlformats.org/officeDocument/2006/relationships/image" Target="../media/image69.png"/><Relationship Id="rId21" Type="http://schemas.openxmlformats.org/officeDocument/2006/relationships/image" Target="../media/image87.png"/><Relationship Id="rId34" Type="http://schemas.openxmlformats.org/officeDocument/2006/relationships/image" Target="../media/image100.png"/><Relationship Id="rId7" Type="http://schemas.openxmlformats.org/officeDocument/2006/relationships/image" Target="../media/image73.png"/><Relationship Id="rId12" Type="http://schemas.openxmlformats.org/officeDocument/2006/relationships/image" Target="../media/image78.png"/><Relationship Id="rId17" Type="http://schemas.openxmlformats.org/officeDocument/2006/relationships/image" Target="../media/image83.png"/><Relationship Id="rId25" Type="http://schemas.openxmlformats.org/officeDocument/2006/relationships/image" Target="../media/image91.png"/><Relationship Id="rId33" Type="http://schemas.openxmlformats.org/officeDocument/2006/relationships/image" Target="../media/image99.png"/><Relationship Id="rId2" Type="http://schemas.openxmlformats.org/officeDocument/2006/relationships/image" Target="../media/image68.jpeg"/><Relationship Id="rId16" Type="http://schemas.openxmlformats.org/officeDocument/2006/relationships/image" Target="../media/image82.png"/><Relationship Id="rId20" Type="http://schemas.openxmlformats.org/officeDocument/2006/relationships/image" Target="../media/image86.png"/><Relationship Id="rId29" Type="http://schemas.openxmlformats.org/officeDocument/2006/relationships/image" Target="../media/image95.png"/><Relationship Id="rId1" Type="http://schemas.openxmlformats.org/officeDocument/2006/relationships/slideLayout" Target="../slideLayouts/slideLayout7.xml"/><Relationship Id="rId6" Type="http://schemas.openxmlformats.org/officeDocument/2006/relationships/image" Target="../media/image72.png"/><Relationship Id="rId11" Type="http://schemas.openxmlformats.org/officeDocument/2006/relationships/image" Target="../media/image77.png"/><Relationship Id="rId24" Type="http://schemas.openxmlformats.org/officeDocument/2006/relationships/image" Target="../media/image90.png"/><Relationship Id="rId32" Type="http://schemas.openxmlformats.org/officeDocument/2006/relationships/image" Target="../media/image98.png"/><Relationship Id="rId37" Type="http://schemas.openxmlformats.org/officeDocument/2006/relationships/image" Target="../media/image12.jpeg"/><Relationship Id="rId5" Type="http://schemas.openxmlformats.org/officeDocument/2006/relationships/image" Target="../media/image71.png"/><Relationship Id="rId15" Type="http://schemas.openxmlformats.org/officeDocument/2006/relationships/image" Target="../media/image81.png"/><Relationship Id="rId23" Type="http://schemas.openxmlformats.org/officeDocument/2006/relationships/image" Target="../media/image89.png"/><Relationship Id="rId28" Type="http://schemas.openxmlformats.org/officeDocument/2006/relationships/image" Target="../media/image94.png"/><Relationship Id="rId36" Type="http://schemas.openxmlformats.org/officeDocument/2006/relationships/image" Target="../media/image102.png"/><Relationship Id="rId10" Type="http://schemas.openxmlformats.org/officeDocument/2006/relationships/image" Target="../media/image76.png"/><Relationship Id="rId19" Type="http://schemas.openxmlformats.org/officeDocument/2006/relationships/image" Target="../media/image85.png"/><Relationship Id="rId31" Type="http://schemas.openxmlformats.org/officeDocument/2006/relationships/image" Target="../media/image97.png"/><Relationship Id="rId4" Type="http://schemas.openxmlformats.org/officeDocument/2006/relationships/image" Target="../media/image70.png"/><Relationship Id="rId9" Type="http://schemas.openxmlformats.org/officeDocument/2006/relationships/image" Target="../media/image75.png"/><Relationship Id="rId14" Type="http://schemas.openxmlformats.org/officeDocument/2006/relationships/image" Target="../media/image80.png"/><Relationship Id="rId22" Type="http://schemas.openxmlformats.org/officeDocument/2006/relationships/image" Target="../media/image88.png"/><Relationship Id="rId27" Type="http://schemas.openxmlformats.org/officeDocument/2006/relationships/image" Target="../media/image93.png"/><Relationship Id="rId30" Type="http://schemas.openxmlformats.org/officeDocument/2006/relationships/image" Target="../media/image96.png"/><Relationship Id="rId35" Type="http://schemas.openxmlformats.org/officeDocument/2006/relationships/image" Target="../media/image101.png"/></Relationships>
</file>

<file path=ppt/slides/_rels/slide41.xml.rels><?xml version="1.0" encoding="UTF-8" standalone="yes"?>
<Relationships xmlns="http://schemas.openxmlformats.org/package/2006/relationships"><Relationship Id="rId3" Type="http://schemas.openxmlformats.org/officeDocument/2006/relationships/image" Target="../media/image104.png"/><Relationship Id="rId2" Type="http://schemas.openxmlformats.org/officeDocument/2006/relationships/image" Target="../media/image103.jpeg"/><Relationship Id="rId1" Type="http://schemas.openxmlformats.org/officeDocument/2006/relationships/slideLayout" Target="../slideLayouts/slideLayout7.xml"/><Relationship Id="rId5" Type="http://schemas.openxmlformats.org/officeDocument/2006/relationships/image" Target="../media/image12.jpeg"/><Relationship Id="rId4" Type="http://schemas.openxmlformats.org/officeDocument/2006/relationships/image" Target="../media/image105.png"/></Relationships>
</file>

<file path=ppt/slides/_rels/slide42.xml.rels><?xml version="1.0" encoding="UTF-8" standalone="yes"?>
<Relationships xmlns="http://schemas.openxmlformats.org/package/2006/relationships"><Relationship Id="rId8" Type="http://schemas.openxmlformats.org/officeDocument/2006/relationships/image" Target="../media/image108.png"/><Relationship Id="rId13" Type="http://schemas.openxmlformats.org/officeDocument/2006/relationships/image" Target="../media/image111.png"/><Relationship Id="rId18" Type="http://schemas.openxmlformats.org/officeDocument/2006/relationships/image" Target="../media/image114.png"/><Relationship Id="rId3" Type="http://schemas.openxmlformats.org/officeDocument/2006/relationships/audio" Target="../media/audio2.wav"/><Relationship Id="rId7" Type="http://schemas.openxmlformats.org/officeDocument/2006/relationships/hyperlink" Target="http://www.mispps.com/boletin.html" TargetMode="External"/><Relationship Id="rId12" Type="http://schemas.openxmlformats.org/officeDocument/2006/relationships/hyperlink" Target="https://twitter.com/mispps" TargetMode="External"/><Relationship Id="rId17" Type="http://schemas.openxmlformats.org/officeDocument/2006/relationships/image" Target="../media/image113.png"/><Relationship Id="rId2" Type="http://schemas.openxmlformats.org/officeDocument/2006/relationships/slideLayout" Target="../slideLayouts/slideLayout12.xml"/><Relationship Id="rId16" Type="http://schemas.openxmlformats.org/officeDocument/2006/relationships/hyperlink" Target="https://vk.com/mispps" TargetMode="External"/><Relationship Id="rId1" Type="http://schemas.openxmlformats.org/officeDocument/2006/relationships/audio" Target="file:///C:\Users\colacho\Desktop\Logo_exclusivo-mispps_archivos\sound001.wav" TargetMode="External"/><Relationship Id="rId6" Type="http://schemas.openxmlformats.org/officeDocument/2006/relationships/image" Target="../media/image107.png"/><Relationship Id="rId11" Type="http://schemas.openxmlformats.org/officeDocument/2006/relationships/image" Target="../media/image110.png"/><Relationship Id="rId5" Type="http://schemas.openxmlformats.org/officeDocument/2006/relationships/hyperlink" Target="http://www.mispps.com/" TargetMode="External"/><Relationship Id="rId15" Type="http://schemas.openxmlformats.org/officeDocument/2006/relationships/image" Target="../media/image112.png"/><Relationship Id="rId10" Type="http://schemas.openxmlformats.org/officeDocument/2006/relationships/hyperlink" Target="https://www.facebook.com/mispps" TargetMode="External"/><Relationship Id="rId4" Type="http://schemas.openxmlformats.org/officeDocument/2006/relationships/image" Target="../media/image106.png"/><Relationship Id="rId9" Type="http://schemas.openxmlformats.org/officeDocument/2006/relationships/image" Target="../media/image109.png"/><Relationship Id="rId14" Type="http://schemas.openxmlformats.org/officeDocument/2006/relationships/hyperlink" Target="https://plus.google.com/+Mispps/" TargetMode="External"/></Relationships>
</file>

<file path=ppt/slides/slide1.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70004B"/>
            </a:gs>
            <a:gs pos="50000">
              <a:srgbClr val="FBD9F1">
                <a:shade val="67500"/>
                <a:satMod val="115000"/>
              </a:srgbClr>
            </a:gs>
            <a:gs pos="100000">
              <a:srgbClr val="FBD9F1">
                <a:shade val="100000"/>
                <a:satMod val="115000"/>
              </a:srgbClr>
            </a:gs>
          </a:gsLst>
          <a:lin ang="16200000" scaled="1"/>
          <a:tileRect/>
        </a:gradFill>
        <a:effectLst/>
      </p:bgPr>
    </p:bg>
    <p:spTree>
      <p:nvGrpSpPr>
        <p:cNvPr id="1" name=""/>
        <p:cNvGrpSpPr/>
        <p:nvPr/>
      </p:nvGrpSpPr>
      <p:grpSpPr>
        <a:xfrm>
          <a:off x="0" y="0"/>
          <a:ext cx="0" cy="0"/>
          <a:chOff x="0" y="0"/>
          <a:chExt cx="0" cy="0"/>
        </a:xfrm>
      </p:grpSpPr>
      <p:pic>
        <p:nvPicPr>
          <p:cNvPr id="2" name="1 Imagen" descr="Rose-bud-petals-water-drops-black-background_1920x1080.jpg"/>
          <p:cNvPicPr>
            <a:picLocks noGrp="1" noChangeAspect="1"/>
          </p:cNvPicPr>
          <p:nvPr isPhoto="1"/>
        </p:nvPicPr>
        <p:blipFill>
          <a:blip r:embed="rId3">
            <a:lum/>
          </a:blip>
          <a:stretch>
            <a:fillRect/>
          </a:stretch>
        </p:blipFill>
        <p:spPr>
          <a:xfrm>
            <a:off x="0" y="0"/>
            <a:ext cx="9144000" cy="5264070"/>
          </a:xfrm>
          <a:prstGeom prst="rect">
            <a:avLst/>
          </a:prstGeom>
          <a:noFill/>
          <a:ln w="76200">
            <a:solidFill>
              <a:schemeClr val="tx1"/>
            </a:solidFill>
          </a:ln>
        </p:spPr>
      </p:pic>
      <p:sp>
        <p:nvSpPr>
          <p:cNvPr id="5" name="4 Terminador"/>
          <p:cNvSpPr/>
          <p:nvPr/>
        </p:nvSpPr>
        <p:spPr>
          <a:xfrm rot="10800000">
            <a:off x="300319" y="2561890"/>
            <a:ext cx="2250812" cy="333905"/>
          </a:xfrm>
          <a:prstGeom prst="flowChartTerminator">
            <a:avLst/>
          </a:prstGeom>
          <a:gradFill flip="none" rotWithShape="1">
            <a:gsLst>
              <a:gs pos="22000">
                <a:srgbClr val="BC007D"/>
              </a:gs>
              <a:gs pos="13000">
                <a:srgbClr val="F8B049"/>
              </a:gs>
              <a:gs pos="21001">
                <a:srgbClr val="F8B049"/>
              </a:gs>
              <a:gs pos="63000">
                <a:srgbClr val="FEE7F2"/>
              </a:gs>
              <a:gs pos="67000">
                <a:srgbClr val="F952A0"/>
              </a:gs>
              <a:gs pos="69000">
                <a:srgbClr val="C50849"/>
              </a:gs>
              <a:gs pos="82001">
                <a:srgbClr val="B43E85"/>
              </a:gs>
              <a:gs pos="100000">
                <a:srgbClr val="F8B049"/>
              </a:gs>
            </a:gsLst>
            <a:lin ang="0" scaled="0"/>
            <a:tileRect/>
          </a:gradFill>
          <a:ln w="12700">
            <a:solidFill>
              <a:srgbClr val="BC007D"/>
            </a:solidFill>
            <a:prstDash val="sysDash"/>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Terminador"/>
          <p:cNvSpPr/>
          <p:nvPr/>
        </p:nvSpPr>
        <p:spPr>
          <a:xfrm rot="204144">
            <a:off x="6464068" y="2396504"/>
            <a:ext cx="2250812" cy="280327"/>
          </a:xfrm>
          <a:prstGeom prst="flowChartTerminator">
            <a:avLst/>
          </a:prstGeom>
          <a:gradFill>
            <a:gsLst>
              <a:gs pos="22000">
                <a:srgbClr val="BC007D"/>
              </a:gs>
              <a:gs pos="13000">
                <a:srgbClr val="F8B049"/>
              </a:gs>
              <a:gs pos="21001">
                <a:srgbClr val="F8B049"/>
              </a:gs>
              <a:gs pos="63000">
                <a:srgbClr val="FEE7F2"/>
              </a:gs>
              <a:gs pos="67000">
                <a:srgbClr val="F952A0"/>
              </a:gs>
              <a:gs pos="69000">
                <a:srgbClr val="C50849"/>
              </a:gs>
              <a:gs pos="82001">
                <a:srgbClr val="B43E85"/>
              </a:gs>
              <a:gs pos="100000">
                <a:srgbClr val="F8B049"/>
              </a:gs>
            </a:gsLst>
            <a:lin ang="0" scaled="0"/>
          </a:gradFill>
          <a:ln w="12700">
            <a:solidFill>
              <a:srgbClr val="BC007D"/>
            </a:solidFill>
            <a:prstDash val="sysDash"/>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Terminador"/>
          <p:cNvSpPr/>
          <p:nvPr/>
        </p:nvSpPr>
        <p:spPr>
          <a:xfrm rot="11309112">
            <a:off x="320846" y="2148820"/>
            <a:ext cx="2250812" cy="333905"/>
          </a:xfrm>
          <a:prstGeom prst="flowChartTerminator">
            <a:avLst/>
          </a:prstGeom>
          <a:gradFill flip="none" rotWithShape="1">
            <a:gsLst>
              <a:gs pos="22000">
                <a:srgbClr val="BC007D"/>
              </a:gs>
              <a:gs pos="13000">
                <a:srgbClr val="F8B049"/>
              </a:gs>
              <a:gs pos="21001">
                <a:srgbClr val="F8B049"/>
              </a:gs>
              <a:gs pos="63000">
                <a:srgbClr val="FEE7F2"/>
              </a:gs>
              <a:gs pos="67000">
                <a:srgbClr val="F952A0"/>
              </a:gs>
              <a:gs pos="69000">
                <a:srgbClr val="C50849"/>
              </a:gs>
              <a:gs pos="82001">
                <a:srgbClr val="B43E85"/>
              </a:gs>
              <a:gs pos="100000">
                <a:srgbClr val="F8B049"/>
              </a:gs>
            </a:gsLst>
            <a:lin ang="0" scaled="0"/>
            <a:tileRect/>
          </a:gradFill>
          <a:ln w="12700">
            <a:solidFill>
              <a:srgbClr val="BC007D"/>
            </a:solidFill>
            <a:prstDash val="sysDash"/>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Terminador"/>
          <p:cNvSpPr/>
          <p:nvPr/>
        </p:nvSpPr>
        <p:spPr>
          <a:xfrm rot="20850928">
            <a:off x="6434127" y="1997494"/>
            <a:ext cx="2250812" cy="290045"/>
          </a:xfrm>
          <a:prstGeom prst="flowChartTerminator">
            <a:avLst/>
          </a:prstGeom>
          <a:gradFill>
            <a:gsLst>
              <a:gs pos="22000">
                <a:srgbClr val="BC007D"/>
              </a:gs>
              <a:gs pos="13000">
                <a:srgbClr val="F8B049"/>
              </a:gs>
              <a:gs pos="21001">
                <a:srgbClr val="F8B049"/>
              </a:gs>
              <a:gs pos="63000">
                <a:srgbClr val="FEE7F2"/>
              </a:gs>
              <a:gs pos="67000">
                <a:srgbClr val="F952A0"/>
              </a:gs>
              <a:gs pos="69000">
                <a:srgbClr val="C50849"/>
              </a:gs>
              <a:gs pos="82001">
                <a:srgbClr val="B43E85"/>
              </a:gs>
              <a:gs pos="100000">
                <a:srgbClr val="F8B049"/>
              </a:gs>
            </a:gsLst>
            <a:lin ang="0" scaled="0"/>
          </a:gradFill>
          <a:ln w="12700">
            <a:solidFill>
              <a:srgbClr val="BC007D"/>
            </a:solidFill>
            <a:prstDash val="sysDash"/>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Terminador"/>
          <p:cNvSpPr/>
          <p:nvPr/>
        </p:nvSpPr>
        <p:spPr>
          <a:xfrm rot="9792166">
            <a:off x="535856" y="3050350"/>
            <a:ext cx="2102891" cy="343180"/>
          </a:xfrm>
          <a:prstGeom prst="flowChartTerminator">
            <a:avLst/>
          </a:prstGeom>
          <a:gradFill flip="none" rotWithShape="1">
            <a:gsLst>
              <a:gs pos="22000">
                <a:srgbClr val="BC007D"/>
              </a:gs>
              <a:gs pos="13000">
                <a:srgbClr val="F8B049"/>
              </a:gs>
              <a:gs pos="21001">
                <a:srgbClr val="F8B049"/>
              </a:gs>
              <a:gs pos="63000">
                <a:srgbClr val="FEE7F2"/>
              </a:gs>
              <a:gs pos="67000">
                <a:srgbClr val="F952A0"/>
              </a:gs>
              <a:gs pos="69000">
                <a:srgbClr val="C50849"/>
              </a:gs>
              <a:gs pos="82001">
                <a:srgbClr val="B43E85"/>
              </a:gs>
              <a:gs pos="100000">
                <a:srgbClr val="F8B049"/>
              </a:gs>
            </a:gsLst>
            <a:lin ang="0" scaled="0"/>
            <a:tileRect/>
          </a:gradFill>
          <a:ln w="12700">
            <a:solidFill>
              <a:srgbClr val="BC007D"/>
            </a:solidFill>
            <a:prstDash val="sysDash"/>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Terminador"/>
          <p:cNvSpPr/>
          <p:nvPr/>
        </p:nvSpPr>
        <p:spPr>
          <a:xfrm rot="746405">
            <a:off x="6439657" y="2776372"/>
            <a:ext cx="2250812" cy="293796"/>
          </a:xfrm>
          <a:prstGeom prst="flowChartTerminator">
            <a:avLst/>
          </a:prstGeom>
          <a:gradFill>
            <a:gsLst>
              <a:gs pos="22000">
                <a:srgbClr val="BC007D"/>
              </a:gs>
              <a:gs pos="13000">
                <a:srgbClr val="F8B049"/>
              </a:gs>
              <a:gs pos="21001">
                <a:srgbClr val="F8B049"/>
              </a:gs>
              <a:gs pos="63000">
                <a:srgbClr val="FEE7F2"/>
              </a:gs>
              <a:gs pos="67000">
                <a:srgbClr val="F952A0"/>
              </a:gs>
              <a:gs pos="69000">
                <a:srgbClr val="C50849"/>
              </a:gs>
              <a:gs pos="82001">
                <a:srgbClr val="B43E85"/>
              </a:gs>
              <a:gs pos="100000">
                <a:srgbClr val="F8B049"/>
              </a:gs>
            </a:gsLst>
            <a:lin ang="0" scaled="0"/>
          </a:gradFill>
          <a:ln w="12700">
            <a:solidFill>
              <a:srgbClr val="BC007D"/>
            </a:solidFill>
            <a:prstDash val="sysDash"/>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Terminador"/>
          <p:cNvSpPr/>
          <p:nvPr/>
        </p:nvSpPr>
        <p:spPr>
          <a:xfrm rot="12210121">
            <a:off x="554612" y="1693389"/>
            <a:ext cx="2162754" cy="318214"/>
          </a:xfrm>
          <a:prstGeom prst="flowChartTerminator">
            <a:avLst/>
          </a:prstGeom>
          <a:gradFill flip="none" rotWithShape="1">
            <a:gsLst>
              <a:gs pos="22000">
                <a:srgbClr val="BC007D"/>
              </a:gs>
              <a:gs pos="13000">
                <a:srgbClr val="F8B049"/>
              </a:gs>
              <a:gs pos="21001">
                <a:srgbClr val="F8B049"/>
              </a:gs>
              <a:gs pos="63000">
                <a:srgbClr val="FEE7F2"/>
              </a:gs>
              <a:gs pos="67000">
                <a:srgbClr val="F952A0"/>
              </a:gs>
              <a:gs pos="69000">
                <a:srgbClr val="C50849"/>
              </a:gs>
              <a:gs pos="82001">
                <a:srgbClr val="B43E85"/>
              </a:gs>
              <a:gs pos="100000">
                <a:srgbClr val="F8B049"/>
              </a:gs>
            </a:gsLst>
            <a:lin ang="0" scaled="0"/>
            <a:tileRect/>
          </a:gradFill>
          <a:ln w="12700">
            <a:solidFill>
              <a:srgbClr val="BC007D"/>
            </a:solidFill>
            <a:prstDash val="sysDash"/>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Terminador"/>
          <p:cNvSpPr/>
          <p:nvPr/>
        </p:nvSpPr>
        <p:spPr>
          <a:xfrm rot="20297578">
            <a:off x="6249703" y="1678964"/>
            <a:ext cx="2156507" cy="294239"/>
          </a:xfrm>
          <a:prstGeom prst="flowChartTerminator">
            <a:avLst/>
          </a:prstGeom>
          <a:gradFill>
            <a:gsLst>
              <a:gs pos="22000">
                <a:srgbClr val="BC007D"/>
              </a:gs>
              <a:gs pos="13000">
                <a:srgbClr val="F8B049"/>
              </a:gs>
              <a:gs pos="21001">
                <a:srgbClr val="F8B049"/>
              </a:gs>
              <a:gs pos="63000">
                <a:srgbClr val="FEE7F2"/>
              </a:gs>
              <a:gs pos="67000">
                <a:srgbClr val="F952A0"/>
              </a:gs>
              <a:gs pos="69000">
                <a:srgbClr val="C50849"/>
              </a:gs>
              <a:gs pos="82001">
                <a:srgbClr val="B43E85"/>
              </a:gs>
              <a:gs pos="100000">
                <a:srgbClr val="F8B049"/>
              </a:gs>
            </a:gsLst>
            <a:lin ang="0" scaled="0"/>
          </a:gradFill>
          <a:ln w="12700">
            <a:solidFill>
              <a:srgbClr val="BC007D"/>
            </a:solidFill>
            <a:prstDash val="sysDash"/>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Terminador"/>
          <p:cNvSpPr/>
          <p:nvPr/>
        </p:nvSpPr>
        <p:spPr>
          <a:xfrm rot="8802575">
            <a:off x="823322" y="3554999"/>
            <a:ext cx="1909701" cy="305215"/>
          </a:xfrm>
          <a:prstGeom prst="flowChartTerminator">
            <a:avLst/>
          </a:prstGeom>
          <a:gradFill flip="none" rotWithShape="1">
            <a:gsLst>
              <a:gs pos="22000">
                <a:srgbClr val="BC007D"/>
              </a:gs>
              <a:gs pos="13000">
                <a:srgbClr val="F8B049"/>
              </a:gs>
              <a:gs pos="21001">
                <a:srgbClr val="F8B049"/>
              </a:gs>
              <a:gs pos="63000">
                <a:srgbClr val="FEE7F2"/>
              </a:gs>
              <a:gs pos="67000">
                <a:srgbClr val="F952A0"/>
              </a:gs>
              <a:gs pos="69000">
                <a:srgbClr val="C50849"/>
              </a:gs>
              <a:gs pos="82001">
                <a:srgbClr val="B43E85"/>
              </a:gs>
              <a:gs pos="100000">
                <a:srgbClr val="F8B049"/>
              </a:gs>
            </a:gsLst>
            <a:lin ang="0" scaled="0"/>
            <a:tileRect/>
          </a:gradFill>
          <a:ln w="12700">
            <a:solidFill>
              <a:srgbClr val="BC007D"/>
            </a:solidFill>
            <a:prstDash val="sysDash"/>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Terminador"/>
          <p:cNvSpPr/>
          <p:nvPr/>
        </p:nvSpPr>
        <p:spPr>
          <a:xfrm rot="19840245">
            <a:off x="6040557" y="1360040"/>
            <a:ext cx="2156507" cy="294239"/>
          </a:xfrm>
          <a:prstGeom prst="flowChartTerminator">
            <a:avLst/>
          </a:prstGeom>
          <a:gradFill>
            <a:gsLst>
              <a:gs pos="22000">
                <a:srgbClr val="BC007D"/>
              </a:gs>
              <a:gs pos="13000">
                <a:srgbClr val="F8B049"/>
              </a:gs>
              <a:gs pos="21001">
                <a:srgbClr val="F8B049"/>
              </a:gs>
              <a:gs pos="63000">
                <a:srgbClr val="FEE7F2"/>
              </a:gs>
              <a:gs pos="67000">
                <a:srgbClr val="F952A0"/>
              </a:gs>
              <a:gs pos="69000">
                <a:srgbClr val="C50849"/>
              </a:gs>
              <a:gs pos="82001">
                <a:srgbClr val="B43E85"/>
              </a:gs>
              <a:gs pos="100000">
                <a:srgbClr val="F8B049"/>
              </a:gs>
            </a:gsLst>
            <a:lin ang="0" scaled="0"/>
          </a:gradFill>
          <a:ln w="12700">
            <a:solidFill>
              <a:srgbClr val="BC007D"/>
            </a:solidFill>
            <a:prstDash val="sysDash"/>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Terminador"/>
          <p:cNvSpPr/>
          <p:nvPr/>
        </p:nvSpPr>
        <p:spPr>
          <a:xfrm rot="1462688">
            <a:off x="6240702" y="3181147"/>
            <a:ext cx="2250812" cy="333905"/>
          </a:xfrm>
          <a:prstGeom prst="flowChartTerminator">
            <a:avLst/>
          </a:prstGeom>
          <a:gradFill>
            <a:gsLst>
              <a:gs pos="22000">
                <a:srgbClr val="BC007D"/>
              </a:gs>
              <a:gs pos="13000">
                <a:srgbClr val="F8B049"/>
              </a:gs>
              <a:gs pos="21001">
                <a:srgbClr val="F8B049"/>
              </a:gs>
              <a:gs pos="63000">
                <a:srgbClr val="FEE7F2"/>
              </a:gs>
              <a:gs pos="67000">
                <a:srgbClr val="F952A0"/>
              </a:gs>
              <a:gs pos="69000">
                <a:srgbClr val="C50849"/>
              </a:gs>
              <a:gs pos="82001">
                <a:srgbClr val="B43E85"/>
              </a:gs>
              <a:gs pos="100000">
                <a:srgbClr val="F8B049"/>
              </a:gs>
            </a:gsLst>
            <a:lin ang="0" scaled="0"/>
          </a:gradFill>
          <a:ln w="12700">
            <a:solidFill>
              <a:srgbClr val="BC007D"/>
            </a:solidFill>
            <a:prstDash val="sysDash"/>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Terminador"/>
          <p:cNvSpPr/>
          <p:nvPr/>
        </p:nvSpPr>
        <p:spPr>
          <a:xfrm rot="12840872">
            <a:off x="847665" y="1330363"/>
            <a:ext cx="2104491" cy="320516"/>
          </a:xfrm>
          <a:prstGeom prst="flowChartTerminator">
            <a:avLst/>
          </a:prstGeom>
          <a:gradFill flip="none" rotWithShape="1">
            <a:gsLst>
              <a:gs pos="22000">
                <a:srgbClr val="BC007D"/>
              </a:gs>
              <a:gs pos="13000">
                <a:srgbClr val="F8B049"/>
              </a:gs>
              <a:gs pos="21001">
                <a:srgbClr val="F8B049"/>
              </a:gs>
              <a:gs pos="63000">
                <a:srgbClr val="FEE7F2"/>
              </a:gs>
              <a:gs pos="67000">
                <a:srgbClr val="F952A0"/>
              </a:gs>
              <a:gs pos="69000">
                <a:srgbClr val="C50849"/>
              </a:gs>
              <a:gs pos="82001">
                <a:srgbClr val="B43E85"/>
              </a:gs>
              <a:gs pos="100000">
                <a:srgbClr val="F8B049"/>
              </a:gs>
            </a:gsLst>
            <a:lin ang="0" scaled="0"/>
            <a:tileRect/>
          </a:gradFill>
          <a:ln w="12700">
            <a:solidFill>
              <a:srgbClr val="BC007D"/>
            </a:solidFill>
            <a:prstDash val="sysDash"/>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Terminador"/>
          <p:cNvSpPr/>
          <p:nvPr/>
        </p:nvSpPr>
        <p:spPr>
          <a:xfrm rot="13559110">
            <a:off x="1598018" y="1118557"/>
            <a:ext cx="1318592" cy="393784"/>
          </a:xfrm>
          <a:prstGeom prst="flowChartTerminator">
            <a:avLst/>
          </a:prstGeom>
          <a:gradFill flip="none" rotWithShape="1">
            <a:gsLst>
              <a:gs pos="22000">
                <a:srgbClr val="BC007D"/>
              </a:gs>
              <a:gs pos="13000">
                <a:srgbClr val="F8B049"/>
              </a:gs>
              <a:gs pos="21001">
                <a:srgbClr val="F8B049"/>
              </a:gs>
              <a:gs pos="63000">
                <a:srgbClr val="FEE7F2"/>
              </a:gs>
              <a:gs pos="67000">
                <a:srgbClr val="F952A0"/>
              </a:gs>
              <a:gs pos="69000">
                <a:srgbClr val="C50849"/>
              </a:gs>
              <a:gs pos="82001">
                <a:srgbClr val="B43E85"/>
              </a:gs>
              <a:gs pos="100000">
                <a:srgbClr val="F8B049"/>
              </a:gs>
            </a:gsLst>
            <a:lin ang="0" scaled="0"/>
            <a:tileRect/>
          </a:gradFill>
          <a:ln w="12700">
            <a:solidFill>
              <a:srgbClr val="BC007D"/>
            </a:solidFill>
            <a:prstDash val="sysDash"/>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Terminador"/>
          <p:cNvSpPr/>
          <p:nvPr/>
        </p:nvSpPr>
        <p:spPr>
          <a:xfrm rot="14306455">
            <a:off x="1991000" y="738353"/>
            <a:ext cx="1153784" cy="421833"/>
          </a:xfrm>
          <a:prstGeom prst="flowChartTerminator">
            <a:avLst/>
          </a:prstGeom>
          <a:gradFill flip="none" rotWithShape="1">
            <a:gsLst>
              <a:gs pos="22000">
                <a:srgbClr val="BC007D"/>
              </a:gs>
              <a:gs pos="13000">
                <a:srgbClr val="F8B049"/>
              </a:gs>
              <a:gs pos="21001">
                <a:srgbClr val="F8B049"/>
              </a:gs>
              <a:gs pos="63000">
                <a:srgbClr val="FEE7F2"/>
              </a:gs>
              <a:gs pos="67000">
                <a:srgbClr val="F952A0"/>
              </a:gs>
              <a:gs pos="69000">
                <a:srgbClr val="C50849"/>
              </a:gs>
              <a:gs pos="82001">
                <a:srgbClr val="B43E85"/>
              </a:gs>
              <a:gs pos="100000">
                <a:srgbClr val="F8B049"/>
              </a:gs>
            </a:gsLst>
            <a:lin ang="0" scaled="0"/>
            <a:tileRect/>
          </a:gradFill>
          <a:ln w="12700">
            <a:solidFill>
              <a:srgbClr val="BC007D"/>
            </a:solidFill>
            <a:prstDash val="sysDash"/>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Terminador"/>
          <p:cNvSpPr/>
          <p:nvPr/>
        </p:nvSpPr>
        <p:spPr>
          <a:xfrm rot="15191360">
            <a:off x="2511097" y="517010"/>
            <a:ext cx="948516" cy="397914"/>
          </a:xfrm>
          <a:prstGeom prst="flowChartTerminator">
            <a:avLst/>
          </a:prstGeom>
          <a:gradFill flip="none" rotWithShape="1">
            <a:gsLst>
              <a:gs pos="22000">
                <a:srgbClr val="BC007D"/>
              </a:gs>
              <a:gs pos="13000">
                <a:srgbClr val="F8B049"/>
              </a:gs>
              <a:gs pos="21001">
                <a:srgbClr val="F8B049"/>
              </a:gs>
              <a:gs pos="63000">
                <a:srgbClr val="FEE7F2"/>
              </a:gs>
              <a:gs pos="67000">
                <a:srgbClr val="F952A0"/>
              </a:gs>
              <a:gs pos="69000">
                <a:srgbClr val="C50849"/>
              </a:gs>
              <a:gs pos="82001">
                <a:srgbClr val="B43E85"/>
              </a:gs>
              <a:gs pos="100000">
                <a:srgbClr val="F8B049"/>
              </a:gs>
            </a:gsLst>
            <a:lin ang="0" scaled="0"/>
            <a:tileRect/>
          </a:gradFill>
          <a:ln w="12700">
            <a:solidFill>
              <a:srgbClr val="BC007D"/>
            </a:solidFill>
            <a:prstDash val="sysDash"/>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Terminador"/>
          <p:cNvSpPr/>
          <p:nvPr/>
        </p:nvSpPr>
        <p:spPr>
          <a:xfrm rot="15508930">
            <a:off x="3040961" y="354039"/>
            <a:ext cx="683576" cy="309848"/>
          </a:xfrm>
          <a:prstGeom prst="flowChartTerminator">
            <a:avLst/>
          </a:prstGeom>
          <a:gradFill flip="none" rotWithShape="1">
            <a:gsLst>
              <a:gs pos="22000">
                <a:srgbClr val="BC007D"/>
              </a:gs>
              <a:gs pos="13000">
                <a:srgbClr val="F8B049"/>
              </a:gs>
              <a:gs pos="21001">
                <a:srgbClr val="F8B049"/>
              </a:gs>
              <a:gs pos="63000">
                <a:srgbClr val="FEE7F2"/>
              </a:gs>
              <a:gs pos="67000">
                <a:srgbClr val="F952A0"/>
              </a:gs>
              <a:gs pos="69000">
                <a:srgbClr val="C50849"/>
              </a:gs>
              <a:gs pos="82001">
                <a:srgbClr val="B43E85"/>
              </a:gs>
              <a:gs pos="100000">
                <a:srgbClr val="F8B049"/>
              </a:gs>
            </a:gsLst>
            <a:lin ang="0" scaled="0"/>
            <a:tileRect/>
          </a:gradFill>
          <a:ln w="12700">
            <a:solidFill>
              <a:srgbClr val="BC007D"/>
            </a:solidFill>
            <a:prstDash val="sysDash"/>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Terminador"/>
          <p:cNvSpPr/>
          <p:nvPr/>
        </p:nvSpPr>
        <p:spPr>
          <a:xfrm rot="15508930">
            <a:off x="3514211" y="156087"/>
            <a:ext cx="585502" cy="291033"/>
          </a:xfrm>
          <a:prstGeom prst="flowChartTerminator">
            <a:avLst/>
          </a:prstGeom>
          <a:gradFill flip="none" rotWithShape="1">
            <a:gsLst>
              <a:gs pos="22000">
                <a:srgbClr val="BC007D"/>
              </a:gs>
              <a:gs pos="13000">
                <a:srgbClr val="F8B049"/>
              </a:gs>
              <a:gs pos="21001">
                <a:srgbClr val="F8B049"/>
              </a:gs>
              <a:gs pos="63000">
                <a:srgbClr val="FEE7F2"/>
              </a:gs>
              <a:gs pos="67000">
                <a:srgbClr val="F952A0"/>
              </a:gs>
              <a:gs pos="69000">
                <a:srgbClr val="C50849"/>
              </a:gs>
              <a:gs pos="82001">
                <a:srgbClr val="B43E85"/>
              </a:gs>
              <a:gs pos="100000">
                <a:srgbClr val="F8B049"/>
              </a:gs>
            </a:gsLst>
            <a:lin ang="0" scaled="0"/>
            <a:tileRect/>
          </a:gradFill>
          <a:ln w="12700">
            <a:solidFill>
              <a:srgbClr val="BC007D"/>
            </a:solidFill>
            <a:prstDash val="sysDash"/>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Terminador"/>
          <p:cNvSpPr/>
          <p:nvPr/>
        </p:nvSpPr>
        <p:spPr>
          <a:xfrm rot="15508930">
            <a:off x="3988417" y="94806"/>
            <a:ext cx="429892" cy="246815"/>
          </a:xfrm>
          <a:prstGeom prst="flowChartTerminator">
            <a:avLst/>
          </a:prstGeom>
          <a:gradFill flip="none" rotWithShape="1">
            <a:gsLst>
              <a:gs pos="22000">
                <a:srgbClr val="BC007D"/>
              </a:gs>
              <a:gs pos="13000">
                <a:srgbClr val="F8B049"/>
              </a:gs>
              <a:gs pos="21001">
                <a:srgbClr val="F8B049"/>
              </a:gs>
              <a:gs pos="63000">
                <a:srgbClr val="FEE7F2"/>
              </a:gs>
              <a:gs pos="67000">
                <a:srgbClr val="F952A0"/>
              </a:gs>
              <a:gs pos="69000">
                <a:srgbClr val="C50849"/>
              </a:gs>
              <a:gs pos="82001">
                <a:srgbClr val="B43E85"/>
              </a:gs>
              <a:gs pos="100000">
                <a:srgbClr val="F8B049"/>
              </a:gs>
            </a:gsLst>
            <a:lin ang="0" scaled="0"/>
            <a:tileRect/>
          </a:gradFill>
          <a:ln w="12700">
            <a:solidFill>
              <a:srgbClr val="BC007D"/>
            </a:solidFill>
            <a:prstDash val="sysDash"/>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 name="22 Terminador"/>
          <p:cNvSpPr/>
          <p:nvPr/>
        </p:nvSpPr>
        <p:spPr>
          <a:xfrm rot="7860363">
            <a:off x="1596559" y="3808475"/>
            <a:ext cx="1298390" cy="345810"/>
          </a:xfrm>
          <a:prstGeom prst="flowChartTerminator">
            <a:avLst/>
          </a:prstGeom>
          <a:gradFill flip="none" rotWithShape="1">
            <a:gsLst>
              <a:gs pos="22000">
                <a:srgbClr val="BC007D"/>
              </a:gs>
              <a:gs pos="13000">
                <a:srgbClr val="F8B049"/>
              </a:gs>
              <a:gs pos="21001">
                <a:srgbClr val="F8B049"/>
              </a:gs>
              <a:gs pos="63000">
                <a:srgbClr val="FEE7F2"/>
              </a:gs>
              <a:gs pos="67000">
                <a:srgbClr val="F952A0"/>
              </a:gs>
              <a:gs pos="69000">
                <a:srgbClr val="C50849"/>
              </a:gs>
              <a:gs pos="82001">
                <a:srgbClr val="B43E85"/>
              </a:gs>
              <a:gs pos="100000">
                <a:srgbClr val="F8B049"/>
              </a:gs>
            </a:gsLst>
            <a:lin ang="0" scaled="0"/>
            <a:tileRect/>
          </a:gradFill>
          <a:ln w="12700">
            <a:solidFill>
              <a:srgbClr val="BC007D"/>
            </a:solidFill>
            <a:prstDash val="sysDash"/>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 name="23 Terminador"/>
          <p:cNvSpPr/>
          <p:nvPr/>
        </p:nvSpPr>
        <p:spPr>
          <a:xfrm rot="7222199">
            <a:off x="2032084" y="4065360"/>
            <a:ext cx="1109482" cy="329505"/>
          </a:xfrm>
          <a:prstGeom prst="flowChartTerminator">
            <a:avLst/>
          </a:prstGeom>
          <a:gradFill flip="none" rotWithShape="1">
            <a:gsLst>
              <a:gs pos="22000">
                <a:srgbClr val="BC007D"/>
              </a:gs>
              <a:gs pos="13000">
                <a:srgbClr val="F8B049"/>
              </a:gs>
              <a:gs pos="21001">
                <a:srgbClr val="F8B049"/>
              </a:gs>
              <a:gs pos="63000">
                <a:srgbClr val="FEE7F2"/>
              </a:gs>
              <a:gs pos="67000">
                <a:srgbClr val="F952A0"/>
              </a:gs>
              <a:gs pos="69000">
                <a:srgbClr val="C50849"/>
              </a:gs>
              <a:gs pos="82001">
                <a:srgbClr val="B43E85"/>
              </a:gs>
              <a:gs pos="100000">
                <a:srgbClr val="F8B049"/>
              </a:gs>
            </a:gsLst>
            <a:lin ang="0" scaled="0"/>
            <a:tileRect/>
          </a:gradFill>
          <a:ln w="12700">
            <a:solidFill>
              <a:srgbClr val="BC007D"/>
            </a:solidFill>
            <a:prstDash val="sysDash"/>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5" name="24 Terminador"/>
          <p:cNvSpPr/>
          <p:nvPr/>
        </p:nvSpPr>
        <p:spPr>
          <a:xfrm rot="6741561">
            <a:off x="2519095" y="4250840"/>
            <a:ext cx="896950" cy="332586"/>
          </a:xfrm>
          <a:prstGeom prst="flowChartTerminator">
            <a:avLst/>
          </a:prstGeom>
          <a:gradFill flip="none" rotWithShape="1">
            <a:gsLst>
              <a:gs pos="22000">
                <a:srgbClr val="BC007D"/>
              </a:gs>
              <a:gs pos="13000">
                <a:srgbClr val="F8B049"/>
              </a:gs>
              <a:gs pos="21001">
                <a:srgbClr val="F8B049"/>
              </a:gs>
              <a:gs pos="63000">
                <a:srgbClr val="FEE7F2"/>
              </a:gs>
              <a:gs pos="67000">
                <a:srgbClr val="F952A0"/>
              </a:gs>
              <a:gs pos="69000">
                <a:srgbClr val="C50849"/>
              </a:gs>
              <a:gs pos="82001">
                <a:srgbClr val="B43E85"/>
              </a:gs>
              <a:gs pos="100000">
                <a:srgbClr val="F8B049"/>
              </a:gs>
            </a:gsLst>
            <a:lin ang="0" scaled="0"/>
            <a:tileRect/>
          </a:gradFill>
          <a:ln w="12700">
            <a:solidFill>
              <a:srgbClr val="BC007D"/>
            </a:solidFill>
            <a:prstDash val="sysDash"/>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6" name="25 Terminador"/>
          <p:cNvSpPr/>
          <p:nvPr/>
        </p:nvSpPr>
        <p:spPr>
          <a:xfrm rot="6312939">
            <a:off x="2918639" y="4459940"/>
            <a:ext cx="737903" cy="294480"/>
          </a:xfrm>
          <a:prstGeom prst="flowChartTerminator">
            <a:avLst/>
          </a:prstGeom>
          <a:gradFill flip="none" rotWithShape="1">
            <a:gsLst>
              <a:gs pos="22000">
                <a:srgbClr val="BC007D"/>
              </a:gs>
              <a:gs pos="13000">
                <a:srgbClr val="F8B049"/>
              </a:gs>
              <a:gs pos="21001">
                <a:srgbClr val="F8B049"/>
              </a:gs>
              <a:gs pos="63000">
                <a:srgbClr val="FEE7F2"/>
              </a:gs>
              <a:gs pos="67000">
                <a:srgbClr val="F952A0"/>
              </a:gs>
              <a:gs pos="69000">
                <a:srgbClr val="C50849"/>
              </a:gs>
              <a:gs pos="82001">
                <a:srgbClr val="B43E85"/>
              </a:gs>
              <a:gs pos="100000">
                <a:srgbClr val="F8B049"/>
              </a:gs>
            </a:gsLst>
            <a:lin ang="0" scaled="0"/>
            <a:tileRect/>
          </a:gradFill>
          <a:ln w="12700">
            <a:solidFill>
              <a:srgbClr val="BC007D"/>
            </a:solidFill>
            <a:prstDash val="sysDash"/>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7" name="26 Terminador"/>
          <p:cNvSpPr/>
          <p:nvPr/>
        </p:nvSpPr>
        <p:spPr>
          <a:xfrm rot="6312939">
            <a:off x="3377499" y="4720366"/>
            <a:ext cx="559169" cy="239780"/>
          </a:xfrm>
          <a:prstGeom prst="flowChartTerminator">
            <a:avLst/>
          </a:prstGeom>
          <a:gradFill flip="none" rotWithShape="1">
            <a:gsLst>
              <a:gs pos="22000">
                <a:srgbClr val="BC007D"/>
              </a:gs>
              <a:gs pos="13000">
                <a:srgbClr val="F8B049"/>
              </a:gs>
              <a:gs pos="21001">
                <a:srgbClr val="F8B049"/>
              </a:gs>
              <a:gs pos="63000">
                <a:srgbClr val="FEE7F2"/>
              </a:gs>
              <a:gs pos="67000">
                <a:srgbClr val="F952A0"/>
              </a:gs>
              <a:gs pos="69000">
                <a:srgbClr val="C50849"/>
              </a:gs>
              <a:gs pos="82001">
                <a:srgbClr val="B43E85"/>
              </a:gs>
              <a:gs pos="100000">
                <a:srgbClr val="F8B049"/>
              </a:gs>
            </a:gsLst>
            <a:lin ang="0" scaled="0"/>
            <a:tileRect/>
          </a:gradFill>
          <a:ln w="12700">
            <a:solidFill>
              <a:srgbClr val="BC007D"/>
            </a:solidFill>
            <a:prstDash val="sysDash"/>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8" name="27 Terminador"/>
          <p:cNvSpPr/>
          <p:nvPr/>
        </p:nvSpPr>
        <p:spPr>
          <a:xfrm rot="6312939" flipV="1">
            <a:off x="3812181" y="4761833"/>
            <a:ext cx="397863" cy="300540"/>
          </a:xfrm>
          <a:prstGeom prst="flowChartTerminator">
            <a:avLst/>
          </a:prstGeom>
          <a:gradFill flip="none" rotWithShape="1">
            <a:gsLst>
              <a:gs pos="22000">
                <a:srgbClr val="BC007D"/>
              </a:gs>
              <a:gs pos="13000">
                <a:srgbClr val="F8B049"/>
              </a:gs>
              <a:gs pos="21001">
                <a:srgbClr val="F8B049"/>
              </a:gs>
              <a:gs pos="63000">
                <a:srgbClr val="FEE7F2"/>
              </a:gs>
              <a:gs pos="67000">
                <a:srgbClr val="F952A0"/>
              </a:gs>
              <a:gs pos="69000">
                <a:srgbClr val="C50849"/>
              </a:gs>
              <a:gs pos="82001">
                <a:srgbClr val="B43E85"/>
              </a:gs>
              <a:gs pos="100000">
                <a:srgbClr val="F8B049"/>
              </a:gs>
            </a:gsLst>
            <a:lin ang="0" scaled="0"/>
            <a:tileRect/>
          </a:gradFill>
          <a:ln w="12700">
            <a:solidFill>
              <a:srgbClr val="BC007D"/>
            </a:solidFill>
            <a:prstDash val="sysDash"/>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9" name="28 Terminador"/>
          <p:cNvSpPr/>
          <p:nvPr/>
        </p:nvSpPr>
        <p:spPr>
          <a:xfrm rot="19175338">
            <a:off x="5897225" y="1051761"/>
            <a:ext cx="1878960" cy="280219"/>
          </a:xfrm>
          <a:prstGeom prst="flowChartTerminator">
            <a:avLst/>
          </a:prstGeom>
          <a:gradFill>
            <a:gsLst>
              <a:gs pos="22000">
                <a:srgbClr val="BC007D"/>
              </a:gs>
              <a:gs pos="13000">
                <a:srgbClr val="F8B049"/>
              </a:gs>
              <a:gs pos="21001">
                <a:srgbClr val="F8B049"/>
              </a:gs>
              <a:gs pos="63000">
                <a:srgbClr val="FEE7F2"/>
              </a:gs>
              <a:gs pos="67000">
                <a:srgbClr val="F952A0"/>
              </a:gs>
              <a:gs pos="69000">
                <a:srgbClr val="C50849"/>
              </a:gs>
              <a:gs pos="82001">
                <a:srgbClr val="B43E85"/>
              </a:gs>
              <a:gs pos="100000">
                <a:srgbClr val="F8B049"/>
              </a:gs>
            </a:gsLst>
            <a:lin ang="0" scaled="0"/>
          </a:gradFill>
          <a:ln w="12700">
            <a:solidFill>
              <a:srgbClr val="BC007D"/>
            </a:solidFill>
            <a:prstDash val="sysDash"/>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0" name="29 Terminador"/>
          <p:cNvSpPr/>
          <p:nvPr/>
        </p:nvSpPr>
        <p:spPr>
          <a:xfrm rot="18822185">
            <a:off x="5927101" y="772270"/>
            <a:ext cx="1216280" cy="340342"/>
          </a:xfrm>
          <a:prstGeom prst="flowChartTerminator">
            <a:avLst/>
          </a:prstGeom>
          <a:gradFill>
            <a:gsLst>
              <a:gs pos="22000">
                <a:srgbClr val="BC007D"/>
              </a:gs>
              <a:gs pos="13000">
                <a:srgbClr val="F8B049"/>
              </a:gs>
              <a:gs pos="21001">
                <a:srgbClr val="F8B049"/>
              </a:gs>
              <a:gs pos="63000">
                <a:srgbClr val="FEE7F2"/>
              </a:gs>
              <a:gs pos="67000">
                <a:srgbClr val="F952A0"/>
              </a:gs>
              <a:gs pos="69000">
                <a:srgbClr val="C50849"/>
              </a:gs>
              <a:gs pos="82001">
                <a:srgbClr val="B43E85"/>
              </a:gs>
              <a:gs pos="100000">
                <a:srgbClr val="F8B049"/>
              </a:gs>
            </a:gsLst>
            <a:lin ang="0" scaled="0"/>
          </a:gradFill>
          <a:ln w="12700">
            <a:solidFill>
              <a:srgbClr val="BC007D"/>
            </a:solidFill>
            <a:prstDash val="sysDash"/>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1" name="30 Terminador"/>
          <p:cNvSpPr/>
          <p:nvPr/>
        </p:nvSpPr>
        <p:spPr>
          <a:xfrm rot="18502703">
            <a:off x="5629390" y="575291"/>
            <a:ext cx="1068524" cy="343832"/>
          </a:xfrm>
          <a:prstGeom prst="flowChartTerminator">
            <a:avLst/>
          </a:prstGeom>
          <a:gradFill>
            <a:gsLst>
              <a:gs pos="22000">
                <a:srgbClr val="BC007D"/>
              </a:gs>
              <a:gs pos="13000">
                <a:srgbClr val="F8B049"/>
              </a:gs>
              <a:gs pos="21001">
                <a:srgbClr val="F8B049"/>
              </a:gs>
              <a:gs pos="63000">
                <a:srgbClr val="FEE7F2"/>
              </a:gs>
              <a:gs pos="67000">
                <a:srgbClr val="F952A0"/>
              </a:gs>
              <a:gs pos="69000">
                <a:srgbClr val="C50849"/>
              </a:gs>
              <a:gs pos="82001">
                <a:srgbClr val="B43E85"/>
              </a:gs>
              <a:gs pos="100000">
                <a:srgbClr val="F8B049"/>
              </a:gs>
            </a:gsLst>
            <a:lin ang="0" scaled="0"/>
          </a:gradFill>
          <a:ln w="12700">
            <a:solidFill>
              <a:srgbClr val="BC007D"/>
            </a:solidFill>
            <a:prstDash val="sysDash"/>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2" name="31 Terminador"/>
          <p:cNvSpPr/>
          <p:nvPr/>
        </p:nvSpPr>
        <p:spPr>
          <a:xfrm rot="18581877">
            <a:off x="5442483" y="423105"/>
            <a:ext cx="844144" cy="303563"/>
          </a:xfrm>
          <a:prstGeom prst="flowChartTerminator">
            <a:avLst/>
          </a:prstGeom>
          <a:gradFill>
            <a:gsLst>
              <a:gs pos="22000">
                <a:srgbClr val="BC007D"/>
              </a:gs>
              <a:gs pos="13000">
                <a:srgbClr val="F8B049"/>
              </a:gs>
              <a:gs pos="21001">
                <a:srgbClr val="F8B049"/>
              </a:gs>
              <a:gs pos="63000">
                <a:srgbClr val="FEE7F2"/>
              </a:gs>
              <a:gs pos="67000">
                <a:srgbClr val="F952A0"/>
              </a:gs>
              <a:gs pos="69000">
                <a:srgbClr val="C50849"/>
              </a:gs>
              <a:gs pos="82001">
                <a:srgbClr val="B43E85"/>
              </a:gs>
              <a:gs pos="100000">
                <a:srgbClr val="F8B049"/>
              </a:gs>
            </a:gsLst>
            <a:lin ang="0" scaled="0"/>
          </a:gradFill>
          <a:ln w="12700">
            <a:solidFill>
              <a:srgbClr val="BC007D"/>
            </a:solidFill>
            <a:prstDash val="sysDash"/>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3" name="32 Terminador"/>
          <p:cNvSpPr/>
          <p:nvPr/>
        </p:nvSpPr>
        <p:spPr>
          <a:xfrm rot="18062680">
            <a:off x="5218225" y="288714"/>
            <a:ext cx="773524" cy="262487"/>
          </a:xfrm>
          <a:prstGeom prst="flowChartTerminator">
            <a:avLst/>
          </a:prstGeom>
          <a:gradFill>
            <a:gsLst>
              <a:gs pos="22000">
                <a:srgbClr val="BC007D"/>
              </a:gs>
              <a:gs pos="13000">
                <a:srgbClr val="F8B049"/>
              </a:gs>
              <a:gs pos="21001">
                <a:srgbClr val="F8B049"/>
              </a:gs>
              <a:gs pos="63000">
                <a:srgbClr val="FEE7F2"/>
              </a:gs>
              <a:gs pos="67000">
                <a:srgbClr val="F952A0"/>
              </a:gs>
              <a:gs pos="69000">
                <a:srgbClr val="C50849"/>
              </a:gs>
              <a:gs pos="82001">
                <a:srgbClr val="B43E85"/>
              </a:gs>
              <a:gs pos="100000">
                <a:srgbClr val="F8B049"/>
              </a:gs>
            </a:gsLst>
            <a:lin ang="0" scaled="0"/>
          </a:gradFill>
          <a:ln w="12700">
            <a:solidFill>
              <a:srgbClr val="BC007D"/>
            </a:solidFill>
            <a:prstDash val="sysDash"/>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4" name="33 Terminador"/>
          <p:cNvSpPr/>
          <p:nvPr/>
        </p:nvSpPr>
        <p:spPr>
          <a:xfrm rot="18062680">
            <a:off x="5033529" y="179266"/>
            <a:ext cx="568228" cy="239841"/>
          </a:xfrm>
          <a:prstGeom prst="flowChartTerminator">
            <a:avLst/>
          </a:prstGeom>
          <a:gradFill>
            <a:gsLst>
              <a:gs pos="22000">
                <a:srgbClr val="BC007D"/>
              </a:gs>
              <a:gs pos="13000">
                <a:srgbClr val="F8B049"/>
              </a:gs>
              <a:gs pos="21001">
                <a:srgbClr val="F8B049"/>
              </a:gs>
              <a:gs pos="63000">
                <a:srgbClr val="FEE7F2"/>
              </a:gs>
              <a:gs pos="67000">
                <a:srgbClr val="F952A0"/>
              </a:gs>
              <a:gs pos="69000">
                <a:srgbClr val="C50849"/>
              </a:gs>
              <a:gs pos="82001">
                <a:srgbClr val="B43E85"/>
              </a:gs>
              <a:gs pos="100000">
                <a:srgbClr val="F8B049"/>
              </a:gs>
            </a:gsLst>
            <a:lin ang="0" scaled="0"/>
          </a:gradFill>
          <a:ln w="12700">
            <a:solidFill>
              <a:srgbClr val="BC007D"/>
            </a:solidFill>
            <a:prstDash val="sysDash"/>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5" name="34 Terminador"/>
          <p:cNvSpPr/>
          <p:nvPr/>
        </p:nvSpPr>
        <p:spPr>
          <a:xfrm rot="18273175" flipV="1">
            <a:off x="4720211" y="30960"/>
            <a:ext cx="428485" cy="282292"/>
          </a:xfrm>
          <a:prstGeom prst="flowChartTerminator">
            <a:avLst/>
          </a:prstGeom>
          <a:gradFill>
            <a:gsLst>
              <a:gs pos="22000">
                <a:srgbClr val="BC007D"/>
              </a:gs>
              <a:gs pos="13000">
                <a:srgbClr val="F8B049"/>
              </a:gs>
              <a:gs pos="21001">
                <a:srgbClr val="F8B049"/>
              </a:gs>
              <a:gs pos="63000">
                <a:srgbClr val="FEE7F2"/>
              </a:gs>
              <a:gs pos="67000">
                <a:srgbClr val="F952A0"/>
              </a:gs>
              <a:gs pos="69000">
                <a:srgbClr val="C50849"/>
              </a:gs>
              <a:gs pos="82001">
                <a:srgbClr val="B43E85"/>
              </a:gs>
              <a:gs pos="100000">
                <a:srgbClr val="F8B049"/>
              </a:gs>
            </a:gsLst>
            <a:lin ang="0" scaled="0"/>
          </a:gradFill>
          <a:ln w="12700">
            <a:solidFill>
              <a:srgbClr val="BC007D"/>
            </a:solidFill>
            <a:prstDash val="sysDash"/>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6" name="35 Terminador"/>
          <p:cNvSpPr/>
          <p:nvPr/>
        </p:nvSpPr>
        <p:spPr>
          <a:xfrm rot="2176090">
            <a:off x="6183135" y="3677551"/>
            <a:ext cx="1895200" cy="271190"/>
          </a:xfrm>
          <a:prstGeom prst="flowChartTerminator">
            <a:avLst/>
          </a:prstGeom>
          <a:gradFill>
            <a:gsLst>
              <a:gs pos="22000">
                <a:srgbClr val="BC007D"/>
              </a:gs>
              <a:gs pos="13000">
                <a:srgbClr val="F8B049"/>
              </a:gs>
              <a:gs pos="21001">
                <a:srgbClr val="F8B049"/>
              </a:gs>
              <a:gs pos="63000">
                <a:srgbClr val="FEE7F2"/>
              </a:gs>
              <a:gs pos="67000">
                <a:srgbClr val="F952A0"/>
              </a:gs>
              <a:gs pos="69000">
                <a:srgbClr val="C50849"/>
              </a:gs>
              <a:gs pos="82001">
                <a:srgbClr val="B43E85"/>
              </a:gs>
              <a:gs pos="100000">
                <a:srgbClr val="F8B049"/>
              </a:gs>
            </a:gsLst>
            <a:lin ang="0" scaled="0"/>
          </a:gradFill>
          <a:ln w="12700">
            <a:solidFill>
              <a:srgbClr val="BC007D"/>
            </a:solidFill>
            <a:prstDash val="sysDash"/>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7" name="36 Terminador"/>
          <p:cNvSpPr/>
          <p:nvPr/>
        </p:nvSpPr>
        <p:spPr>
          <a:xfrm rot="3136191">
            <a:off x="6064877" y="3859418"/>
            <a:ext cx="1248566" cy="338841"/>
          </a:xfrm>
          <a:prstGeom prst="flowChartTerminator">
            <a:avLst/>
          </a:prstGeom>
          <a:gradFill>
            <a:gsLst>
              <a:gs pos="22000">
                <a:srgbClr val="BC007D"/>
              </a:gs>
              <a:gs pos="13000">
                <a:srgbClr val="F8B049"/>
              </a:gs>
              <a:gs pos="21001">
                <a:srgbClr val="F8B049"/>
              </a:gs>
              <a:gs pos="63000">
                <a:srgbClr val="FEE7F2"/>
              </a:gs>
              <a:gs pos="67000">
                <a:srgbClr val="F952A0"/>
              </a:gs>
              <a:gs pos="69000">
                <a:srgbClr val="C50849"/>
              </a:gs>
              <a:gs pos="82001">
                <a:srgbClr val="B43E85"/>
              </a:gs>
              <a:gs pos="100000">
                <a:srgbClr val="F8B049"/>
              </a:gs>
            </a:gsLst>
            <a:lin ang="0" scaled="0"/>
          </a:gradFill>
          <a:ln w="12700">
            <a:solidFill>
              <a:srgbClr val="BC007D"/>
            </a:solidFill>
            <a:prstDash val="sysDash"/>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8" name="37 Terminador"/>
          <p:cNvSpPr/>
          <p:nvPr/>
        </p:nvSpPr>
        <p:spPr>
          <a:xfrm rot="3904807">
            <a:off x="5756077" y="4102617"/>
            <a:ext cx="1093356" cy="384136"/>
          </a:xfrm>
          <a:prstGeom prst="flowChartTerminator">
            <a:avLst/>
          </a:prstGeom>
          <a:gradFill>
            <a:gsLst>
              <a:gs pos="22000">
                <a:srgbClr val="BC007D"/>
              </a:gs>
              <a:gs pos="13000">
                <a:srgbClr val="F8B049"/>
              </a:gs>
              <a:gs pos="21001">
                <a:srgbClr val="F8B049"/>
              </a:gs>
              <a:gs pos="63000">
                <a:srgbClr val="FEE7F2"/>
              </a:gs>
              <a:gs pos="67000">
                <a:srgbClr val="F952A0"/>
              </a:gs>
              <a:gs pos="69000">
                <a:srgbClr val="C50849"/>
              </a:gs>
              <a:gs pos="82001">
                <a:srgbClr val="B43E85"/>
              </a:gs>
              <a:gs pos="100000">
                <a:srgbClr val="F8B049"/>
              </a:gs>
            </a:gsLst>
            <a:lin ang="0" scaled="0"/>
          </a:gradFill>
          <a:ln w="12700">
            <a:solidFill>
              <a:srgbClr val="BC007D"/>
            </a:solidFill>
            <a:prstDash val="sysDash"/>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9" name="38 Terminador"/>
          <p:cNvSpPr/>
          <p:nvPr/>
        </p:nvSpPr>
        <p:spPr>
          <a:xfrm rot="3904807">
            <a:off x="5451042" y="4413869"/>
            <a:ext cx="767125" cy="363208"/>
          </a:xfrm>
          <a:prstGeom prst="flowChartTerminator">
            <a:avLst/>
          </a:prstGeom>
          <a:gradFill>
            <a:gsLst>
              <a:gs pos="22000">
                <a:srgbClr val="BC007D"/>
              </a:gs>
              <a:gs pos="13000">
                <a:srgbClr val="F8B049"/>
              </a:gs>
              <a:gs pos="21001">
                <a:srgbClr val="F8B049"/>
              </a:gs>
              <a:gs pos="63000">
                <a:srgbClr val="FEE7F2"/>
              </a:gs>
              <a:gs pos="67000">
                <a:srgbClr val="F952A0"/>
              </a:gs>
              <a:gs pos="69000">
                <a:srgbClr val="C50849"/>
              </a:gs>
              <a:gs pos="82001">
                <a:srgbClr val="B43E85"/>
              </a:gs>
              <a:gs pos="100000">
                <a:srgbClr val="F8B049"/>
              </a:gs>
            </a:gsLst>
            <a:lin ang="0" scaled="0"/>
          </a:gradFill>
          <a:ln w="12700">
            <a:solidFill>
              <a:srgbClr val="BC007D"/>
            </a:solidFill>
            <a:prstDash val="sysDash"/>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0" name="39 Terminador"/>
          <p:cNvSpPr/>
          <p:nvPr/>
        </p:nvSpPr>
        <p:spPr>
          <a:xfrm rot="3904807">
            <a:off x="5028978" y="4628621"/>
            <a:ext cx="513822" cy="311874"/>
          </a:xfrm>
          <a:prstGeom prst="flowChartTerminator">
            <a:avLst/>
          </a:prstGeom>
          <a:gradFill>
            <a:gsLst>
              <a:gs pos="22000">
                <a:srgbClr val="BC007D"/>
              </a:gs>
              <a:gs pos="13000">
                <a:srgbClr val="F8B049"/>
              </a:gs>
              <a:gs pos="21001">
                <a:srgbClr val="F8B049"/>
              </a:gs>
              <a:gs pos="63000">
                <a:srgbClr val="FEE7F2"/>
              </a:gs>
              <a:gs pos="67000">
                <a:srgbClr val="F952A0"/>
              </a:gs>
              <a:gs pos="69000">
                <a:srgbClr val="C50849"/>
              </a:gs>
              <a:gs pos="82001">
                <a:srgbClr val="B43E85"/>
              </a:gs>
              <a:gs pos="100000">
                <a:srgbClr val="F8B049"/>
              </a:gs>
            </a:gsLst>
            <a:lin ang="0" scaled="0"/>
          </a:gradFill>
          <a:ln w="12700">
            <a:solidFill>
              <a:srgbClr val="BC007D"/>
            </a:solidFill>
            <a:prstDash val="sysDash"/>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1" name="40 Terminador"/>
          <p:cNvSpPr/>
          <p:nvPr/>
        </p:nvSpPr>
        <p:spPr>
          <a:xfrm rot="3904807">
            <a:off x="4734208" y="4803733"/>
            <a:ext cx="317540" cy="275481"/>
          </a:xfrm>
          <a:prstGeom prst="flowChartTerminator">
            <a:avLst/>
          </a:prstGeom>
          <a:gradFill>
            <a:gsLst>
              <a:gs pos="22000">
                <a:srgbClr val="BC007D"/>
              </a:gs>
              <a:gs pos="13000">
                <a:srgbClr val="F8B049"/>
              </a:gs>
              <a:gs pos="21001">
                <a:srgbClr val="F8B049"/>
              </a:gs>
              <a:gs pos="63000">
                <a:srgbClr val="FEE7F2"/>
              </a:gs>
              <a:gs pos="67000">
                <a:srgbClr val="F952A0"/>
              </a:gs>
              <a:gs pos="69000">
                <a:srgbClr val="C50849"/>
              </a:gs>
              <a:gs pos="82001">
                <a:srgbClr val="B43E85"/>
              </a:gs>
              <a:gs pos="100000">
                <a:srgbClr val="F8B049"/>
              </a:gs>
            </a:gsLst>
            <a:lin ang="0" scaled="0"/>
          </a:gradFill>
          <a:ln w="12700">
            <a:solidFill>
              <a:srgbClr val="BC007D"/>
            </a:solidFill>
            <a:prstDash val="sysDash"/>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43" name="42 Imagen" descr="cooltext352549079837321 (1).png"/>
          <p:cNvPicPr>
            <a:picLocks noChangeAspect="1"/>
          </p:cNvPicPr>
          <p:nvPr/>
        </p:nvPicPr>
        <p:blipFill>
          <a:blip r:embed="rId4">
            <a:lum bright="20000"/>
          </a:blip>
          <a:stretch>
            <a:fillRect/>
          </a:stretch>
        </p:blipFill>
        <p:spPr>
          <a:xfrm>
            <a:off x="642910" y="357172"/>
            <a:ext cx="917256" cy="725369"/>
          </a:xfrm>
          <a:prstGeom prst="rect">
            <a:avLst/>
          </a:prstGeom>
        </p:spPr>
      </p:pic>
      <p:pic>
        <p:nvPicPr>
          <p:cNvPr id="44" name="43 Imagen" descr="cooltext352549107094935.png"/>
          <p:cNvPicPr>
            <a:picLocks noChangeAspect="1"/>
          </p:cNvPicPr>
          <p:nvPr/>
        </p:nvPicPr>
        <p:blipFill>
          <a:blip r:embed="rId5">
            <a:lum bright="20000"/>
          </a:blip>
          <a:stretch>
            <a:fillRect/>
          </a:stretch>
        </p:blipFill>
        <p:spPr>
          <a:xfrm>
            <a:off x="1714480" y="357172"/>
            <a:ext cx="1785950" cy="785818"/>
          </a:xfrm>
          <a:prstGeom prst="rect">
            <a:avLst/>
          </a:prstGeom>
        </p:spPr>
      </p:pic>
      <p:pic>
        <p:nvPicPr>
          <p:cNvPr id="45" name="44 Imagen" descr="cooltext352549123488095.png"/>
          <p:cNvPicPr>
            <a:picLocks noChangeAspect="1"/>
          </p:cNvPicPr>
          <p:nvPr/>
        </p:nvPicPr>
        <p:blipFill>
          <a:blip r:embed="rId6">
            <a:lum bright="20000"/>
          </a:blip>
          <a:stretch>
            <a:fillRect/>
          </a:stretch>
        </p:blipFill>
        <p:spPr>
          <a:xfrm>
            <a:off x="642910" y="1285866"/>
            <a:ext cx="1639654" cy="738137"/>
          </a:xfrm>
          <a:prstGeom prst="rect">
            <a:avLst/>
          </a:prstGeom>
        </p:spPr>
      </p:pic>
      <p:pic>
        <p:nvPicPr>
          <p:cNvPr id="46" name="45 Imagen" descr="cooltext352549134364776.png"/>
          <p:cNvPicPr>
            <a:picLocks noChangeAspect="1"/>
          </p:cNvPicPr>
          <p:nvPr/>
        </p:nvPicPr>
        <p:blipFill>
          <a:blip r:embed="rId7">
            <a:lum bright="20000"/>
          </a:blip>
          <a:stretch>
            <a:fillRect/>
          </a:stretch>
        </p:blipFill>
        <p:spPr>
          <a:xfrm>
            <a:off x="2357422" y="1214428"/>
            <a:ext cx="1071570" cy="785818"/>
          </a:xfrm>
          <a:prstGeom prst="rect">
            <a:avLst/>
          </a:prstGeom>
        </p:spPr>
      </p:pic>
      <p:pic>
        <p:nvPicPr>
          <p:cNvPr id="47" name="46 Imagen" descr="cooltext352549179113548.png"/>
          <p:cNvPicPr>
            <a:picLocks noChangeAspect="1"/>
          </p:cNvPicPr>
          <p:nvPr/>
        </p:nvPicPr>
        <p:blipFill>
          <a:blip r:embed="rId8">
            <a:lum bright="20000"/>
          </a:blip>
          <a:stretch>
            <a:fillRect/>
          </a:stretch>
        </p:blipFill>
        <p:spPr>
          <a:xfrm>
            <a:off x="500034" y="2143122"/>
            <a:ext cx="3071834" cy="785818"/>
          </a:xfrm>
          <a:prstGeom prst="rect">
            <a:avLst/>
          </a:prstGeom>
        </p:spPr>
      </p:pic>
      <p:pic>
        <p:nvPicPr>
          <p:cNvPr id="48" name="47 Imagen" descr="cooltext352549079837321 (1).png"/>
          <p:cNvPicPr>
            <a:picLocks noChangeAspect="1"/>
          </p:cNvPicPr>
          <p:nvPr/>
        </p:nvPicPr>
        <p:blipFill>
          <a:blip r:embed="rId4">
            <a:lum bright="20000"/>
          </a:blip>
          <a:stretch>
            <a:fillRect/>
          </a:stretch>
        </p:blipFill>
        <p:spPr>
          <a:xfrm>
            <a:off x="1714480" y="2928940"/>
            <a:ext cx="785818" cy="672017"/>
          </a:xfrm>
          <a:prstGeom prst="rect">
            <a:avLst/>
          </a:prstGeom>
        </p:spPr>
      </p:pic>
      <p:pic>
        <p:nvPicPr>
          <p:cNvPr id="49" name="48 Imagen" descr="cooltext352549223775979.png"/>
          <p:cNvPicPr>
            <a:picLocks noChangeAspect="1"/>
          </p:cNvPicPr>
          <p:nvPr/>
        </p:nvPicPr>
        <p:blipFill>
          <a:blip r:embed="rId9">
            <a:lum bright="20000"/>
          </a:blip>
          <a:stretch>
            <a:fillRect/>
          </a:stretch>
        </p:blipFill>
        <p:spPr>
          <a:xfrm>
            <a:off x="285720" y="3714758"/>
            <a:ext cx="2180029" cy="787815"/>
          </a:xfrm>
          <a:prstGeom prst="rect">
            <a:avLst/>
          </a:prstGeom>
        </p:spPr>
      </p:pic>
      <p:pic>
        <p:nvPicPr>
          <p:cNvPr id="50" name="49 Imagen" descr="cooltext352549248443773.png"/>
          <p:cNvPicPr>
            <a:picLocks noChangeAspect="1"/>
          </p:cNvPicPr>
          <p:nvPr/>
        </p:nvPicPr>
        <p:blipFill>
          <a:blip r:embed="rId10">
            <a:lum bright="20000"/>
          </a:blip>
          <a:stretch>
            <a:fillRect/>
          </a:stretch>
        </p:blipFill>
        <p:spPr>
          <a:xfrm>
            <a:off x="2500298" y="3714758"/>
            <a:ext cx="1714512" cy="800644"/>
          </a:xfrm>
          <a:prstGeom prst="rect">
            <a:avLst/>
          </a:prstGeom>
        </p:spPr>
      </p:pic>
      <p:pic>
        <p:nvPicPr>
          <p:cNvPr id="19458" name="Picture 2" descr="Rendered Image"/>
          <p:cNvPicPr>
            <a:picLocks noChangeAspect="1" noChangeArrowheads="1"/>
          </p:cNvPicPr>
          <p:nvPr/>
        </p:nvPicPr>
        <p:blipFill>
          <a:blip r:embed="rId11">
            <a:lum bright="10000" contrast="20000"/>
          </a:blip>
          <a:srcRect/>
          <a:stretch>
            <a:fillRect/>
          </a:stretch>
        </p:blipFill>
        <p:spPr bwMode="auto">
          <a:xfrm>
            <a:off x="6929454" y="4286262"/>
            <a:ext cx="1857388" cy="285751"/>
          </a:xfrm>
          <a:prstGeom prst="rect">
            <a:avLst/>
          </a:prstGeom>
          <a:noFill/>
        </p:spPr>
      </p:pic>
      <p:pic>
        <p:nvPicPr>
          <p:cNvPr id="51" name="50 Imagen" descr="Rose-bud-petals-water-drops-black-background_1920x1080.jpg"/>
          <p:cNvPicPr>
            <a:picLocks noGrp="1" noChangeAspect="1"/>
          </p:cNvPicPr>
          <p:nvPr isPhoto="1"/>
        </p:nvPicPr>
        <p:blipFill>
          <a:blip r:embed="rId3">
            <a:lum/>
          </a:blip>
          <a:stretch>
            <a:fillRect/>
          </a:stretch>
        </p:blipFill>
        <p:spPr>
          <a:xfrm>
            <a:off x="-214346" y="0"/>
            <a:ext cx="9358346" cy="5387466"/>
          </a:xfrm>
          <a:prstGeom prst="rect">
            <a:avLst/>
          </a:prstGeom>
          <a:noFill/>
          <a:ln w="76200">
            <a:solidFill>
              <a:schemeClr val="tx1"/>
            </a:solidFill>
          </a:ln>
        </p:spPr>
      </p:pic>
    </p:spTree>
  </p:cSld>
  <p:clrMapOvr>
    <a:masterClrMapping/>
  </p:clrMapOvr>
  <p:transition advClick="0" advTm="35000">
    <p:sndAc>
      <p:stSnd loop="1">
        <p:snd r:embed="rId2" name="Playtime_-_Chris_Spheeris_-_MP3_mp3cut_net_.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nodeType="withEffect">
                                  <p:stCondLst>
                                    <p:cond delay="0"/>
                                  </p:stCondLst>
                                  <p:childTnLst>
                                    <p:set>
                                      <p:cBhvr>
                                        <p:cTn id="6" dur="1" fill="hold">
                                          <p:stCondLst>
                                            <p:cond delay="0"/>
                                          </p:stCondLst>
                                        </p:cTn>
                                        <p:tgtEl>
                                          <p:spTgt spid="51"/>
                                        </p:tgtEl>
                                        <p:attrNameLst>
                                          <p:attrName>style.visibility</p:attrName>
                                        </p:attrNameLst>
                                      </p:cBhvr>
                                      <p:to>
                                        <p:strVal val="hidden"/>
                                      </p:to>
                                    </p:set>
                                  </p:childTnLst>
                                </p:cTn>
                              </p:par>
                              <p:par>
                                <p:cTn id="7" presetID="2" presetClass="entr" presetSubtype="4" fill="hold" grpId="0" nodeType="withEffect">
                                  <p:stCondLst>
                                    <p:cond delay="0"/>
                                  </p:stCondLst>
                                  <p:childTnLst>
                                    <p:set>
                                      <p:cBhvr>
                                        <p:cTn id="8" dur="1" fill="hold">
                                          <p:stCondLst>
                                            <p:cond delay="0"/>
                                          </p:stCondLst>
                                        </p:cTn>
                                        <p:tgtEl>
                                          <p:spTgt spid="5"/>
                                        </p:tgtEl>
                                        <p:attrNameLst>
                                          <p:attrName>style.visibility</p:attrName>
                                        </p:attrNameLst>
                                      </p:cBhvr>
                                      <p:to>
                                        <p:strVal val="visible"/>
                                      </p:to>
                                    </p:set>
                                    <p:anim calcmode="lin" valueType="num">
                                      <p:cBhvr additive="base">
                                        <p:cTn id="9" dur="3000" fill="hold"/>
                                        <p:tgtEl>
                                          <p:spTgt spid="5"/>
                                        </p:tgtEl>
                                        <p:attrNameLst>
                                          <p:attrName>ppt_x</p:attrName>
                                        </p:attrNameLst>
                                      </p:cBhvr>
                                      <p:tavLst>
                                        <p:tav tm="0">
                                          <p:val>
                                            <p:strVal val="#ppt_x"/>
                                          </p:val>
                                        </p:tav>
                                        <p:tav tm="100000">
                                          <p:val>
                                            <p:strVal val="#ppt_x"/>
                                          </p:val>
                                        </p:tav>
                                      </p:tavLst>
                                    </p:anim>
                                    <p:anim calcmode="lin" valueType="num">
                                      <p:cBhvr additive="base">
                                        <p:cTn id="10" dur="3000" fill="hold"/>
                                        <p:tgtEl>
                                          <p:spTgt spid="5"/>
                                        </p:tgtEl>
                                        <p:attrNameLst>
                                          <p:attrName>ppt_y</p:attrName>
                                        </p:attrNameLst>
                                      </p:cBhvr>
                                      <p:tavLst>
                                        <p:tav tm="0">
                                          <p:val>
                                            <p:strVal val="1+#ppt_h/2"/>
                                          </p:val>
                                        </p:tav>
                                        <p:tav tm="100000">
                                          <p:val>
                                            <p:strVal val="#ppt_y"/>
                                          </p:val>
                                        </p:tav>
                                      </p:tavLst>
                                    </p:anim>
                                  </p:childTnLst>
                                </p:cTn>
                              </p:par>
                              <p:par>
                                <p:cTn id="11" presetID="2" presetClass="entr" presetSubtype="4" fill="hold" grpId="0" nodeType="withEffect">
                                  <p:stCondLst>
                                    <p:cond delay="0"/>
                                  </p:stCondLst>
                                  <p:childTnLst>
                                    <p:set>
                                      <p:cBhvr>
                                        <p:cTn id="12" dur="1" fill="hold">
                                          <p:stCondLst>
                                            <p:cond delay="0"/>
                                          </p:stCondLst>
                                        </p:cTn>
                                        <p:tgtEl>
                                          <p:spTgt spid="7"/>
                                        </p:tgtEl>
                                        <p:attrNameLst>
                                          <p:attrName>style.visibility</p:attrName>
                                        </p:attrNameLst>
                                      </p:cBhvr>
                                      <p:to>
                                        <p:strVal val="visible"/>
                                      </p:to>
                                    </p:set>
                                    <p:anim calcmode="lin" valueType="num">
                                      <p:cBhvr additive="base">
                                        <p:cTn id="13" dur="3000" fill="hold"/>
                                        <p:tgtEl>
                                          <p:spTgt spid="7"/>
                                        </p:tgtEl>
                                        <p:attrNameLst>
                                          <p:attrName>ppt_x</p:attrName>
                                        </p:attrNameLst>
                                      </p:cBhvr>
                                      <p:tavLst>
                                        <p:tav tm="0">
                                          <p:val>
                                            <p:strVal val="#ppt_x"/>
                                          </p:val>
                                        </p:tav>
                                        <p:tav tm="100000">
                                          <p:val>
                                            <p:strVal val="#ppt_x"/>
                                          </p:val>
                                        </p:tav>
                                      </p:tavLst>
                                    </p:anim>
                                    <p:anim calcmode="lin" valueType="num">
                                      <p:cBhvr additive="base">
                                        <p:cTn id="14" dur="3000" fill="hold"/>
                                        <p:tgtEl>
                                          <p:spTgt spid="7"/>
                                        </p:tgtEl>
                                        <p:attrNameLst>
                                          <p:attrName>ppt_y</p:attrName>
                                        </p:attrNameLst>
                                      </p:cBhvr>
                                      <p:tavLst>
                                        <p:tav tm="0">
                                          <p:val>
                                            <p:strVal val="1+#ppt_h/2"/>
                                          </p:val>
                                        </p:tav>
                                        <p:tav tm="100000">
                                          <p:val>
                                            <p:strVal val="#ppt_y"/>
                                          </p:val>
                                        </p:tav>
                                      </p:tavLst>
                                    </p:anim>
                                  </p:childTnLst>
                                </p:cTn>
                              </p:par>
                              <p:par>
                                <p:cTn id="15" presetID="2" presetClass="entr" presetSubtype="4" fill="hold" grpId="0" nodeType="withEffect">
                                  <p:stCondLst>
                                    <p:cond delay="0"/>
                                  </p:stCondLst>
                                  <p:childTnLst>
                                    <p:set>
                                      <p:cBhvr>
                                        <p:cTn id="16" dur="1" fill="hold">
                                          <p:stCondLst>
                                            <p:cond delay="0"/>
                                          </p:stCondLst>
                                        </p:cTn>
                                        <p:tgtEl>
                                          <p:spTgt spid="9"/>
                                        </p:tgtEl>
                                        <p:attrNameLst>
                                          <p:attrName>style.visibility</p:attrName>
                                        </p:attrNameLst>
                                      </p:cBhvr>
                                      <p:to>
                                        <p:strVal val="visible"/>
                                      </p:to>
                                    </p:set>
                                    <p:anim calcmode="lin" valueType="num">
                                      <p:cBhvr additive="base">
                                        <p:cTn id="17" dur="3000" fill="hold"/>
                                        <p:tgtEl>
                                          <p:spTgt spid="9"/>
                                        </p:tgtEl>
                                        <p:attrNameLst>
                                          <p:attrName>ppt_x</p:attrName>
                                        </p:attrNameLst>
                                      </p:cBhvr>
                                      <p:tavLst>
                                        <p:tav tm="0">
                                          <p:val>
                                            <p:strVal val="#ppt_x"/>
                                          </p:val>
                                        </p:tav>
                                        <p:tav tm="100000">
                                          <p:val>
                                            <p:strVal val="#ppt_x"/>
                                          </p:val>
                                        </p:tav>
                                      </p:tavLst>
                                    </p:anim>
                                    <p:anim calcmode="lin" valueType="num">
                                      <p:cBhvr additive="base">
                                        <p:cTn id="18" dur="3000" fill="hold"/>
                                        <p:tgtEl>
                                          <p:spTgt spid="9"/>
                                        </p:tgtEl>
                                        <p:attrNameLst>
                                          <p:attrName>ppt_y</p:attrName>
                                        </p:attrNameLst>
                                      </p:cBhvr>
                                      <p:tavLst>
                                        <p:tav tm="0">
                                          <p:val>
                                            <p:strVal val="1+#ppt_h/2"/>
                                          </p:val>
                                        </p:tav>
                                        <p:tav tm="100000">
                                          <p:val>
                                            <p:strVal val="#ppt_y"/>
                                          </p:val>
                                        </p:tav>
                                      </p:tavLst>
                                    </p:anim>
                                  </p:childTnLst>
                                </p:cTn>
                              </p:par>
                              <p:par>
                                <p:cTn id="19" presetID="2" presetClass="entr" presetSubtype="4" fill="hold" grpId="0" nodeType="withEffect">
                                  <p:stCondLst>
                                    <p:cond delay="0"/>
                                  </p:stCondLst>
                                  <p:childTnLst>
                                    <p:set>
                                      <p:cBhvr>
                                        <p:cTn id="20" dur="1" fill="hold">
                                          <p:stCondLst>
                                            <p:cond delay="0"/>
                                          </p:stCondLst>
                                        </p:cTn>
                                        <p:tgtEl>
                                          <p:spTgt spid="11"/>
                                        </p:tgtEl>
                                        <p:attrNameLst>
                                          <p:attrName>style.visibility</p:attrName>
                                        </p:attrNameLst>
                                      </p:cBhvr>
                                      <p:to>
                                        <p:strVal val="visible"/>
                                      </p:to>
                                    </p:set>
                                    <p:anim calcmode="lin" valueType="num">
                                      <p:cBhvr additive="base">
                                        <p:cTn id="21" dur="3000" fill="hold"/>
                                        <p:tgtEl>
                                          <p:spTgt spid="11"/>
                                        </p:tgtEl>
                                        <p:attrNameLst>
                                          <p:attrName>ppt_x</p:attrName>
                                        </p:attrNameLst>
                                      </p:cBhvr>
                                      <p:tavLst>
                                        <p:tav tm="0">
                                          <p:val>
                                            <p:strVal val="#ppt_x"/>
                                          </p:val>
                                        </p:tav>
                                        <p:tav tm="100000">
                                          <p:val>
                                            <p:strVal val="#ppt_x"/>
                                          </p:val>
                                        </p:tav>
                                      </p:tavLst>
                                    </p:anim>
                                    <p:anim calcmode="lin" valueType="num">
                                      <p:cBhvr additive="base">
                                        <p:cTn id="22" dur="3000" fill="hold"/>
                                        <p:tgtEl>
                                          <p:spTgt spid="11"/>
                                        </p:tgtEl>
                                        <p:attrNameLst>
                                          <p:attrName>ppt_y</p:attrName>
                                        </p:attrNameLst>
                                      </p:cBhvr>
                                      <p:tavLst>
                                        <p:tav tm="0">
                                          <p:val>
                                            <p:strVal val="1+#ppt_h/2"/>
                                          </p:val>
                                        </p:tav>
                                        <p:tav tm="100000">
                                          <p:val>
                                            <p:strVal val="#ppt_y"/>
                                          </p:val>
                                        </p:tav>
                                      </p:tavLst>
                                    </p:anim>
                                  </p:childTnLst>
                                </p:cTn>
                              </p:par>
                              <p:par>
                                <p:cTn id="23" presetID="2" presetClass="entr" presetSubtype="4" fill="hold" grpId="0" nodeType="withEffect">
                                  <p:stCondLst>
                                    <p:cond delay="0"/>
                                  </p:stCondLst>
                                  <p:childTnLst>
                                    <p:set>
                                      <p:cBhvr>
                                        <p:cTn id="24" dur="1" fill="hold">
                                          <p:stCondLst>
                                            <p:cond delay="0"/>
                                          </p:stCondLst>
                                        </p:cTn>
                                        <p:tgtEl>
                                          <p:spTgt spid="13"/>
                                        </p:tgtEl>
                                        <p:attrNameLst>
                                          <p:attrName>style.visibility</p:attrName>
                                        </p:attrNameLst>
                                      </p:cBhvr>
                                      <p:to>
                                        <p:strVal val="visible"/>
                                      </p:to>
                                    </p:set>
                                    <p:anim calcmode="lin" valueType="num">
                                      <p:cBhvr additive="base">
                                        <p:cTn id="25" dur="3000" fill="hold"/>
                                        <p:tgtEl>
                                          <p:spTgt spid="13"/>
                                        </p:tgtEl>
                                        <p:attrNameLst>
                                          <p:attrName>ppt_x</p:attrName>
                                        </p:attrNameLst>
                                      </p:cBhvr>
                                      <p:tavLst>
                                        <p:tav tm="0">
                                          <p:val>
                                            <p:strVal val="#ppt_x"/>
                                          </p:val>
                                        </p:tav>
                                        <p:tav tm="100000">
                                          <p:val>
                                            <p:strVal val="#ppt_x"/>
                                          </p:val>
                                        </p:tav>
                                      </p:tavLst>
                                    </p:anim>
                                    <p:anim calcmode="lin" valueType="num">
                                      <p:cBhvr additive="base">
                                        <p:cTn id="26" dur="3000" fill="hold"/>
                                        <p:tgtEl>
                                          <p:spTgt spid="13"/>
                                        </p:tgtEl>
                                        <p:attrNameLst>
                                          <p:attrName>ppt_y</p:attrName>
                                        </p:attrNameLst>
                                      </p:cBhvr>
                                      <p:tavLst>
                                        <p:tav tm="0">
                                          <p:val>
                                            <p:strVal val="1+#ppt_h/2"/>
                                          </p:val>
                                        </p:tav>
                                        <p:tav tm="100000">
                                          <p:val>
                                            <p:strVal val="#ppt_y"/>
                                          </p:val>
                                        </p:tav>
                                      </p:tavLst>
                                    </p:anim>
                                  </p:childTnLst>
                                </p:cTn>
                              </p:par>
                              <p:par>
                                <p:cTn id="27" presetID="2" presetClass="entr" presetSubtype="4" fill="hold" grpId="0" nodeType="withEffect">
                                  <p:stCondLst>
                                    <p:cond delay="0"/>
                                  </p:stCondLst>
                                  <p:childTnLst>
                                    <p:set>
                                      <p:cBhvr>
                                        <p:cTn id="28" dur="1" fill="hold">
                                          <p:stCondLst>
                                            <p:cond delay="0"/>
                                          </p:stCondLst>
                                        </p:cTn>
                                        <p:tgtEl>
                                          <p:spTgt spid="16"/>
                                        </p:tgtEl>
                                        <p:attrNameLst>
                                          <p:attrName>style.visibility</p:attrName>
                                        </p:attrNameLst>
                                      </p:cBhvr>
                                      <p:to>
                                        <p:strVal val="visible"/>
                                      </p:to>
                                    </p:set>
                                    <p:anim calcmode="lin" valueType="num">
                                      <p:cBhvr additive="base">
                                        <p:cTn id="29" dur="3000" fill="hold"/>
                                        <p:tgtEl>
                                          <p:spTgt spid="16"/>
                                        </p:tgtEl>
                                        <p:attrNameLst>
                                          <p:attrName>ppt_x</p:attrName>
                                        </p:attrNameLst>
                                      </p:cBhvr>
                                      <p:tavLst>
                                        <p:tav tm="0">
                                          <p:val>
                                            <p:strVal val="#ppt_x"/>
                                          </p:val>
                                        </p:tav>
                                        <p:tav tm="100000">
                                          <p:val>
                                            <p:strVal val="#ppt_x"/>
                                          </p:val>
                                        </p:tav>
                                      </p:tavLst>
                                    </p:anim>
                                    <p:anim calcmode="lin" valueType="num">
                                      <p:cBhvr additive="base">
                                        <p:cTn id="30" dur="3000" fill="hold"/>
                                        <p:tgtEl>
                                          <p:spTgt spid="16"/>
                                        </p:tgtEl>
                                        <p:attrNameLst>
                                          <p:attrName>ppt_y</p:attrName>
                                        </p:attrNameLst>
                                      </p:cBhvr>
                                      <p:tavLst>
                                        <p:tav tm="0">
                                          <p:val>
                                            <p:strVal val="1+#ppt_h/2"/>
                                          </p:val>
                                        </p:tav>
                                        <p:tav tm="100000">
                                          <p:val>
                                            <p:strVal val="#ppt_y"/>
                                          </p:val>
                                        </p:tav>
                                      </p:tavLst>
                                    </p:anim>
                                  </p:childTnLst>
                                </p:cTn>
                              </p:par>
                              <p:par>
                                <p:cTn id="31" presetID="2" presetClass="entr" presetSubtype="4" fill="hold" grpId="0" nodeType="withEffect">
                                  <p:stCondLst>
                                    <p:cond delay="0"/>
                                  </p:stCondLst>
                                  <p:childTnLst>
                                    <p:set>
                                      <p:cBhvr>
                                        <p:cTn id="32" dur="1" fill="hold">
                                          <p:stCondLst>
                                            <p:cond delay="0"/>
                                          </p:stCondLst>
                                        </p:cTn>
                                        <p:tgtEl>
                                          <p:spTgt spid="17"/>
                                        </p:tgtEl>
                                        <p:attrNameLst>
                                          <p:attrName>style.visibility</p:attrName>
                                        </p:attrNameLst>
                                      </p:cBhvr>
                                      <p:to>
                                        <p:strVal val="visible"/>
                                      </p:to>
                                    </p:set>
                                    <p:anim calcmode="lin" valueType="num">
                                      <p:cBhvr additive="base">
                                        <p:cTn id="33" dur="3000" fill="hold"/>
                                        <p:tgtEl>
                                          <p:spTgt spid="17"/>
                                        </p:tgtEl>
                                        <p:attrNameLst>
                                          <p:attrName>ppt_x</p:attrName>
                                        </p:attrNameLst>
                                      </p:cBhvr>
                                      <p:tavLst>
                                        <p:tav tm="0">
                                          <p:val>
                                            <p:strVal val="#ppt_x"/>
                                          </p:val>
                                        </p:tav>
                                        <p:tav tm="100000">
                                          <p:val>
                                            <p:strVal val="#ppt_x"/>
                                          </p:val>
                                        </p:tav>
                                      </p:tavLst>
                                    </p:anim>
                                    <p:anim calcmode="lin" valueType="num">
                                      <p:cBhvr additive="base">
                                        <p:cTn id="34" dur="3000" fill="hold"/>
                                        <p:tgtEl>
                                          <p:spTgt spid="17"/>
                                        </p:tgtEl>
                                        <p:attrNameLst>
                                          <p:attrName>ppt_y</p:attrName>
                                        </p:attrNameLst>
                                      </p:cBhvr>
                                      <p:tavLst>
                                        <p:tav tm="0">
                                          <p:val>
                                            <p:strVal val="1+#ppt_h/2"/>
                                          </p:val>
                                        </p:tav>
                                        <p:tav tm="100000">
                                          <p:val>
                                            <p:strVal val="#ppt_y"/>
                                          </p:val>
                                        </p:tav>
                                      </p:tavLst>
                                    </p:anim>
                                  </p:childTnLst>
                                </p:cTn>
                              </p:par>
                              <p:par>
                                <p:cTn id="35" presetID="2" presetClass="entr" presetSubtype="4" fill="hold" grpId="0" nodeType="withEffect">
                                  <p:stCondLst>
                                    <p:cond delay="0"/>
                                  </p:stCondLst>
                                  <p:childTnLst>
                                    <p:set>
                                      <p:cBhvr>
                                        <p:cTn id="36" dur="1" fill="hold">
                                          <p:stCondLst>
                                            <p:cond delay="0"/>
                                          </p:stCondLst>
                                        </p:cTn>
                                        <p:tgtEl>
                                          <p:spTgt spid="18"/>
                                        </p:tgtEl>
                                        <p:attrNameLst>
                                          <p:attrName>style.visibility</p:attrName>
                                        </p:attrNameLst>
                                      </p:cBhvr>
                                      <p:to>
                                        <p:strVal val="visible"/>
                                      </p:to>
                                    </p:set>
                                    <p:anim calcmode="lin" valueType="num">
                                      <p:cBhvr additive="base">
                                        <p:cTn id="37" dur="3000" fill="hold"/>
                                        <p:tgtEl>
                                          <p:spTgt spid="18"/>
                                        </p:tgtEl>
                                        <p:attrNameLst>
                                          <p:attrName>ppt_x</p:attrName>
                                        </p:attrNameLst>
                                      </p:cBhvr>
                                      <p:tavLst>
                                        <p:tav tm="0">
                                          <p:val>
                                            <p:strVal val="#ppt_x"/>
                                          </p:val>
                                        </p:tav>
                                        <p:tav tm="100000">
                                          <p:val>
                                            <p:strVal val="#ppt_x"/>
                                          </p:val>
                                        </p:tav>
                                      </p:tavLst>
                                    </p:anim>
                                    <p:anim calcmode="lin" valueType="num">
                                      <p:cBhvr additive="base">
                                        <p:cTn id="38" dur="3000" fill="hold"/>
                                        <p:tgtEl>
                                          <p:spTgt spid="18"/>
                                        </p:tgtEl>
                                        <p:attrNameLst>
                                          <p:attrName>ppt_y</p:attrName>
                                        </p:attrNameLst>
                                      </p:cBhvr>
                                      <p:tavLst>
                                        <p:tav tm="0">
                                          <p:val>
                                            <p:strVal val="1+#ppt_h/2"/>
                                          </p:val>
                                        </p:tav>
                                        <p:tav tm="100000">
                                          <p:val>
                                            <p:strVal val="#ppt_y"/>
                                          </p:val>
                                        </p:tav>
                                      </p:tavLst>
                                    </p:anim>
                                  </p:childTnLst>
                                </p:cTn>
                              </p:par>
                              <p:par>
                                <p:cTn id="39" presetID="2" presetClass="entr" presetSubtype="4" fill="hold" grpId="0" nodeType="withEffect">
                                  <p:stCondLst>
                                    <p:cond delay="0"/>
                                  </p:stCondLst>
                                  <p:childTnLst>
                                    <p:set>
                                      <p:cBhvr>
                                        <p:cTn id="40" dur="1" fill="hold">
                                          <p:stCondLst>
                                            <p:cond delay="0"/>
                                          </p:stCondLst>
                                        </p:cTn>
                                        <p:tgtEl>
                                          <p:spTgt spid="19"/>
                                        </p:tgtEl>
                                        <p:attrNameLst>
                                          <p:attrName>style.visibility</p:attrName>
                                        </p:attrNameLst>
                                      </p:cBhvr>
                                      <p:to>
                                        <p:strVal val="visible"/>
                                      </p:to>
                                    </p:set>
                                    <p:anim calcmode="lin" valueType="num">
                                      <p:cBhvr additive="base">
                                        <p:cTn id="41" dur="3000" fill="hold"/>
                                        <p:tgtEl>
                                          <p:spTgt spid="19"/>
                                        </p:tgtEl>
                                        <p:attrNameLst>
                                          <p:attrName>ppt_x</p:attrName>
                                        </p:attrNameLst>
                                      </p:cBhvr>
                                      <p:tavLst>
                                        <p:tav tm="0">
                                          <p:val>
                                            <p:strVal val="#ppt_x"/>
                                          </p:val>
                                        </p:tav>
                                        <p:tav tm="100000">
                                          <p:val>
                                            <p:strVal val="#ppt_x"/>
                                          </p:val>
                                        </p:tav>
                                      </p:tavLst>
                                    </p:anim>
                                    <p:anim calcmode="lin" valueType="num">
                                      <p:cBhvr additive="base">
                                        <p:cTn id="42" dur="3000" fill="hold"/>
                                        <p:tgtEl>
                                          <p:spTgt spid="19"/>
                                        </p:tgtEl>
                                        <p:attrNameLst>
                                          <p:attrName>ppt_y</p:attrName>
                                        </p:attrNameLst>
                                      </p:cBhvr>
                                      <p:tavLst>
                                        <p:tav tm="0">
                                          <p:val>
                                            <p:strVal val="1+#ppt_h/2"/>
                                          </p:val>
                                        </p:tav>
                                        <p:tav tm="100000">
                                          <p:val>
                                            <p:strVal val="#ppt_y"/>
                                          </p:val>
                                        </p:tav>
                                      </p:tavLst>
                                    </p:anim>
                                  </p:childTnLst>
                                </p:cTn>
                              </p:par>
                              <p:par>
                                <p:cTn id="43" presetID="2" presetClass="entr" presetSubtype="4" fill="hold" grpId="0" nodeType="withEffect">
                                  <p:stCondLst>
                                    <p:cond delay="0"/>
                                  </p:stCondLst>
                                  <p:childTnLst>
                                    <p:set>
                                      <p:cBhvr>
                                        <p:cTn id="44" dur="1" fill="hold">
                                          <p:stCondLst>
                                            <p:cond delay="0"/>
                                          </p:stCondLst>
                                        </p:cTn>
                                        <p:tgtEl>
                                          <p:spTgt spid="20"/>
                                        </p:tgtEl>
                                        <p:attrNameLst>
                                          <p:attrName>style.visibility</p:attrName>
                                        </p:attrNameLst>
                                      </p:cBhvr>
                                      <p:to>
                                        <p:strVal val="visible"/>
                                      </p:to>
                                    </p:set>
                                    <p:anim calcmode="lin" valueType="num">
                                      <p:cBhvr additive="base">
                                        <p:cTn id="45" dur="3000" fill="hold"/>
                                        <p:tgtEl>
                                          <p:spTgt spid="20"/>
                                        </p:tgtEl>
                                        <p:attrNameLst>
                                          <p:attrName>ppt_x</p:attrName>
                                        </p:attrNameLst>
                                      </p:cBhvr>
                                      <p:tavLst>
                                        <p:tav tm="0">
                                          <p:val>
                                            <p:strVal val="#ppt_x"/>
                                          </p:val>
                                        </p:tav>
                                        <p:tav tm="100000">
                                          <p:val>
                                            <p:strVal val="#ppt_x"/>
                                          </p:val>
                                        </p:tav>
                                      </p:tavLst>
                                    </p:anim>
                                    <p:anim calcmode="lin" valueType="num">
                                      <p:cBhvr additive="base">
                                        <p:cTn id="46" dur="3000" fill="hold"/>
                                        <p:tgtEl>
                                          <p:spTgt spid="20"/>
                                        </p:tgtEl>
                                        <p:attrNameLst>
                                          <p:attrName>ppt_y</p:attrName>
                                        </p:attrNameLst>
                                      </p:cBhvr>
                                      <p:tavLst>
                                        <p:tav tm="0">
                                          <p:val>
                                            <p:strVal val="1+#ppt_h/2"/>
                                          </p:val>
                                        </p:tav>
                                        <p:tav tm="100000">
                                          <p:val>
                                            <p:strVal val="#ppt_y"/>
                                          </p:val>
                                        </p:tav>
                                      </p:tavLst>
                                    </p:anim>
                                  </p:childTnLst>
                                </p:cTn>
                              </p:par>
                              <p:par>
                                <p:cTn id="47" presetID="2" presetClass="entr" presetSubtype="4" fill="hold" grpId="0" nodeType="withEffect">
                                  <p:stCondLst>
                                    <p:cond delay="0"/>
                                  </p:stCondLst>
                                  <p:childTnLst>
                                    <p:set>
                                      <p:cBhvr>
                                        <p:cTn id="48" dur="1" fill="hold">
                                          <p:stCondLst>
                                            <p:cond delay="0"/>
                                          </p:stCondLst>
                                        </p:cTn>
                                        <p:tgtEl>
                                          <p:spTgt spid="21"/>
                                        </p:tgtEl>
                                        <p:attrNameLst>
                                          <p:attrName>style.visibility</p:attrName>
                                        </p:attrNameLst>
                                      </p:cBhvr>
                                      <p:to>
                                        <p:strVal val="visible"/>
                                      </p:to>
                                    </p:set>
                                    <p:anim calcmode="lin" valueType="num">
                                      <p:cBhvr additive="base">
                                        <p:cTn id="49" dur="3000" fill="hold"/>
                                        <p:tgtEl>
                                          <p:spTgt spid="21"/>
                                        </p:tgtEl>
                                        <p:attrNameLst>
                                          <p:attrName>ppt_x</p:attrName>
                                        </p:attrNameLst>
                                      </p:cBhvr>
                                      <p:tavLst>
                                        <p:tav tm="0">
                                          <p:val>
                                            <p:strVal val="#ppt_x"/>
                                          </p:val>
                                        </p:tav>
                                        <p:tav tm="100000">
                                          <p:val>
                                            <p:strVal val="#ppt_x"/>
                                          </p:val>
                                        </p:tav>
                                      </p:tavLst>
                                    </p:anim>
                                    <p:anim calcmode="lin" valueType="num">
                                      <p:cBhvr additive="base">
                                        <p:cTn id="50" dur="3000" fill="hold"/>
                                        <p:tgtEl>
                                          <p:spTgt spid="21"/>
                                        </p:tgtEl>
                                        <p:attrNameLst>
                                          <p:attrName>ppt_y</p:attrName>
                                        </p:attrNameLst>
                                      </p:cBhvr>
                                      <p:tavLst>
                                        <p:tav tm="0">
                                          <p:val>
                                            <p:strVal val="1+#ppt_h/2"/>
                                          </p:val>
                                        </p:tav>
                                        <p:tav tm="100000">
                                          <p:val>
                                            <p:strVal val="#ppt_y"/>
                                          </p:val>
                                        </p:tav>
                                      </p:tavLst>
                                    </p:anim>
                                  </p:childTnLst>
                                </p:cTn>
                              </p:par>
                              <p:par>
                                <p:cTn id="51" presetID="2" presetClass="entr" presetSubtype="4" fill="hold" grpId="0" nodeType="withEffect">
                                  <p:stCondLst>
                                    <p:cond delay="0"/>
                                  </p:stCondLst>
                                  <p:childTnLst>
                                    <p:set>
                                      <p:cBhvr>
                                        <p:cTn id="52" dur="1" fill="hold">
                                          <p:stCondLst>
                                            <p:cond delay="0"/>
                                          </p:stCondLst>
                                        </p:cTn>
                                        <p:tgtEl>
                                          <p:spTgt spid="22"/>
                                        </p:tgtEl>
                                        <p:attrNameLst>
                                          <p:attrName>style.visibility</p:attrName>
                                        </p:attrNameLst>
                                      </p:cBhvr>
                                      <p:to>
                                        <p:strVal val="visible"/>
                                      </p:to>
                                    </p:set>
                                    <p:anim calcmode="lin" valueType="num">
                                      <p:cBhvr additive="base">
                                        <p:cTn id="53" dur="3000" fill="hold"/>
                                        <p:tgtEl>
                                          <p:spTgt spid="22"/>
                                        </p:tgtEl>
                                        <p:attrNameLst>
                                          <p:attrName>ppt_x</p:attrName>
                                        </p:attrNameLst>
                                      </p:cBhvr>
                                      <p:tavLst>
                                        <p:tav tm="0">
                                          <p:val>
                                            <p:strVal val="#ppt_x"/>
                                          </p:val>
                                        </p:tav>
                                        <p:tav tm="100000">
                                          <p:val>
                                            <p:strVal val="#ppt_x"/>
                                          </p:val>
                                        </p:tav>
                                      </p:tavLst>
                                    </p:anim>
                                    <p:anim calcmode="lin" valueType="num">
                                      <p:cBhvr additive="base">
                                        <p:cTn id="54" dur="3000" fill="hold"/>
                                        <p:tgtEl>
                                          <p:spTgt spid="22"/>
                                        </p:tgtEl>
                                        <p:attrNameLst>
                                          <p:attrName>ppt_y</p:attrName>
                                        </p:attrNameLst>
                                      </p:cBhvr>
                                      <p:tavLst>
                                        <p:tav tm="0">
                                          <p:val>
                                            <p:strVal val="1+#ppt_h/2"/>
                                          </p:val>
                                        </p:tav>
                                        <p:tav tm="100000">
                                          <p:val>
                                            <p:strVal val="#ppt_y"/>
                                          </p:val>
                                        </p:tav>
                                      </p:tavLst>
                                    </p:anim>
                                  </p:childTnLst>
                                </p:cTn>
                              </p:par>
                              <p:par>
                                <p:cTn id="55" presetID="2" presetClass="entr" presetSubtype="4" fill="hold" grpId="0" nodeType="withEffect">
                                  <p:stCondLst>
                                    <p:cond delay="0"/>
                                  </p:stCondLst>
                                  <p:childTnLst>
                                    <p:set>
                                      <p:cBhvr>
                                        <p:cTn id="56" dur="1" fill="hold">
                                          <p:stCondLst>
                                            <p:cond delay="0"/>
                                          </p:stCondLst>
                                        </p:cTn>
                                        <p:tgtEl>
                                          <p:spTgt spid="23"/>
                                        </p:tgtEl>
                                        <p:attrNameLst>
                                          <p:attrName>style.visibility</p:attrName>
                                        </p:attrNameLst>
                                      </p:cBhvr>
                                      <p:to>
                                        <p:strVal val="visible"/>
                                      </p:to>
                                    </p:set>
                                    <p:anim calcmode="lin" valueType="num">
                                      <p:cBhvr additive="base">
                                        <p:cTn id="57" dur="3000" fill="hold"/>
                                        <p:tgtEl>
                                          <p:spTgt spid="23"/>
                                        </p:tgtEl>
                                        <p:attrNameLst>
                                          <p:attrName>ppt_x</p:attrName>
                                        </p:attrNameLst>
                                      </p:cBhvr>
                                      <p:tavLst>
                                        <p:tav tm="0">
                                          <p:val>
                                            <p:strVal val="#ppt_x"/>
                                          </p:val>
                                        </p:tav>
                                        <p:tav tm="100000">
                                          <p:val>
                                            <p:strVal val="#ppt_x"/>
                                          </p:val>
                                        </p:tav>
                                      </p:tavLst>
                                    </p:anim>
                                    <p:anim calcmode="lin" valueType="num">
                                      <p:cBhvr additive="base">
                                        <p:cTn id="58" dur="3000" fill="hold"/>
                                        <p:tgtEl>
                                          <p:spTgt spid="23"/>
                                        </p:tgtEl>
                                        <p:attrNameLst>
                                          <p:attrName>ppt_y</p:attrName>
                                        </p:attrNameLst>
                                      </p:cBhvr>
                                      <p:tavLst>
                                        <p:tav tm="0">
                                          <p:val>
                                            <p:strVal val="1+#ppt_h/2"/>
                                          </p:val>
                                        </p:tav>
                                        <p:tav tm="100000">
                                          <p:val>
                                            <p:strVal val="#ppt_y"/>
                                          </p:val>
                                        </p:tav>
                                      </p:tavLst>
                                    </p:anim>
                                  </p:childTnLst>
                                </p:cTn>
                              </p:par>
                              <p:par>
                                <p:cTn id="59" presetID="2" presetClass="entr" presetSubtype="4" fill="hold" grpId="0" nodeType="withEffect">
                                  <p:stCondLst>
                                    <p:cond delay="0"/>
                                  </p:stCondLst>
                                  <p:childTnLst>
                                    <p:set>
                                      <p:cBhvr>
                                        <p:cTn id="60" dur="1" fill="hold">
                                          <p:stCondLst>
                                            <p:cond delay="0"/>
                                          </p:stCondLst>
                                        </p:cTn>
                                        <p:tgtEl>
                                          <p:spTgt spid="24"/>
                                        </p:tgtEl>
                                        <p:attrNameLst>
                                          <p:attrName>style.visibility</p:attrName>
                                        </p:attrNameLst>
                                      </p:cBhvr>
                                      <p:to>
                                        <p:strVal val="visible"/>
                                      </p:to>
                                    </p:set>
                                    <p:anim calcmode="lin" valueType="num">
                                      <p:cBhvr additive="base">
                                        <p:cTn id="61" dur="3000" fill="hold"/>
                                        <p:tgtEl>
                                          <p:spTgt spid="24"/>
                                        </p:tgtEl>
                                        <p:attrNameLst>
                                          <p:attrName>ppt_x</p:attrName>
                                        </p:attrNameLst>
                                      </p:cBhvr>
                                      <p:tavLst>
                                        <p:tav tm="0">
                                          <p:val>
                                            <p:strVal val="#ppt_x"/>
                                          </p:val>
                                        </p:tav>
                                        <p:tav tm="100000">
                                          <p:val>
                                            <p:strVal val="#ppt_x"/>
                                          </p:val>
                                        </p:tav>
                                      </p:tavLst>
                                    </p:anim>
                                    <p:anim calcmode="lin" valueType="num">
                                      <p:cBhvr additive="base">
                                        <p:cTn id="62" dur="3000" fill="hold"/>
                                        <p:tgtEl>
                                          <p:spTgt spid="24"/>
                                        </p:tgtEl>
                                        <p:attrNameLst>
                                          <p:attrName>ppt_y</p:attrName>
                                        </p:attrNameLst>
                                      </p:cBhvr>
                                      <p:tavLst>
                                        <p:tav tm="0">
                                          <p:val>
                                            <p:strVal val="1+#ppt_h/2"/>
                                          </p:val>
                                        </p:tav>
                                        <p:tav tm="100000">
                                          <p:val>
                                            <p:strVal val="#ppt_y"/>
                                          </p:val>
                                        </p:tav>
                                      </p:tavLst>
                                    </p:anim>
                                  </p:childTnLst>
                                </p:cTn>
                              </p:par>
                              <p:par>
                                <p:cTn id="63" presetID="2" presetClass="entr" presetSubtype="4" fill="hold" grpId="0" nodeType="withEffect">
                                  <p:stCondLst>
                                    <p:cond delay="0"/>
                                  </p:stCondLst>
                                  <p:childTnLst>
                                    <p:set>
                                      <p:cBhvr>
                                        <p:cTn id="64" dur="1" fill="hold">
                                          <p:stCondLst>
                                            <p:cond delay="0"/>
                                          </p:stCondLst>
                                        </p:cTn>
                                        <p:tgtEl>
                                          <p:spTgt spid="25"/>
                                        </p:tgtEl>
                                        <p:attrNameLst>
                                          <p:attrName>style.visibility</p:attrName>
                                        </p:attrNameLst>
                                      </p:cBhvr>
                                      <p:to>
                                        <p:strVal val="visible"/>
                                      </p:to>
                                    </p:set>
                                    <p:anim calcmode="lin" valueType="num">
                                      <p:cBhvr additive="base">
                                        <p:cTn id="65" dur="3000" fill="hold"/>
                                        <p:tgtEl>
                                          <p:spTgt spid="25"/>
                                        </p:tgtEl>
                                        <p:attrNameLst>
                                          <p:attrName>ppt_x</p:attrName>
                                        </p:attrNameLst>
                                      </p:cBhvr>
                                      <p:tavLst>
                                        <p:tav tm="0">
                                          <p:val>
                                            <p:strVal val="#ppt_x"/>
                                          </p:val>
                                        </p:tav>
                                        <p:tav tm="100000">
                                          <p:val>
                                            <p:strVal val="#ppt_x"/>
                                          </p:val>
                                        </p:tav>
                                      </p:tavLst>
                                    </p:anim>
                                    <p:anim calcmode="lin" valueType="num">
                                      <p:cBhvr additive="base">
                                        <p:cTn id="66" dur="3000" fill="hold"/>
                                        <p:tgtEl>
                                          <p:spTgt spid="25"/>
                                        </p:tgtEl>
                                        <p:attrNameLst>
                                          <p:attrName>ppt_y</p:attrName>
                                        </p:attrNameLst>
                                      </p:cBhvr>
                                      <p:tavLst>
                                        <p:tav tm="0">
                                          <p:val>
                                            <p:strVal val="1+#ppt_h/2"/>
                                          </p:val>
                                        </p:tav>
                                        <p:tav tm="100000">
                                          <p:val>
                                            <p:strVal val="#ppt_y"/>
                                          </p:val>
                                        </p:tav>
                                      </p:tavLst>
                                    </p:anim>
                                  </p:childTnLst>
                                </p:cTn>
                              </p:par>
                              <p:par>
                                <p:cTn id="67" presetID="2" presetClass="entr" presetSubtype="4" fill="hold" grpId="0" nodeType="withEffect">
                                  <p:stCondLst>
                                    <p:cond delay="0"/>
                                  </p:stCondLst>
                                  <p:childTnLst>
                                    <p:set>
                                      <p:cBhvr>
                                        <p:cTn id="68" dur="1" fill="hold">
                                          <p:stCondLst>
                                            <p:cond delay="0"/>
                                          </p:stCondLst>
                                        </p:cTn>
                                        <p:tgtEl>
                                          <p:spTgt spid="26"/>
                                        </p:tgtEl>
                                        <p:attrNameLst>
                                          <p:attrName>style.visibility</p:attrName>
                                        </p:attrNameLst>
                                      </p:cBhvr>
                                      <p:to>
                                        <p:strVal val="visible"/>
                                      </p:to>
                                    </p:set>
                                    <p:anim calcmode="lin" valueType="num">
                                      <p:cBhvr additive="base">
                                        <p:cTn id="69" dur="3000" fill="hold"/>
                                        <p:tgtEl>
                                          <p:spTgt spid="26"/>
                                        </p:tgtEl>
                                        <p:attrNameLst>
                                          <p:attrName>ppt_x</p:attrName>
                                        </p:attrNameLst>
                                      </p:cBhvr>
                                      <p:tavLst>
                                        <p:tav tm="0">
                                          <p:val>
                                            <p:strVal val="#ppt_x"/>
                                          </p:val>
                                        </p:tav>
                                        <p:tav tm="100000">
                                          <p:val>
                                            <p:strVal val="#ppt_x"/>
                                          </p:val>
                                        </p:tav>
                                      </p:tavLst>
                                    </p:anim>
                                    <p:anim calcmode="lin" valueType="num">
                                      <p:cBhvr additive="base">
                                        <p:cTn id="70" dur="3000" fill="hold"/>
                                        <p:tgtEl>
                                          <p:spTgt spid="26"/>
                                        </p:tgtEl>
                                        <p:attrNameLst>
                                          <p:attrName>ppt_y</p:attrName>
                                        </p:attrNameLst>
                                      </p:cBhvr>
                                      <p:tavLst>
                                        <p:tav tm="0">
                                          <p:val>
                                            <p:strVal val="1+#ppt_h/2"/>
                                          </p:val>
                                        </p:tav>
                                        <p:tav tm="100000">
                                          <p:val>
                                            <p:strVal val="#ppt_y"/>
                                          </p:val>
                                        </p:tav>
                                      </p:tavLst>
                                    </p:anim>
                                  </p:childTnLst>
                                </p:cTn>
                              </p:par>
                              <p:par>
                                <p:cTn id="71" presetID="2" presetClass="entr" presetSubtype="4" fill="hold" grpId="0" nodeType="withEffect">
                                  <p:stCondLst>
                                    <p:cond delay="0"/>
                                  </p:stCondLst>
                                  <p:childTnLst>
                                    <p:set>
                                      <p:cBhvr>
                                        <p:cTn id="72" dur="1" fill="hold">
                                          <p:stCondLst>
                                            <p:cond delay="0"/>
                                          </p:stCondLst>
                                        </p:cTn>
                                        <p:tgtEl>
                                          <p:spTgt spid="27"/>
                                        </p:tgtEl>
                                        <p:attrNameLst>
                                          <p:attrName>style.visibility</p:attrName>
                                        </p:attrNameLst>
                                      </p:cBhvr>
                                      <p:to>
                                        <p:strVal val="visible"/>
                                      </p:to>
                                    </p:set>
                                    <p:anim calcmode="lin" valueType="num">
                                      <p:cBhvr additive="base">
                                        <p:cTn id="73" dur="3000" fill="hold"/>
                                        <p:tgtEl>
                                          <p:spTgt spid="27"/>
                                        </p:tgtEl>
                                        <p:attrNameLst>
                                          <p:attrName>ppt_x</p:attrName>
                                        </p:attrNameLst>
                                      </p:cBhvr>
                                      <p:tavLst>
                                        <p:tav tm="0">
                                          <p:val>
                                            <p:strVal val="#ppt_x"/>
                                          </p:val>
                                        </p:tav>
                                        <p:tav tm="100000">
                                          <p:val>
                                            <p:strVal val="#ppt_x"/>
                                          </p:val>
                                        </p:tav>
                                      </p:tavLst>
                                    </p:anim>
                                    <p:anim calcmode="lin" valueType="num">
                                      <p:cBhvr additive="base">
                                        <p:cTn id="74" dur="3000" fill="hold"/>
                                        <p:tgtEl>
                                          <p:spTgt spid="27"/>
                                        </p:tgtEl>
                                        <p:attrNameLst>
                                          <p:attrName>ppt_y</p:attrName>
                                        </p:attrNameLst>
                                      </p:cBhvr>
                                      <p:tavLst>
                                        <p:tav tm="0">
                                          <p:val>
                                            <p:strVal val="1+#ppt_h/2"/>
                                          </p:val>
                                        </p:tav>
                                        <p:tav tm="100000">
                                          <p:val>
                                            <p:strVal val="#ppt_y"/>
                                          </p:val>
                                        </p:tav>
                                      </p:tavLst>
                                    </p:anim>
                                  </p:childTnLst>
                                </p:cTn>
                              </p:par>
                              <p:par>
                                <p:cTn id="75" presetID="2" presetClass="entr" presetSubtype="4" fill="hold" grpId="0" nodeType="withEffect">
                                  <p:stCondLst>
                                    <p:cond delay="0"/>
                                  </p:stCondLst>
                                  <p:childTnLst>
                                    <p:set>
                                      <p:cBhvr>
                                        <p:cTn id="76" dur="1" fill="hold">
                                          <p:stCondLst>
                                            <p:cond delay="0"/>
                                          </p:stCondLst>
                                        </p:cTn>
                                        <p:tgtEl>
                                          <p:spTgt spid="28"/>
                                        </p:tgtEl>
                                        <p:attrNameLst>
                                          <p:attrName>style.visibility</p:attrName>
                                        </p:attrNameLst>
                                      </p:cBhvr>
                                      <p:to>
                                        <p:strVal val="visible"/>
                                      </p:to>
                                    </p:set>
                                    <p:anim calcmode="lin" valueType="num">
                                      <p:cBhvr additive="base">
                                        <p:cTn id="77" dur="3000" fill="hold"/>
                                        <p:tgtEl>
                                          <p:spTgt spid="28"/>
                                        </p:tgtEl>
                                        <p:attrNameLst>
                                          <p:attrName>ppt_x</p:attrName>
                                        </p:attrNameLst>
                                      </p:cBhvr>
                                      <p:tavLst>
                                        <p:tav tm="0">
                                          <p:val>
                                            <p:strVal val="#ppt_x"/>
                                          </p:val>
                                        </p:tav>
                                        <p:tav tm="100000">
                                          <p:val>
                                            <p:strVal val="#ppt_x"/>
                                          </p:val>
                                        </p:tav>
                                      </p:tavLst>
                                    </p:anim>
                                    <p:anim calcmode="lin" valueType="num">
                                      <p:cBhvr additive="base">
                                        <p:cTn id="78" dur="3000" fill="hold"/>
                                        <p:tgtEl>
                                          <p:spTgt spid="28"/>
                                        </p:tgtEl>
                                        <p:attrNameLst>
                                          <p:attrName>ppt_y</p:attrName>
                                        </p:attrNameLst>
                                      </p:cBhvr>
                                      <p:tavLst>
                                        <p:tav tm="0">
                                          <p:val>
                                            <p:strVal val="1+#ppt_h/2"/>
                                          </p:val>
                                        </p:tav>
                                        <p:tav tm="100000">
                                          <p:val>
                                            <p:strVal val="#ppt_y"/>
                                          </p:val>
                                        </p:tav>
                                      </p:tavLst>
                                    </p:anim>
                                  </p:childTnLst>
                                </p:cTn>
                              </p:par>
                              <p:par>
                                <p:cTn id="79" presetID="8" presetClass="emph" presetSubtype="0" fill="hold" grpId="1" nodeType="withEffect">
                                  <p:stCondLst>
                                    <p:cond delay="0"/>
                                  </p:stCondLst>
                                  <p:childTnLst>
                                    <p:animRot by="21600000">
                                      <p:cBhvr>
                                        <p:cTn id="80" dur="3000" fill="hold"/>
                                        <p:tgtEl>
                                          <p:spTgt spid="5"/>
                                        </p:tgtEl>
                                        <p:attrNameLst>
                                          <p:attrName>r</p:attrName>
                                        </p:attrNameLst>
                                      </p:cBhvr>
                                    </p:animRot>
                                  </p:childTnLst>
                                </p:cTn>
                              </p:par>
                              <p:par>
                                <p:cTn id="81" presetID="8" presetClass="emph" presetSubtype="0" fill="hold" grpId="1" nodeType="withEffect">
                                  <p:stCondLst>
                                    <p:cond delay="0"/>
                                  </p:stCondLst>
                                  <p:childTnLst>
                                    <p:animRot by="21600000">
                                      <p:cBhvr>
                                        <p:cTn id="82" dur="3000" fill="hold"/>
                                        <p:tgtEl>
                                          <p:spTgt spid="7"/>
                                        </p:tgtEl>
                                        <p:attrNameLst>
                                          <p:attrName>r</p:attrName>
                                        </p:attrNameLst>
                                      </p:cBhvr>
                                    </p:animRot>
                                  </p:childTnLst>
                                </p:cTn>
                              </p:par>
                              <p:par>
                                <p:cTn id="83" presetID="8" presetClass="emph" presetSubtype="0" fill="hold" grpId="1" nodeType="withEffect">
                                  <p:stCondLst>
                                    <p:cond delay="0"/>
                                  </p:stCondLst>
                                  <p:childTnLst>
                                    <p:animRot by="21600000">
                                      <p:cBhvr>
                                        <p:cTn id="84" dur="3000" fill="hold"/>
                                        <p:tgtEl>
                                          <p:spTgt spid="9"/>
                                        </p:tgtEl>
                                        <p:attrNameLst>
                                          <p:attrName>r</p:attrName>
                                        </p:attrNameLst>
                                      </p:cBhvr>
                                    </p:animRot>
                                  </p:childTnLst>
                                </p:cTn>
                              </p:par>
                              <p:par>
                                <p:cTn id="85" presetID="8" presetClass="emph" presetSubtype="0" fill="hold" grpId="1" nodeType="withEffect">
                                  <p:stCondLst>
                                    <p:cond delay="0"/>
                                  </p:stCondLst>
                                  <p:childTnLst>
                                    <p:animRot by="21600000">
                                      <p:cBhvr>
                                        <p:cTn id="86" dur="3000" fill="hold"/>
                                        <p:tgtEl>
                                          <p:spTgt spid="11"/>
                                        </p:tgtEl>
                                        <p:attrNameLst>
                                          <p:attrName>r</p:attrName>
                                        </p:attrNameLst>
                                      </p:cBhvr>
                                    </p:animRot>
                                  </p:childTnLst>
                                </p:cTn>
                              </p:par>
                              <p:par>
                                <p:cTn id="87" presetID="8" presetClass="emph" presetSubtype="0" fill="hold" grpId="1" nodeType="withEffect">
                                  <p:stCondLst>
                                    <p:cond delay="0"/>
                                  </p:stCondLst>
                                  <p:childTnLst>
                                    <p:animRot by="21600000">
                                      <p:cBhvr>
                                        <p:cTn id="88" dur="3000" fill="hold"/>
                                        <p:tgtEl>
                                          <p:spTgt spid="13"/>
                                        </p:tgtEl>
                                        <p:attrNameLst>
                                          <p:attrName>r</p:attrName>
                                        </p:attrNameLst>
                                      </p:cBhvr>
                                    </p:animRot>
                                  </p:childTnLst>
                                </p:cTn>
                              </p:par>
                              <p:par>
                                <p:cTn id="89" presetID="8" presetClass="emph" presetSubtype="0" fill="hold" grpId="1" nodeType="withEffect">
                                  <p:stCondLst>
                                    <p:cond delay="0"/>
                                  </p:stCondLst>
                                  <p:childTnLst>
                                    <p:animRot by="21600000">
                                      <p:cBhvr>
                                        <p:cTn id="90" dur="3000" fill="hold"/>
                                        <p:tgtEl>
                                          <p:spTgt spid="16"/>
                                        </p:tgtEl>
                                        <p:attrNameLst>
                                          <p:attrName>r</p:attrName>
                                        </p:attrNameLst>
                                      </p:cBhvr>
                                    </p:animRot>
                                  </p:childTnLst>
                                </p:cTn>
                              </p:par>
                              <p:par>
                                <p:cTn id="91" presetID="8" presetClass="emph" presetSubtype="0" fill="hold" grpId="1" nodeType="withEffect">
                                  <p:stCondLst>
                                    <p:cond delay="0"/>
                                  </p:stCondLst>
                                  <p:childTnLst>
                                    <p:animRot by="21600000">
                                      <p:cBhvr>
                                        <p:cTn id="92" dur="3000" fill="hold"/>
                                        <p:tgtEl>
                                          <p:spTgt spid="17"/>
                                        </p:tgtEl>
                                        <p:attrNameLst>
                                          <p:attrName>r</p:attrName>
                                        </p:attrNameLst>
                                      </p:cBhvr>
                                    </p:animRot>
                                  </p:childTnLst>
                                </p:cTn>
                              </p:par>
                              <p:par>
                                <p:cTn id="93" presetID="8" presetClass="emph" presetSubtype="0" fill="hold" grpId="1" nodeType="withEffect">
                                  <p:stCondLst>
                                    <p:cond delay="0"/>
                                  </p:stCondLst>
                                  <p:childTnLst>
                                    <p:animRot by="21600000">
                                      <p:cBhvr>
                                        <p:cTn id="94" dur="3000" fill="hold"/>
                                        <p:tgtEl>
                                          <p:spTgt spid="18"/>
                                        </p:tgtEl>
                                        <p:attrNameLst>
                                          <p:attrName>r</p:attrName>
                                        </p:attrNameLst>
                                      </p:cBhvr>
                                    </p:animRot>
                                  </p:childTnLst>
                                </p:cTn>
                              </p:par>
                              <p:par>
                                <p:cTn id="95" presetID="8" presetClass="emph" presetSubtype="0" fill="hold" grpId="1" nodeType="withEffect">
                                  <p:stCondLst>
                                    <p:cond delay="0"/>
                                  </p:stCondLst>
                                  <p:childTnLst>
                                    <p:animRot by="21600000">
                                      <p:cBhvr>
                                        <p:cTn id="96" dur="3000" fill="hold"/>
                                        <p:tgtEl>
                                          <p:spTgt spid="19"/>
                                        </p:tgtEl>
                                        <p:attrNameLst>
                                          <p:attrName>r</p:attrName>
                                        </p:attrNameLst>
                                      </p:cBhvr>
                                    </p:animRot>
                                  </p:childTnLst>
                                </p:cTn>
                              </p:par>
                              <p:par>
                                <p:cTn id="97" presetID="8" presetClass="emph" presetSubtype="0" fill="hold" grpId="1" nodeType="withEffect">
                                  <p:stCondLst>
                                    <p:cond delay="0"/>
                                  </p:stCondLst>
                                  <p:childTnLst>
                                    <p:animRot by="21600000">
                                      <p:cBhvr>
                                        <p:cTn id="98" dur="3000" fill="hold"/>
                                        <p:tgtEl>
                                          <p:spTgt spid="20"/>
                                        </p:tgtEl>
                                        <p:attrNameLst>
                                          <p:attrName>r</p:attrName>
                                        </p:attrNameLst>
                                      </p:cBhvr>
                                    </p:animRot>
                                  </p:childTnLst>
                                </p:cTn>
                              </p:par>
                              <p:par>
                                <p:cTn id="99" presetID="8" presetClass="emph" presetSubtype="0" fill="hold" grpId="1" nodeType="withEffect">
                                  <p:stCondLst>
                                    <p:cond delay="0"/>
                                  </p:stCondLst>
                                  <p:childTnLst>
                                    <p:animRot by="21600000">
                                      <p:cBhvr>
                                        <p:cTn id="100" dur="3000" fill="hold"/>
                                        <p:tgtEl>
                                          <p:spTgt spid="21"/>
                                        </p:tgtEl>
                                        <p:attrNameLst>
                                          <p:attrName>r</p:attrName>
                                        </p:attrNameLst>
                                      </p:cBhvr>
                                    </p:animRot>
                                  </p:childTnLst>
                                </p:cTn>
                              </p:par>
                              <p:par>
                                <p:cTn id="101" presetID="8" presetClass="emph" presetSubtype="0" fill="hold" grpId="1" nodeType="withEffect">
                                  <p:stCondLst>
                                    <p:cond delay="0"/>
                                  </p:stCondLst>
                                  <p:childTnLst>
                                    <p:animRot by="21600000">
                                      <p:cBhvr>
                                        <p:cTn id="102" dur="3000" fill="hold"/>
                                        <p:tgtEl>
                                          <p:spTgt spid="22"/>
                                        </p:tgtEl>
                                        <p:attrNameLst>
                                          <p:attrName>r</p:attrName>
                                        </p:attrNameLst>
                                      </p:cBhvr>
                                    </p:animRot>
                                  </p:childTnLst>
                                </p:cTn>
                              </p:par>
                              <p:par>
                                <p:cTn id="103" presetID="8" presetClass="emph" presetSubtype="0" fill="hold" grpId="1" nodeType="withEffect">
                                  <p:stCondLst>
                                    <p:cond delay="0"/>
                                  </p:stCondLst>
                                  <p:childTnLst>
                                    <p:animRot by="21600000">
                                      <p:cBhvr>
                                        <p:cTn id="104" dur="3000" fill="hold"/>
                                        <p:tgtEl>
                                          <p:spTgt spid="23"/>
                                        </p:tgtEl>
                                        <p:attrNameLst>
                                          <p:attrName>r</p:attrName>
                                        </p:attrNameLst>
                                      </p:cBhvr>
                                    </p:animRot>
                                  </p:childTnLst>
                                </p:cTn>
                              </p:par>
                              <p:par>
                                <p:cTn id="105" presetID="8" presetClass="emph" presetSubtype="0" fill="hold" grpId="1" nodeType="withEffect">
                                  <p:stCondLst>
                                    <p:cond delay="0"/>
                                  </p:stCondLst>
                                  <p:childTnLst>
                                    <p:animRot by="21600000">
                                      <p:cBhvr>
                                        <p:cTn id="106" dur="3000" fill="hold"/>
                                        <p:tgtEl>
                                          <p:spTgt spid="24"/>
                                        </p:tgtEl>
                                        <p:attrNameLst>
                                          <p:attrName>r</p:attrName>
                                        </p:attrNameLst>
                                      </p:cBhvr>
                                    </p:animRot>
                                  </p:childTnLst>
                                </p:cTn>
                              </p:par>
                              <p:par>
                                <p:cTn id="107" presetID="8" presetClass="emph" presetSubtype="0" fill="hold" grpId="1" nodeType="withEffect">
                                  <p:stCondLst>
                                    <p:cond delay="0"/>
                                  </p:stCondLst>
                                  <p:childTnLst>
                                    <p:animRot by="21600000">
                                      <p:cBhvr>
                                        <p:cTn id="108" dur="3000" fill="hold"/>
                                        <p:tgtEl>
                                          <p:spTgt spid="25"/>
                                        </p:tgtEl>
                                        <p:attrNameLst>
                                          <p:attrName>r</p:attrName>
                                        </p:attrNameLst>
                                      </p:cBhvr>
                                    </p:animRot>
                                  </p:childTnLst>
                                </p:cTn>
                              </p:par>
                              <p:par>
                                <p:cTn id="109" presetID="8" presetClass="emph" presetSubtype="0" fill="hold" grpId="1" nodeType="withEffect">
                                  <p:stCondLst>
                                    <p:cond delay="0"/>
                                  </p:stCondLst>
                                  <p:childTnLst>
                                    <p:animRot by="21600000">
                                      <p:cBhvr>
                                        <p:cTn id="110" dur="3000" fill="hold"/>
                                        <p:tgtEl>
                                          <p:spTgt spid="26"/>
                                        </p:tgtEl>
                                        <p:attrNameLst>
                                          <p:attrName>r</p:attrName>
                                        </p:attrNameLst>
                                      </p:cBhvr>
                                    </p:animRot>
                                  </p:childTnLst>
                                </p:cTn>
                              </p:par>
                              <p:par>
                                <p:cTn id="111" presetID="8" presetClass="emph" presetSubtype="0" fill="hold" grpId="1" nodeType="withEffect">
                                  <p:stCondLst>
                                    <p:cond delay="0"/>
                                  </p:stCondLst>
                                  <p:childTnLst>
                                    <p:animRot by="21600000">
                                      <p:cBhvr>
                                        <p:cTn id="112" dur="3000" fill="hold"/>
                                        <p:tgtEl>
                                          <p:spTgt spid="27"/>
                                        </p:tgtEl>
                                        <p:attrNameLst>
                                          <p:attrName>r</p:attrName>
                                        </p:attrNameLst>
                                      </p:cBhvr>
                                    </p:animRot>
                                  </p:childTnLst>
                                </p:cTn>
                              </p:par>
                              <p:par>
                                <p:cTn id="113" presetID="8" presetClass="emph" presetSubtype="0" fill="hold" grpId="1" nodeType="withEffect">
                                  <p:stCondLst>
                                    <p:cond delay="0"/>
                                  </p:stCondLst>
                                  <p:childTnLst>
                                    <p:animRot by="21600000">
                                      <p:cBhvr>
                                        <p:cTn id="114" dur="3000" fill="hold"/>
                                        <p:tgtEl>
                                          <p:spTgt spid="28"/>
                                        </p:tgtEl>
                                        <p:attrNameLst>
                                          <p:attrName>r</p:attrName>
                                        </p:attrNameLst>
                                      </p:cBhvr>
                                    </p:animRot>
                                  </p:childTnLst>
                                </p:cTn>
                              </p:par>
                              <p:par>
                                <p:cTn id="115" presetID="2" presetClass="entr" presetSubtype="4" fill="hold" grpId="0" nodeType="withEffect">
                                  <p:stCondLst>
                                    <p:cond delay="0"/>
                                  </p:stCondLst>
                                  <p:childTnLst>
                                    <p:set>
                                      <p:cBhvr>
                                        <p:cTn id="116" dur="1" fill="hold">
                                          <p:stCondLst>
                                            <p:cond delay="0"/>
                                          </p:stCondLst>
                                        </p:cTn>
                                        <p:tgtEl>
                                          <p:spTgt spid="6"/>
                                        </p:tgtEl>
                                        <p:attrNameLst>
                                          <p:attrName>style.visibility</p:attrName>
                                        </p:attrNameLst>
                                      </p:cBhvr>
                                      <p:to>
                                        <p:strVal val="visible"/>
                                      </p:to>
                                    </p:set>
                                    <p:anim calcmode="lin" valueType="num">
                                      <p:cBhvr additive="base">
                                        <p:cTn id="117" dur="3000" fill="hold"/>
                                        <p:tgtEl>
                                          <p:spTgt spid="6"/>
                                        </p:tgtEl>
                                        <p:attrNameLst>
                                          <p:attrName>ppt_x</p:attrName>
                                        </p:attrNameLst>
                                      </p:cBhvr>
                                      <p:tavLst>
                                        <p:tav tm="0">
                                          <p:val>
                                            <p:strVal val="#ppt_x"/>
                                          </p:val>
                                        </p:tav>
                                        <p:tav tm="100000">
                                          <p:val>
                                            <p:strVal val="#ppt_x"/>
                                          </p:val>
                                        </p:tav>
                                      </p:tavLst>
                                    </p:anim>
                                    <p:anim calcmode="lin" valueType="num">
                                      <p:cBhvr additive="base">
                                        <p:cTn id="118" dur="3000" fill="hold"/>
                                        <p:tgtEl>
                                          <p:spTgt spid="6"/>
                                        </p:tgtEl>
                                        <p:attrNameLst>
                                          <p:attrName>ppt_y</p:attrName>
                                        </p:attrNameLst>
                                      </p:cBhvr>
                                      <p:tavLst>
                                        <p:tav tm="0">
                                          <p:val>
                                            <p:strVal val="1+#ppt_h/2"/>
                                          </p:val>
                                        </p:tav>
                                        <p:tav tm="100000">
                                          <p:val>
                                            <p:strVal val="#ppt_y"/>
                                          </p:val>
                                        </p:tav>
                                      </p:tavLst>
                                    </p:anim>
                                  </p:childTnLst>
                                </p:cTn>
                              </p:par>
                              <p:par>
                                <p:cTn id="119" presetID="2" presetClass="entr" presetSubtype="4" fill="hold" grpId="0" nodeType="withEffect">
                                  <p:stCondLst>
                                    <p:cond delay="0"/>
                                  </p:stCondLst>
                                  <p:childTnLst>
                                    <p:set>
                                      <p:cBhvr>
                                        <p:cTn id="120" dur="1" fill="hold">
                                          <p:stCondLst>
                                            <p:cond delay="0"/>
                                          </p:stCondLst>
                                        </p:cTn>
                                        <p:tgtEl>
                                          <p:spTgt spid="8"/>
                                        </p:tgtEl>
                                        <p:attrNameLst>
                                          <p:attrName>style.visibility</p:attrName>
                                        </p:attrNameLst>
                                      </p:cBhvr>
                                      <p:to>
                                        <p:strVal val="visible"/>
                                      </p:to>
                                    </p:set>
                                    <p:anim calcmode="lin" valueType="num">
                                      <p:cBhvr additive="base">
                                        <p:cTn id="121" dur="3000" fill="hold"/>
                                        <p:tgtEl>
                                          <p:spTgt spid="8"/>
                                        </p:tgtEl>
                                        <p:attrNameLst>
                                          <p:attrName>ppt_x</p:attrName>
                                        </p:attrNameLst>
                                      </p:cBhvr>
                                      <p:tavLst>
                                        <p:tav tm="0">
                                          <p:val>
                                            <p:strVal val="#ppt_x"/>
                                          </p:val>
                                        </p:tav>
                                        <p:tav tm="100000">
                                          <p:val>
                                            <p:strVal val="#ppt_x"/>
                                          </p:val>
                                        </p:tav>
                                      </p:tavLst>
                                    </p:anim>
                                    <p:anim calcmode="lin" valueType="num">
                                      <p:cBhvr additive="base">
                                        <p:cTn id="122" dur="3000" fill="hold"/>
                                        <p:tgtEl>
                                          <p:spTgt spid="8"/>
                                        </p:tgtEl>
                                        <p:attrNameLst>
                                          <p:attrName>ppt_y</p:attrName>
                                        </p:attrNameLst>
                                      </p:cBhvr>
                                      <p:tavLst>
                                        <p:tav tm="0">
                                          <p:val>
                                            <p:strVal val="1+#ppt_h/2"/>
                                          </p:val>
                                        </p:tav>
                                        <p:tav tm="100000">
                                          <p:val>
                                            <p:strVal val="#ppt_y"/>
                                          </p:val>
                                        </p:tav>
                                      </p:tavLst>
                                    </p:anim>
                                  </p:childTnLst>
                                </p:cTn>
                              </p:par>
                              <p:par>
                                <p:cTn id="123" presetID="2" presetClass="entr" presetSubtype="4" fill="hold" grpId="0" nodeType="withEffect">
                                  <p:stCondLst>
                                    <p:cond delay="0"/>
                                  </p:stCondLst>
                                  <p:childTnLst>
                                    <p:set>
                                      <p:cBhvr>
                                        <p:cTn id="124" dur="1" fill="hold">
                                          <p:stCondLst>
                                            <p:cond delay="0"/>
                                          </p:stCondLst>
                                        </p:cTn>
                                        <p:tgtEl>
                                          <p:spTgt spid="10"/>
                                        </p:tgtEl>
                                        <p:attrNameLst>
                                          <p:attrName>style.visibility</p:attrName>
                                        </p:attrNameLst>
                                      </p:cBhvr>
                                      <p:to>
                                        <p:strVal val="visible"/>
                                      </p:to>
                                    </p:set>
                                    <p:anim calcmode="lin" valueType="num">
                                      <p:cBhvr additive="base">
                                        <p:cTn id="125" dur="3000" fill="hold"/>
                                        <p:tgtEl>
                                          <p:spTgt spid="10"/>
                                        </p:tgtEl>
                                        <p:attrNameLst>
                                          <p:attrName>ppt_x</p:attrName>
                                        </p:attrNameLst>
                                      </p:cBhvr>
                                      <p:tavLst>
                                        <p:tav tm="0">
                                          <p:val>
                                            <p:strVal val="#ppt_x"/>
                                          </p:val>
                                        </p:tav>
                                        <p:tav tm="100000">
                                          <p:val>
                                            <p:strVal val="#ppt_x"/>
                                          </p:val>
                                        </p:tav>
                                      </p:tavLst>
                                    </p:anim>
                                    <p:anim calcmode="lin" valueType="num">
                                      <p:cBhvr additive="base">
                                        <p:cTn id="126" dur="3000" fill="hold"/>
                                        <p:tgtEl>
                                          <p:spTgt spid="10"/>
                                        </p:tgtEl>
                                        <p:attrNameLst>
                                          <p:attrName>ppt_y</p:attrName>
                                        </p:attrNameLst>
                                      </p:cBhvr>
                                      <p:tavLst>
                                        <p:tav tm="0">
                                          <p:val>
                                            <p:strVal val="1+#ppt_h/2"/>
                                          </p:val>
                                        </p:tav>
                                        <p:tav tm="100000">
                                          <p:val>
                                            <p:strVal val="#ppt_y"/>
                                          </p:val>
                                        </p:tav>
                                      </p:tavLst>
                                    </p:anim>
                                  </p:childTnLst>
                                </p:cTn>
                              </p:par>
                              <p:par>
                                <p:cTn id="127" presetID="2" presetClass="entr" presetSubtype="4" fill="hold" grpId="0" nodeType="withEffect">
                                  <p:stCondLst>
                                    <p:cond delay="0"/>
                                  </p:stCondLst>
                                  <p:childTnLst>
                                    <p:set>
                                      <p:cBhvr>
                                        <p:cTn id="128" dur="1" fill="hold">
                                          <p:stCondLst>
                                            <p:cond delay="0"/>
                                          </p:stCondLst>
                                        </p:cTn>
                                        <p:tgtEl>
                                          <p:spTgt spid="12"/>
                                        </p:tgtEl>
                                        <p:attrNameLst>
                                          <p:attrName>style.visibility</p:attrName>
                                        </p:attrNameLst>
                                      </p:cBhvr>
                                      <p:to>
                                        <p:strVal val="visible"/>
                                      </p:to>
                                    </p:set>
                                    <p:anim calcmode="lin" valueType="num">
                                      <p:cBhvr additive="base">
                                        <p:cTn id="129" dur="3000" fill="hold"/>
                                        <p:tgtEl>
                                          <p:spTgt spid="12"/>
                                        </p:tgtEl>
                                        <p:attrNameLst>
                                          <p:attrName>ppt_x</p:attrName>
                                        </p:attrNameLst>
                                      </p:cBhvr>
                                      <p:tavLst>
                                        <p:tav tm="0">
                                          <p:val>
                                            <p:strVal val="#ppt_x"/>
                                          </p:val>
                                        </p:tav>
                                        <p:tav tm="100000">
                                          <p:val>
                                            <p:strVal val="#ppt_x"/>
                                          </p:val>
                                        </p:tav>
                                      </p:tavLst>
                                    </p:anim>
                                    <p:anim calcmode="lin" valueType="num">
                                      <p:cBhvr additive="base">
                                        <p:cTn id="130" dur="3000" fill="hold"/>
                                        <p:tgtEl>
                                          <p:spTgt spid="12"/>
                                        </p:tgtEl>
                                        <p:attrNameLst>
                                          <p:attrName>ppt_y</p:attrName>
                                        </p:attrNameLst>
                                      </p:cBhvr>
                                      <p:tavLst>
                                        <p:tav tm="0">
                                          <p:val>
                                            <p:strVal val="1+#ppt_h/2"/>
                                          </p:val>
                                        </p:tav>
                                        <p:tav tm="100000">
                                          <p:val>
                                            <p:strVal val="#ppt_y"/>
                                          </p:val>
                                        </p:tav>
                                      </p:tavLst>
                                    </p:anim>
                                  </p:childTnLst>
                                </p:cTn>
                              </p:par>
                              <p:par>
                                <p:cTn id="131" presetID="2" presetClass="entr" presetSubtype="4" fill="hold" grpId="0" nodeType="withEffect">
                                  <p:stCondLst>
                                    <p:cond delay="0"/>
                                  </p:stCondLst>
                                  <p:childTnLst>
                                    <p:set>
                                      <p:cBhvr>
                                        <p:cTn id="132" dur="1" fill="hold">
                                          <p:stCondLst>
                                            <p:cond delay="0"/>
                                          </p:stCondLst>
                                        </p:cTn>
                                        <p:tgtEl>
                                          <p:spTgt spid="14"/>
                                        </p:tgtEl>
                                        <p:attrNameLst>
                                          <p:attrName>style.visibility</p:attrName>
                                        </p:attrNameLst>
                                      </p:cBhvr>
                                      <p:to>
                                        <p:strVal val="visible"/>
                                      </p:to>
                                    </p:set>
                                    <p:anim calcmode="lin" valueType="num">
                                      <p:cBhvr additive="base">
                                        <p:cTn id="133" dur="3000" fill="hold"/>
                                        <p:tgtEl>
                                          <p:spTgt spid="14"/>
                                        </p:tgtEl>
                                        <p:attrNameLst>
                                          <p:attrName>ppt_x</p:attrName>
                                        </p:attrNameLst>
                                      </p:cBhvr>
                                      <p:tavLst>
                                        <p:tav tm="0">
                                          <p:val>
                                            <p:strVal val="#ppt_x"/>
                                          </p:val>
                                        </p:tav>
                                        <p:tav tm="100000">
                                          <p:val>
                                            <p:strVal val="#ppt_x"/>
                                          </p:val>
                                        </p:tav>
                                      </p:tavLst>
                                    </p:anim>
                                    <p:anim calcmode="lin" valueType="num">
                                      <p:cBhvr additive="base">
                                        <p:cTn id="134" dur="3000" fill="hold"/>
                                        <p:tgtEl>
                                          <p:spTgt spid="14"/>
                                        </p:tgtEl>
                                        <p:attrNameLst>
                                          <p:attrName>ppt_y</p:attrName>
                                        </p:attrNameLst>
                                      </p:cBhvr>
                                      <p:tavLst>
                                        <p:tav tm="0">
                                          <p:val>
                                            <p:strVal val="1+#ppt_h/2"/>
                                          </p:val>
                                        </p:tav>
                                        <p:tav tm="100000">
                                          <p:val>
                                            <p:strVal val="#ppt_y"/>
                                          </p:val>
                                        </p:tav>
                                      </p:tavLst>
                                    </p:anim>
                                  </p:childTnLst>
                                </p:cTn>
                              </p:par>
                              <p:par>
                                <p:cTn id="135" presetID="2" presetClass="entr" presetSubtype="4" fill="hold" grpId="0" nodeType="withEffect">
                                  <p:stCondLst>
                                    <p:cond delay="0"/>
                                  </p:stCondLst>
                                  <p:childTnLst>
                                    <p:set>
                                      <p:cBhvr>
                                        <p:cTn id="136" dur="1" fill="hold">
                                          <p:stCondLst>
                                            <p:cond delay="0"/>
                                          </p:stCondLst>
                                        </p:cTn>
                                        <p:tgtEl>
                                          <p:spTgt spid="15"/>
                                        </p:tgtEl>
                                        <p:attrNameLst>
                                          <p:attrName>style.visibility</p:attrName>
                                        </p:attrNameLst>
                                      </p:cBhvr>
                                      <p:to>
                                        <p:strVal val="visible"/>
                                      </p:to>
                                    </p:set>
                                    <p:anim calcmode="lin" valueType="num">
                                      <p:cBhvr additive="base">
                                        <p:cTn id="137" dur="3000" fill="hold"/>
                                        <p:tgtEl>
                                          <p:spTgt spid="15"/>
                                        </p:tgtEl>
                                        <p:attrNameLst>
                                          <p:attrName>ppt_x</p:attrName>
                                        </p:attrNameLst>
                                      </p:cBhvr>
                                      <p:tavLst>
                                        <p:tav tm="0">
                                          <p:val>
                                            <p:strVal val="#ppt_x"/>
                                          </p:val>
                                        </p:tav>
                                        <p:tav tm="100000">
                                          <p:val>
                                            <p:strVal val="#ppt_x"/>
                                          </p:val>
                                        </p:tav>
                                      </p:tavLst>
                                    </p:anim>
                                    <p:anim calcmode="lin" valueType="num">
                                      <p:cBhvr additive="base">
                                        <p:cTn id="138" dur="3000" fill="hold"/>
                                        <p:tgtEl>
                                          <p:spTgt spid="15"/>
                                        </p:tgtEl>
                                        <p:attrNameLst>
                                          <p:attrName>ppt_y</p:attrName>
                                        </p:attrNameLst>
                                      </p:cBhvr>
                                      <p:tavLst>
                                        <p:tav tm="0">
                                          <p:val>
                                            <p:strVal val="1+#ppt_h/2"/>
                                          </p:val>
                                        </p:tav>
                                        <p:tav tm="100000">
                                          <p:val>
                                            <p:strVal val="#ppt_y"/>
                                          </p:val>
                                        </p:tav>
                                      </p:tavLst>
                                    </p:anim>
                                  </p:childTnLst>
                                </p:cTn>
                              </p:par>
                              <p:par>
                                <p:cTn id="139" presetID="2" presetClass="entr" presetSubtype="4" fill="hold" grpId="0" nodeType="withEffect">
                                  <p:stCondLst>
                                    <p:cond delay="0"/>
                                  </p:stCondLst>
                                  <p:childTnLst>
                                    <p:set>
                                      <p:cBhvr>
                                        <p:cTn id="140" dur="1" fill="hold">
                                          <p:stCondLst>
                                            <p:cond delay="0"/>
                                          </p:stCondLst>
                                        </p:cTn>
                                        <p:tgtEl>
                                          <p:spTgt spid="29"/>
                                        </p:tgtEl>
                                        <p:attrNameLst>
                                          <p:attrName>style.visibility</p:attrName>
                                        </p:attrNameLst>
                                      </p:cBhvr>
                                      <p:to>
                                        <p:strVal val="visible"/>
                                      </p:to>
                                    </p:set>
                                    <p:anim calcmode="lin" valueType="num">
                                      <p:cBhvr additive="base">
                                        <p:cTn id="141" dur="3000" fill="hold"/>
                                        <p:tgtEl>
                                          <p:spTgt spid="29"/>
                                        </p:tgtEl>
                                        <p:attrNameLst>
                                          <p:attrName>ppt_x</p:attrName>
                                        </p:attrNameLst>
                                      </p:cBhvr>
                                      <p:tavLst>
                                        <p:tav tm="0">
                                          <p:val>
                                            <p:strVal val="#ppt_x"/>
                                          </p:val>
                                        </p:tav>
                                        <p:tav tm="100000">
                                          <p:val>
                                            <p:strVal val="#ppt_x"/>
                                          </p:val>
                                        </p:tav>
                                      </p:tavLst>
                                    </p:anim>
                                    <p:anim calcmode="lin" valueType="num">
                                      <p:cBhvr additive="base">
                                        <p:cTn id="142" dur="3000" fill="hold"/>
                                        <p:tgtEl>
                                          <p:spTgt spid="29"/>
                                        </p:tgtEl>
                                        <p:attrNameLst>
                                          <p:attrName>ppt_y</p:attrName>
                                        </p:attrNameLst>
                                      </p:cBhvr>
                                      <p:tavLst>
                                        <p:tav tm="0">
                                          <p:val>
                                            <p:strVal val="1+#ppt_h/2"/>
                                          </p:val>
                                        </p:tav>
                                        <p:tav tm="100000">
                                          <p:val>
                                            <p:strVal val="#ppt_y"/>
                                          </p:val>
                                        </p:tav>
                                      </p:tavLst>
                                    </p:anim>
                                  </p:childTnLst>
                                </p:cTn>
                              </p:par>
                              <p:par>
                                <p:cTn id="143" presetID="2" presetClass="entr" presetSubtype="4" fill="hold" grpId="0" nodeType="withEffect">
                                  <p:stCondLst>
                                    <p:cond delay="0"/>
                                  </p:stCondLst>
                                  <p:childTnLst>
                                    <p:set>
                                      <p:cBhvr>
                                        <p:cTn id="144" dur="1" fill="hold">
                                          <p:stCondLst>
                                            <p:cond delay="0"/>
                                          </p:stCondLst>
                                        </p:cTn>
                                        <p:tgtEl>
                                          <p:spTgt spid="30"/>
                                        </p:tgtEl>
                                        <p:attrNameLst>
                                          <p:attrName>style.visibility</p:attrName>
                                        </p:attrNameLst>
                                      </p:cBhvr>
                                      <p:to>
                                        <p:strVal val="visible"/>
                                      </p:to>
                                    </p:set>
                                    <p:anim calcmode="lin" valueType="num">
                                      <p:cBhvr additive="base">
                                        <p:cTn id="145" dur="3000" fill="hold"/>
                                        <p:tgtEl>
                                          <p:spTgt spid="30"/>
                                        </p:tgtEl>
                                        <p:attrNameLst>
                                          <p:attrName>ppt_x</p:attrName>
                                        </p:attrNameLst>
                                      </p:cBhvr>
                                      <p:tavLst>
                                        <p:tav tm="0">
                                          <p:val>
                                            <p:strVal val="#ppt_x"/>
                                          </p:val>
                                        </p:tav>
                                        <p:tav tm="100000">
                                          <p:val>
                                            <p:strVal val="#ppt_x"/>
                                          </p:val>
                                        </p:tav>
                                      </p:tavLst>
                                    </p:anim>
                                    <p:anim calcmode="lin" valueType="num">
                                      <p:cBhvr additive="base">
                                        <p:cTn id="146" dur="3000" fill="hold"/>
                                        <p:tgtEl>
                                          <p:spTgt spid="30"/>
                                        </p:tgtEl>
                                        <p:attrNameLst>
                                          <p:attrName>ppt_y</p:attrName>
                                        </p:attrNameLst>
                                      </p:cBhvr>
                                      <p:tavLst>
                                        <p:tav tm="0">
                                          <p:val>
                                            <p:strVal val="1+#ppt_h/2"/>
                                          </p:val>
                                        </p:tav>
                                        <p:tav tm="100000">
                                          <p:val>
                                            <p:strVal val="#ppt_y"/>
                                          </p:val>
                                        </p:tav>
                                      </p:tavLst>
                                    </p:anim>
                                  </p:childTnLst>
                                </p:cTn>
                              </p:par>
                              <p:par>
                                <p:cTn id="147" presetID="2" presetClass="entr" presetSubtype="4" fill="hold" grpId="0" nodeType="withEffect">
                                  <p:stCondLst>
                                    <p:cond delay="0"/>
                                  </p:stCondLst>
                                  <p:childTnLst>
                                    <p:set>
                                      <p:cBhvr>
                                        <p:cTn id="148" dur="1" fill="hold">
                                          <p:stCondLst>
                                            <p:cond delay="0"/>
                                          </p:stCondLst>
                                        </p:cTn>
                                        <p:tgtEl>
                                          <p:spTgt spid="31"/>
                                        </p:tgtEl>
                                        <p:attrNameLst>
                                          <p:attrName>style.visibility</p:attrName>
                                        </p:attrNameLst>
                                      </p:cBhvr>
                                      <p:to>
                                        <p:strVal val="visible"/>
                                      </p:to>
                                    </p:set>
                                    <p:anim calcmode="lin" valueType="num">
                                      <p:cBhvr additive="base">
                                        <p:cTn id="149" dur="3000" fill="hold"/>
                                        <p:tgtEl>
                                          <p:spTgt spid="31"/>
                                        </p:tgtEl>
                                        <p:attrNameLst>
                                          <p:attrName>ppt_x</p:attrName>
                                        </p:attrNameLst>
                                      </p:cBhvr>
                                      <p:tavLst>
                                        <p:tav tm="0">
                                          <p:val>
                                            <p:strVal val="#ppt_x"/>
                                          </p:val>
                                        </p:tav>
                                        <p:tav tm="100000">
                                          <p:val>
                                            <p:strVal val="#ppt_x"/>
                                          </p:val>
                                        </p:tav>
                                      </p:tavLst>
                                    </p:anim>
                                    <p:anim calcmode="lin" valueType="num">
                                      <p:cBhvr additive="base">
                                        <p:cTn id="150" dur="3000" fill="hold"/>
                                        <p:tgtEl>
                                          <p:spTgt spid="31"/>
                                        </p:tgtEl>
                                        <p:attrNameLst>
                                          <p:attrName>ppt_y</p:attrName>
                                        </p:attrNameLst>
                                      </p:cBhvr>
                                      <p:tavLst>
                                        <p:tav tm="0">
                                          <p:val>
                                            <p:strVal val="1+#ppt_h/2"/>
                                          </p:val>
                                        </p:tav>
                                        <p:tav tm="100000">
                                          <p:val>
                                            <p:strVal val="#ppt_y"/>
                                          </p:val>
                                        </p:tav>
                                      </p:tavLst>
                                    </p:anim>
                                  </p:childTnLst>
                                </p:cTn>
                              </p:par>
                              <p:par>
                                <p:cTn id="151" presetID="2" presetClass="entr" presetSubtype="4" fill="hold" grpId="0" nodeType="withEffect">
                                  <p:stCondLst>
                                    <p:cond delay="0"/>
                                  </p:stCondLst>
                                  <p:childTnLst>
                                    <p:set>
                                      <p:cBhvr>
                                        <p:cTn id="152" dur="1" fill="hold">
                                          <p:stCondLst>
                                            <p:cond delay="0"/>
                                          </p:stCondLst>
                                        </p:cTn>
                                        <p:tgtEl>
                                          <p:spTgt spid="32"/>
                                        </p:tgtEl>
                                        <p:attrNameLst>
                                          <p:attrName>style.visibility</p:attrName>
                                        </p:attrNameLst>
                                      </p:cBhvr>
                                      <p:to>
                                        <p:strVal val="visible"/>
                                      </p:to>
                                    </p:set>
                                    <p:anim calcmode="lin" valueType="num">
                                      <p:cBhvr additive="base">
                                        <p:cTn id="153" dur="3000" fill="hold"/>
                                        <p:tgtEl>
                                          <p:spTgt spid="32"/>
                                        </p:tgtEl>
                                        <p:attrNameLst>
                                          <p:attrName>ppt_x</p:attrName>
                                        </p:attrNameLst>
                                      </p:cBhvr>
                                      <p:tavLst>
                                        <p:tav tm="0">
                                          <p:val>
                                            <p:strVal val="#ppt_x"/>
                                          </p:val>
                                        </p:tav>
                                        <p:tav tm="100000">
                                          <p:val>
                                            <p:strVal val="#ppt_x"/>
                                          </p:val>
                                        </p:tav>
                                      </p:tavLst>
                                    </p:anim>
                                    <p:anim calcmode="lin" valueType="num">
                                      <p:cBhvr additive="base">
                                        <p:cTn id="154" dur="3000" fill="hold"/>
                                        <p:tgtEl>
                                          <p:spTgt spid="32"/>
                                        </p:tgtEl>
                                        <p:attrNameLst>
                                          <p:attrName>ppt_y</p:attrName>
                                        </p:attrNameLst>
                                      </p:cBhvr>
                                      <p:tavLst>
                                        <p:tav tm="0">
                                          <p:val>
                                            <p:strVal val="1+#ppt_h/2"/>
                                          </p:val>
                                        </p:tav>
                                        <p:tav tm="100000">
                                          <p:val>
                                            <p:strVal val="#ppt_y"/>
                                          </p:val>
                                        </p:tav>
                                      </p:tavLst>
                                    </p:anim>
                                  </p:childTnLst>
                                </p:cTn>
                              </p:par>
                              <p:par>
                                <p:cTn id="155" presetID="2" presetClass="entr" presetSubtype="4" fill="hold" grpId="0" nodeType="withEffect">
                                  <p:stCondLst>
                                    <p:cond delay="0"/>
                                  </p:stCondLst>
                                  <p:childTnLst>
                                    <p:set>
                                      <p:cBhvr>
                                        <p:cTn id="156" dur="1" fill="hold">
                                          <p:stCondLst>
                                            <p:cond delay="0"/>
                                          </p:stCondLst>
                                        </p:cTn>
                                        <p:tgtEl>
                                          <p:spTgt spid="33"/>
                                        </p:tgtEl>
                                        <p:attrNameLst>
                                          <p:attrName>style.visibility</p:attrName>
                                        </p:attrNameLst>
                                      </p:cBhvr>
                                      <p:to>
                                        <p:strVal val="visible"/>
                                      </p:to>
                                    </p:set>
                                    <p:anim calcmode="lin" valueType="num">
                                      <p:cBhvr additive="base">
                                        <p:cTn id="157" dur="3000" fill="hold"/>
                                        <p:tgtEl>
                                          <p:spTgt spid="33"/>
                                        </p:tgtEl>
                                        <p:attrNameLst>
                                          <p:attrName>ppt_x</p:attrName>
                                        </p:attrNameLst>
                                      </p:cBhvr>
                                      <p:tavLst>
                                        <p:tav tm="0">
                                          <p:val>
                                            <p:strVal val="#ppt_x"/>
                                          </p:val>
                                        </p:tav>
                                        <p:tav tm="100000">
                                          <p:val>
                                            <p:strVal val="#ppt_x"/>
                                          </p:val>
                                        </p:tav>
                                      </p:tavLst>
                                    </p:anim>
                                    <p:anim calcmode="lin" valueType="num">
                                      <p:cBhvr additive="base">
                                        <p:cTn id="158" dur="3000" fill="hold"/>
                                        <p:tgtEl>
                                          <p:spTgt spid="33"/>
                                        </p:tgtEl>
                                        <p:attrNameLst>
                                          <p:attrName>ppt_y</p:attrName>
                                        </p:attrNameLst>
                                      </p:cBhvr>
                                      <p:tavLst>
                                        <p:tav tm="0">
                                          <p:val>
                                            <p:strVal val="1+#ppt_h/2"/>
                                          </p:val>
                                        </p:tav>
                                        <p:tav tm="100000">
                                          <p:val>
                                            <p:strVal val="#ppt_y"/>
                                          </p:val>
                                        </p:tav>
                                      </p:tavLst>
                                    </p:anim>
                                  </p:childTnLst>
                                </p:cTn>
                              </p:par>
                              <p:par>
                                <p:cTn id="159" presetID="2" presetClass="entr" presetSubtype="4" fill="hold" grpId="0" nodeType="withEffect">
                                  <p:stCondLst>
                                    <p:cond delay="0"/>
                                  </p:stCondLst>
                                  <p:childTnLst>
                                    <p:set>
                                      <p:cBhvr>
                                        <p:cTn id="160" dur="1" fill="hold">
                                          <p:stCondLst>
                                            <p:cond delay="0"/>
                                          </p:stCondLst>
                                        </p:cTn>
                                        <p:tgtEl>
                                          <p:spTgt spid="34"/>
                                        </p:tgtEl>
                                        <p:attrNameLst>
                                          <p:attrName>style.visibility</p:attrName>
                                        </p:attrNameLst>
                                      </p:cBhvr>
                                      <p:to>
                                        <p:strVal val="visible"/>
                                      </p:to>
                                    </p:set>
                                    <p:anim calcmode="lin" valueType="num">
                                      <p:cBhvr additive="base">
                                        <p:cTn id="161" dur="3000" fill="hold"/>
                                        <p:tgtEl>
                                          <p:spTgt spid="34"/>
                                        </p:tgtEl>
                                        <p:attrNameLst>
                                          <p:attrName>ppt_x</p:attrName>
                                        </p:attrNameLst>
                                      </p:cBhvr>
                                      <p:tavLst>
                                        <p:tav tm="0">
                                          <p:val>
                                            <p:strVal val="#ppt_x"/>
                                          </p:val>
                                        </p:tav>
                                        <p:tav tm="100000">
                                          <p:val>
                                            <p:strVal val="#ppt_x"/>
                                          </p:val>
                                        </p:tav>
                                      </p:tavLst>
                                    </p:anim>
                                    <p:anim calcmode="lin" valueType="num">
                                      <p:cBhvr additive="base">
                                        <p:cTn id="162" dur="3000" fill="hold"/>
                                        <p:tgtEl>
                                          <p:spTgt spid="34"/>
                                        </p:tgtEl>
                                        <p:attrNameLst>
                                          <p:attrName>ppt_y</p:attrName>
                                        </p:attrNameLst>
                                      </p:cBhvr>
                                      <p:tavLst>
                                        <p:tav tm="0">
                                          <p:val>
                                            <p:strVal val="1+#ppt_h/2"/>
                                          </p:val>
                                        </p:tav>
                                        <p:tav tm="100000">
                                          <p:val>
                                            <p:strVal val="#ppt_y"/>
                                          </p:val>
                                        </p:tav>
                                      </p:tavLst>
                                    </p:anim>
                                  </p:childTnLst>
                                </p:cTn>
                              </p:par>
                              <p:par>
                                <p:cTn id="163" presetID="2" presetClass="entr" presetSubtype="4" fill="hold" grpId="0" nodeType="withEffect">
                                  <p:stCondLst>
                                    <p:cond delay="0"/>
                                  </p:stCondLst>
                                  <p:childTnLst>
                                    <p:set>
                                      <p:cBhvr>
                                        <p:cTn id="164" dur="1" fill="hold">
                                          <p:stCondLst>
                                            <p:cond delay="0"/>
                                          </p:stCondLst>
                                        </p:cTn>
                                        <p:tgtEl>
                                          <p:spTgt spid="35"/>
                                        </p:tgtEl>
                                        <p:attrNameLst>
                                          <p:attrName>style.visibility</p:attrName>
                                        </p:attrNameLst>
                                      </p:cBhvr>
                                      <p:to>
                                        <p:strVal val="visible"/>
                                      </p:to>
                                    </p:set>
                                    <p:anim calcmode="lin" valueType="num">
                                      <p:cBhvr additive="base">
                                        <p:cTn id="165" dur="3000" fill="hold"/>
                                        <p:tgtEl>
                                          <p:spTgt spid="35"/>
                                        </p:tgtEl>
                                        <p:attrNameLst>
                                          <p:attrName>ppt_x</p:attrName>
                                        </p:attrNameLst>
                                      </p:cBhvr>
                                      <p:tavLst>
                                        <p:tav tm="0">
                                          <p:val>
                                            <p:strVal val="#ppt_x"/>
                                          </p:val>
                                        </p:tav>
                                        <p:tav tm="100000">
                                          <p:val>
                                            <p:strVal val="#ppt_x"/>
                                          </p:val>
                                        </p:tav>
                                      </p:tavLst>
                                    </p:anim>
                                    <p:anim calcmode="lin" valueType="num">
                                      <p:cBhvr additive="base">
                                        <p:cTn id="166" dur="3000" fill="hold"/>
                                        <p:tgtEl>
                                          <p:spTgt spid="35"/>
                                        </p:tgtEl>
                                        <p:attrNameLst>
                                          <p:attrName>ppt_y</p:attrName>
                                        </p:attrNameLst>
                                      </p:cBhvr>
                                      <p:tavLst>
                                        <p:tav tm="0">
                                          <p:val>
                                            <p:strVal val="1+#ppt_h/2"/>
                                          </p:val>
                                        </p:tav>
                                        <p:tav tm="100000">
                                          <p:val>
                                            <p:strVal val="#ppt_y"/>
                                          </p:val>
                                        </p:tav>
                                      </p:tavLst>
                                    </p:anim>
                                  </p:childTnLst>
                                </p:cTn>
                              </p:par>
                              <p:par>
                                <p:cTn id="167" presetID="2" presetClass="entr" presetSubtype="4" fill="hold" grpId="0" nodeType="withEffect">
                                  <p:stCondLst>
                                    <p:cond delay="0"/>
                                  </p:stCondLst>
                                  <p:childTnLst>
                                    <p:set>
                                      <p:cBhvr>
                                        <p:cTn id="168" dur="1" fill="hold">
                                          <p:stCondLst>
                                            <p:cond delay="0"/>
                                          </p:stCondLst>
                                        </p:cTn>
                                        <p:tgtEl>
                                          <p:spTgt spid="36"/>
                                        </p:tgtEl>
                                        <p:attrNameLst>
                                          <p:attrName>style.visibility</p:attrName>
                                        </p:attrNameLst>
                                      </p:cBhvr>
                                      <p:to>
                                        <p:strVal val="visible"/>
                                      </p:to>
                                    </p:set>
                                    <p:anim calcmode="lin" valueType="num">
                                      <p:cBhvr additive="base">
                                        <p:cTn id="169" dur="3000" fill="hold"/>
                                        <p:tgtEl>
                                          <p:spTgt spid="36"/>
                                        </p:tgtEl>
                                        <p:attrNameLst>
                                          <p:attrName>ppt_x</p:attrName>
                                        </p:attrNameLst>
                                      </p:cBhvr>
                                      <p:tavLst>
                                        <p:tav tm="0">
                                          <p:val>
                                            <p:strVal val="#ppt_x"/>
                                          </p:val>
                                        </p:tav>
                                        <p:tav tm="100000">
                                          <p:val>
                                            <p:strVal val="#ppt_x"/>
                                          </p:val>
                                        </p:tav>
                                      </p:tavLst>
                                    </p:anim>
                                    <p:anim calcmode="lin" valueType="num">
                                      <p:cBhvr additive="base">
                                        <p:cTn id="170" dur="3000" fill="hold"/>
                                        <p:tgtEl>
                                          <p:spTgt spid="36"/>
                                        </p:tgtEl>
                                        <p:attrNameLst>
                                          <p:attrName>ppt_y</p:attrName>
                                        </p:attrNameLst>
                                      </p:cBhvr>
                                      <p:tavLst>
                                        <p:tav tm="0">
                                          <p:val>
                                            <p:strVal val="1+#ppt_h/2"/>
                                          </p:val>
                                        </p:tav>
                                        <p:tav tm="100000">
                                          <p:val>
                                            <p:strVal val="#ppt_y"/>
                                          </p:val>
                                        </p:tav>
                                      </p:tavLst>
                                    </p:anim>
                                  </p:childTnLst>
                                </p:cTn>
                              </p:par>
                              <p:par>
                                <p:cTn id="171" presetID="2" presetClass="entr" presetSubtype="4" fill="hold" grpId="0" nodeType="withEffect">
                                  <p:stCondLst>
                                    <p:cond delay="0"/>
                                  </p:stCondLst>
                                  <p:childTnLst>
                                    <p:set>
                                      <p:cBhvr>
                                        <p:cTn id="172" dur="1" fill="hold">
                                          <p:stCondLst>
                                            <p:cond delay="0"/>
                                          </p:stCondLst>
                                        </p:cTn>
                                        <p:tgtEl>
                                          <p:spTgt spid="37"/>
                                        </p:tgtEl>
                                        <p:attrNameLst>
                                          <p:attrName>style.visibility</p:attrName>
                                        </p:attrNameLst>
                                      </p:cBhvr>
                                      <p:to>
                                        <p:strVal val="visible"/>
                                      </p:to>
                                    </p:set>
                                    <p:anim calcmode="lin" valueType="num">
                                      <p:cBhvr additive="base">
                                        <p:cTn id="173" dur="3000" fill="hold"/>
                                        <p:tgtEl>
                                          <p:spTgt spid="37"/>
                                        </p:tgtEl>
                                        <p:attrNameLst>
                                          <p:attrName>ppt_x</p:attrName>
                                        </p:attrNameLst>
                                      </p:cBhvr>
                                      <p:tavLst>
                                        <p:tav tm="0">
                                          <p:val>
                                            <p:strVal val="#ppt_x"/>
                                          </p:val>
                                        </p:tav>
                                        <p:tav tm="100000">
                                          <p:val>
                                            <p:strVal val="#ppt_x"/>
                                          </p:val>
                                        </p:tav>
                                      </p:tavLst>
                                    </p:anim>
                                    <p:anim calcmode="lin" valueType="num">
                                      <p:cBhvr additive="base">
                                        <p:cTn id="174" dur="3000" fill="hold"/>
                                        <p:tgtEl>
                                          <p:spTgt spid="37"/>
                                        </p:tgtEl>
                                        <p:attrNameLst>
                                          <p:attrName>ppt_y</p:attrName>
                                        </p:attrNameLst>
                                      </p:cBhvr>
                                      <p:tavLst>
                                        <p:tav tm="0">
                                          <p:val>
                                            <p:strVal val="1+#ppt_h/2"/>
                                          </p:val>
                                        </p:tav>
                                        <p:tav tm="100000">
                                          <p:val>
                                            <p:strVal val="#ppt_y"/>
                                          </p:val>
                                        </p:tav>
                                      </p:tavLst>
                                    </p:anim>
                                  </p:childTnLst>
                                </p:cTn>
                              </p:par>
                              <p:par>
                                <p:cTn id="175" presetID="2" presetClass="entr" presetSubtype="4" fill="hold" grpId="0" nodeType="withEffect">
                                  <p:stCondLst>
                                    <p:cond delay="0"/>
                                  </p:stCondLst>
                                  <p:childTnLst>
                                    <p:set>
                                      <p:cBhvr>
                                        <p:cTn id="176" dur="1" fill="hold">
                                          <p:stCondLst>
                                            <p:cond delay="0"/>
                                          </p:stCondLst>
                                        </p:cTn>
                                        <p:tgtEl>
                                          <p:spTgt spid="38"/>
                                        </p:tgtEl>
                                        <p:attrNameLst>
                                          <p:attrName>style.visibility</p:attrName>
                                        </p:attrNameLst>
                                      </p:cBhvr>
                                      <p:to>
                                        <p:strVal val="visible"/>
                                      </p:to>
                                    </p:set>
                                    <p:anim calcmode="lin" valueType="num">
                                      <p:cBhvr additive="base">
                                        <p:cTn id="177" dur="3000" fill="hold"/>
                                        <p:tgtEl>
                                          <p:spTgt spid="38"/>
                                        </p:tgtEl>
                                        <p:attrNameLst>
                                          <p:attrName>ppt_x</p:attrName>
                                        </p:attrNameLst>
                                      </p:cBhvr>
                                      <p:tavLst>
                                        <p:tav tm="0">
                                          <p:val>
                                            <p:strVal val="#ppt_x"/>
                                          </p:val>
                                        </p:tav>
                                        <p:tav tm="100000">
                                          <p:val>
                                            <p:strVal val="#ppt_x"/>
                                          </p:val>
                                        </p:tav>
                                      </p:tavLst>
                                    </p:anim>
                                    <p:anim calcmode="lin" valueType="num">
                                      <p:cBhvr additive="base">
                                        <p:cTn id="178" dur="3000" fill="hold"/>
                                        <p:tgtEl>
                                          <p:spTgt spid="38"/>
                                        </p:tgtEl>
                                        <p:attrNameLst>
                                          <p:attrName>ppt_y</p:attrName>
                                        </p:attrNameLst>
                                      </p:cBhvr>
                                      <p:tavLst>
                                        <p:tav tm="0">
                                          <p:val>
                                            <p:strVal val="1+#ppt_h/2"/>
                                          </p:val>
                                        </p:tav>
                                        <p:tav tm="100000">
                                          <p:val>
                                            <p:strVal val="#ppt_y"/>
                                          </p:val>
                                        </p:tav>
                                      </p:tavLst>
                                    </p:anim>
                                  </p:childTnLst>
                                </p:cTn>
                              </p:par>
                              <p:par>
                                <p:cTn id="179" presetID="2" presetClass="entr" presetSubtype="4" fill="hold" grpId="0" nodeType="withEffect">
                                  <p:stCondLst>
                                    <p:cond delay="0"/>
                                  </p:stCondLst>
                                  <p:childTnLst>
                                    <p:set>
                                      <p:cBhvr>
                                        <p:cTn id="180" dur="1" fill="hold">
                                          <p:stCondLst>
                                            <p:cond delay="0"/>
                                          </p:stCondLst>
                                        </p:cTn>
                                        <p:tgtEl>
                                          <p:spTgt spid="39"/>
                                        </p:tgtEl>
                                        <p:attrNameLst>
                                          <p:attrName>style.visibility</p:attrName>
                                        </p:attrNameLst>
                                      </p:cBhvr>
                                      <p:to>
                                        <p:strVal val="visible"/>
                                      </p:to>
                                    </p:set>
                                    <p:anim calcmode="lin" valueType="num">
                                      <p:cBhvr additive="base">
                                        <p:cTn id="181" dur="3000" fill="hold"/>
                                        <p:tgtEl>
                                          <p:spTgt spid="39"/>
                                        </p:tgtEl>
                                        <p:attrNameLst>
                                          <p:attrName>ppt_x</p:attrName>
                                        </p:attrNameLst>
                                      </p:cBhvr>
                                      <p:tavLst>
                                        <p:tav tm="0">
                                          <p:val>
                                            <p:strVal val="#ppt_x"/>
                                          </p:val>
                                        </p:tav>
                                        <p:tav tm="100000">
                                          <p:val>
                                            <p:strVal val="#ppt_x"/>
                                          </p:val>
                                        </p:tav>
                                      </p:tavLst>
                                    </p:anim>
                                    <p:anim calcmode="lin" valueType="num">
                                      <p:cBhvr additive="base">
                                        <p:cTn id="182" dur="3000" fill="hold"/>
                                        <p:tgtEl>
                                          <p:spTgt spid="39"/>
                                        </p:tgtEl>
                                        <p:attrNameLst>
                                          <p:attrName>ppt_y</p:attrName>
                                        </p:attrNameLst>
                                      </p:cBhvr>
                                      <p:tavLst>
                                        <p:tav tm="0">
                                          <p:val>
                                            <p:strVal val="1+#ppt_h/2"/>
                                          </p:val>
                                        </p:tav>
                                        <p:tav tm="100000">
                                          <p:val>
                                            <p:strVal val="#ppt_y"/>
                                          </p:val>
                                        </p:tav>
                                      </p:tavLst>
                                    </p:anim>
                                  </p:childTnLst>
                                </p:cTn>
                              </p:par>
                              <p:par>
                                <p:cTn id="183" presetID="2" presetClass="entr" presetSubtype="4" fill="hold" grpId="0" nodeType="withEffect">
                                  <p:stCondLst>
                                    <p:cond delay="0"/>
                                  </p:stCondLst>
                                  <p:childTnLst>
                                    <p:set>
                                      <p:cBhvr>
                                        <p:cTn id="184" dur="1" fill="hold">
                                          <p:stCondLst>
                                            <p:cond delay="0"/>
                                          </p:stCondLst>
                                        </p:cTn>
                                        <p:tgtEl>
                                          <p:spTgt spid="40"/>
                                        </p:tgtEl>
                                        <p:attrNameLst>
                                          <p:attrName>style.visibility</p:attrName>
                                        </p:attrNameLst>
                                      </p:cBhvr>
                                      <p:to>
                                        <p:strVal val="visible"/>
                                      </p:to>
                                    </p:set>
                                    <p:anim calcmode="lin" valueType="num">
                                      <p:cBhvr additive="base">
                                        <p:cTn id="185" dur="3000" fill="hold"/>
                                        <p:tgtEl>
                                          <p:spTgt spid="40"/>
                                        </p:tgtEl>
                                        <p:attrNameLst>
                                          <p:attrName>ppt_x</p:attrName>
                                        </p:attrNameLst>
                                      </p:cBhvr>
                                      <p:tavLst>
                                        <p:tav tm="0">
                                          <p:val>
                                            <p:strVal val="#ppt_x"/>
                                          </p:val>
                                        </p:tav>
                                        <p:tav tm="100000">
                                          <p:val>
                                            <p:strVal val="#ppt_x"/>
                                          </p:val>
                                        </p:tav>
                                      </p:tavLst>
                                    </p:anim>
                                    <p:anim calcmode="lin" valueType="num">
                                      <p:cBhvr additive="base">
                                        <p:cTn id="186" dur="3000" fill="hold"/>
                                        <p:tgtEl>
                                          <p:spTgt spid="40"/>
                                        </p:tgtEl>
                                        <p:attrNameLst>
                                          <p:attrName>ppt_y</p:attrName>
                                        </p:attrNameLst>
                                      </p:cBhvr>
                                      <p:tavLst>
                                        <p:tav tm="0">
                                          <p:val>
                                            <p:strVal val="1+#ppt_h/2"/>
                                          </p:val>
                                        </p:tav>
                                        <p:tav tm="100000">
                                          <p:val>
                                            <p:strVal val="#ppt_y"/>
                                          </p:val>
                                        </p:tav>
                                      </p:tavLst>
                                    </p:anim>
                                  </p:childTnLst>
                                </p:cTn>
                              </p:par>
                              <p:par>
                                <p:cTn id="187" presetID="2" presetClass="entr" presetSubtype="4" fill="hold" grpId="0" nodeType="withEffect">
                                  <p:stCondLst>
                                    <p:cond delay="0"/>
                                  </p:stCondLst>
                                  <p:childTnLst>
                                    <p:set>
                                      <p:cBhvr>
                                        <p:cTn id="188" dur="1" fill="hold">
                                          <p:stCondLst>
                                            <p:cond delay="0"/>
                                          </p:stCondLst>
                                        </p:cTn>
                                        <p:tgtEl>
                                          <p:spTgt spid="41"/>
                                        </p:tgtEl>
                                        <p:attrNameLst>
                                          <p:attrName>style.visibility</p:attrName>
                                        </p:attrNameLst>
                                      </p:cBhvr>
                                      <p:to>
                                        <p:strVal val="visible"/>
                                      </p:to>
                                    </p:set>
                                    <p:anim calcmode="lin" valueType="num">
                                      <p:cBhvr additive="base">
                                        <p:cTn id="189" dur="3000" fill="hold"/>
                                        <p:tgtEl>
                                          <p:spTgt spid="41"/>
                                        </p:tgtEl>
                                        <p:attrNameLst>
                                          <p:attrName>ppt_x</p:attrName>
                                        </p:attrNameLst>
                                      </p:cBhvr>
                                      <p:tavLst>
                                        <p:tav tm="0">
                                          <p:val>
                                            <p:strVal val="#ppt_x"/>
                                          </p:val>
                                        </p:tav>
                                        <p:tav tm="100000">
                                          <p:val>
                                            <p:strVal val="#ppt_x"/>
                                          </p:val>
                                        </p:tav>
                                      </p:tavLst>
                                    </p:anim>
                                    <p:anim calcmode="lin" valueType="num">
                                      <p:cBhvr additive="base">
                                        <p:cTn id="190" dur="3000" fill="hold"/>
                                        <p:tgtEl>
                                          <p:spTgt spid="41"/>
                                        </p:tgtEl>
                                        <p:attrNameLst>
                                          <p:attrName>ppt_y</p:attrName>
                                        </p:attrNameLst>
                                      </p:cBhvr>
                                      <p:tavLst>
                                        <p:tav tm="0">
                                          <p:val>
                                            <p:strVal val="1+#ppt_h/2"/>
                                          </p:val>
                                        </p:tav>
                                        <p:tav tm="100000">
                                          <p:val>
                                            <p:strVal val="#ppt_y"/>
                                          </p:val>
                                        </p:tav>
                                      </p:tavLst>
                                    </p:anim>
                                  </p:childTnLst>
                                </p:cTn>
                              </p:par>
                              <p:par>
                                <p:cTn id="191" presetID="8" presetClass="emph" presetSubtype="0" fill="hold" grpId="1" nodeType="withEffect">
                                  <p:stCondLst>
                                    <p:cond delay="0"/>
                                  </p:stCondLst>
                                  <p:childTnLst>
                                    <p:animRot by="-21600000">
                                      <p:cBhvr>
                                        <p:cTn id="192" dur="3000" fill="hold"/>
                                        <p:tgtEl>
                                          <p:spTgt spid="6"/>
                                        </p:tgtEl>
                                        <p:attrNameLst>
                                          <p:attrName>r</p:attrName>
                                        </p:attrNameLst>
                                      </p:cBhvr>
                                    </p:animRot>
                                  </p:childTnLst>
                                </p:cTn>
                              </p:par>
                              <p:par>
                                <p:cTn id="193" presetID="8" presetClass="emph" presetSubtype="0" fill="hold" grpId="1" nodeType="withEffect">
                                  <p:stCondLst>
                                    <p:cond delay="0"/>
                                  </p:stCondLst>
                                  <p:childTnLst>
                                    <p:animRot by="-21600000">
                                      <p:cBhvr>
                                        <p:cTn id="194" dur="3000" fill="hold"/>
                                        <p:tgtEl>
                                          <p:spTgt spid="8"/>
                                        </p:tgtEl>
                                        <p:attrNameLst>
                                          <p:attrName>r</p:attrName>
                                        </p:attrNameLst>
                                      </p:cBhvr>
                                    </p:animRot>
                                  </p:childTnLst>
                                </p:cTn>
                              </p:par>
                              <p:par>
                                <p:cTn id="195" presetID="8" presetClass="emph" presetSubtype="0" fill="hold" grpId="1" nodeType="withEffect">
                                  <p:stCondLst>
                                    <p:cond delay="0"/>
                                  </p:stCondLst>
                                  <p:childTnLst>
                                    <p:animRot by="-21600000">
                                      <p:cBhvr>
                                        <p:cTn id="196" dur="3000" fill="hold"/>
                                        <p:tgtEl>
                                          <p:spTgt spid="10"/>
                                        </p:tgtEl>
                                        <p:attrNameLst>
                                          <p:attrName>r</p:attrName>
                                        </p:attrNameLst>
                                      </p:cBhvr>
                                    </p:animRot>
                                  </p:childTnLst>
                                </p:cTn>
                              </p:par>
                              <p:par>
                                <p:cTn id="197" presetID="8" presetClass="emph" presetSubtype="0" fill="hold" grpId="1" nodeType="withEffect">
                                  <p:stCondLst>
                                    <p:cond delay="0"/>
                                  </p:stCondLst>
                                  <p:childTnLst>
                                    <p:animRot by="-21600000">
                                      <p:cBhvr>
                                        <p:cTn id="198" dur="3000" fill="hold"/>
                                        <p:tgtEl>
                                          <p:spTgt spid="12"/>
                                        </p:tgtEl>
                                        <p:attrNameLst>
                                          <p:attrName>r</p:attrName>
                                        </p:attrNameLst>
                                      </p:cBhvr>
                                    </p:animRot>
                                  </p:childTnLst>
                                </p:cTn>
                              </p:par>
                              <p:par>
                                <p:cTn id="199" presetID="8" presetClass="emph" presetSubtype="0" fill="hold" grpId="1" nodeType="withEffect">
                                  <p:stCondLst>
                                    <p:cond delay="0"/>
                                  </p:stCondLst>
                                  <p:childTnLst>
                                    <p:animRot by="-21600000">
                                      <p:cBhvr>
                                        <p:cTn id="200" dur="3000" fill="hold"/>
                                        <p:tgtEl>
                                          <p:spTgt spid="14"/>
                                        </p:tgtEl>
                                        <p:attrNameLst>
                                          <p:attrName>r</p:attrName>
                                        </p:attrNameLst>
                                      </p:cBhvr>
                                    </p:animRot>
                                  </p:childTnLst>
                                </p:cTn>
                              </p:par>
                              <p:par>
                                <p:cTn id="201" presetID="8" presetClass="emph" presetSubtype="0" fill="hold" grpId="1" nodeType="withEffect">
                                  <p:stCondLst>
                                    <p:cond delay="0"/>
                                  </p:stCondLst>
                                  <p:childTnLst>
                                    <p:animRot by="-21600000">
                                      <p:cBhvr>
                                        <p:cTn id="202" dur="3000" fill="hold"/>
                                        <p:tgtEl>
                                          <p:spTgt spid="15"/>
                                        </p:tgtEl>
                                        <p:attrNameLst>
                                          <p:attrName>r</p:attrName>
                                        </p:attrNameLst>
                                      </p:cBhvr>
                                    </p:animRot>
                                  </p:childTnLst>
                                </p:cTn>
                              </p:par>
                              <p:par>
                                <p:cTn id="203" presetID="8" presetClass="emph" presetSubtype="0" fill="hold" grpId="1" nodeType="withEffect">
                                  <p:stCondLst>
                                    <p:cond delay="0"/>
                                  </p:stCondLst>
                                  <p:childTnLst>
                                    <p:animRot by="-21600000">
                                      <p:cBhvr>
                                        <p:cTn id="204" dur="3000" fill="hold"/>
                                        <p:tgtEl>
                                          <p:spTgt spid="29"/>
                                        </p:tgtEl>
                                        <p:attrNameLst>
                                          <p:attrName>r</p:attrName>
                                        </p:attrNameLst>
                                      </p:cBhvr>
                                    </p:animRot>
                                  </p:childTnLst>
                                </p:cTn>
                              </p:par>
                              <p:par>
                                <p:cTn id="205" presetID="8" presetClass="emph" presetSubtype="0" fill="hold" grpId="1" nodeType="withEffect">
                                  <p:stCondLst>
                                    <p:cond delay="0"/>
                                  </p:stCondLst>
                                  <p:childTnLst>
                                    <p:animRot by="-21600000">
                                      <p:cBhvr>
                                        <p:cTn id="206" dur="3000" fill="hold"/>
                                        <p:tgtEl>
                                          <p:spTgt spid="30"/>
                                        </p:tgtEl>
                                        <p:attrNameLst>
                                          <p:attrName>r</p:attrName>
                                        </p:attrNameLst>
                                      </p:cBhvr>
                                    </p:animRot>
                                  </p:childTnLst>
                                </p:cTn>
                              </p:par>
                              <p:par>
                                <p:cTn id="207" presetID="8" presetClass="emph" presetSubtype="0" fill="hold" grpId="1" nodeType="withEffect">
                                  <p:stCondLst>
                                    <p:cond delay="0"/>
                                  </p:stCondLst>
                                  <p:childTnLst>
                                    <p:animRot by="-21600000">
                                      <p:cBhvr>
                                        <p:cTn id="208" dur="3000" fill="hold"/>
                                        <p:tgtEl>
                                          <p:spTgt spid="31"/>
                                        </p:tgtEl>
                                        <p:attrNameLst>
                                          <p:attrName>r</p:attrName>
                                        </p:attrNameLst>
                                      </p:cBhvr>
                                    </p:animRot>
                                  </p:childTnLst>
                                </p:cTn>
                              </p:par>
                              <p:par>
                                <p:cTn id="209" presetID="8" presetClass="emph" presetSubtype="0" fill="hold" grpId="1" nodeType="withEffect">
                                  <p:stCondLst>
                                    <p:cond delay="0"/>
                                  </p:stCondLst>
                                  <p:childTnLst>
                                    <p:animRot by="-21600000">
                                      <p:cBhvr>
                                        <p:cTn id="210" dur="3000" fill="hold"/>
                                        <p:tgtEl>
                                          <p:spTgt spid="32"/>
                                        </p:tgtEl>
                                        <p:attrNameLst>
                                          <p:attrName>r</p:attrName>
                                        </p:attrNameLst>
                                      </p:cBhvr>
                                    </p:animRot>
                                  </p:childTnLst>
                                </p:cTn>
                              </p:par>
                              <p:par>
                                <p:cTn id="211" presetID="8" presetClass="emph" presetSubtype="0" fill="hold" grpId="1" nodeType="withEffect">
                                  <p:stCondLst>
                                    <p:cond delay="0"/>
                                  </p:stCondLst>
                                  <p:childTnLst>
                                    <p:animRot by="-21600000">
                                      <p:cBhvr>
                                        <p:cTn id="212" dur="3000" fill="hold"/>
                                        <p:tgtEl>
                                          <p:spTgt spid="33"/>
                                        </p:tgtEl>
                                        <p:attrNameLst>
                                          <p:attrName>r</p:attrName>
                                        </p:attrNameLst>
                                      </p:cBhvr>
                                    </p:animRot>
                                  </p:childTnLst>
                                </p:cTn>
                              </p:par>
                              <p:par>
                                <p:cTn id="213" presetID="8" presetClass="emph" presetSubtype="0" fill="hold" grpId="1" nodeType="withEffect">
                                  <p:stCondLst>
                                    <p:cond delay="0"/>
                                  </p:stCondLst>
                                  <p:childTnLst>
                                    <p:animRot by="-21600000">
                                      <p:cBhvr>
                                        <p:cTn id="214" dur="3000" fill="hold"/>
                                        <p:tgtEl>
                                          <p:spTgt spid="34"/>
                                        </p:tgtEl>
                                        <p:attrNameLst>
                                          <p:attrName>r</p:attrName>
                                        </p:attrNameLst>
                                      </p:cBhvr>
                                    </p:animRot>
                                  </p:childTnLst>
                                </p:cTn>
                              </p:par>
                              <p:par>
                                <p:cTn id="215" presetID="8" presetClass="emph" presetSubtype="0" fill="hold" grpId="1" nodeType="withEffect">
                                  <p:stCondLst>
                                    <p:cond delay="0"/>
                                  </p:stCondLst>
                                  <p:childTnLst>
                                    <p:animRot by="-21600000">
                                      <p:cBhvr>
                                        <p:cTn id="216" dur="3000" fill="hold"/>
                                        <p:tgtEl>
                                          <p:spTgt spid="35"/>
                                        </p:tgtEl>
                                        <p:attrNameLst>
                                          <p:attrName>r</p:attrName>
                                        </p:attrNameLst>
                                      </p:cBhvr>
                                    </p:animRot>
                                  </p:childTnLst>
                                </p:cTn>
                              </p:par>
                              <p:par>
                                <p:cTn id="217" presetID="8" presetClass="emph" presetSubtype="0" fill="hold" grpId="1" nodeType="withEffect">
                                  <p:stCondLst>
                                    <p:cond delay="0"/>
                                  </p:stCondLst>
                                  <p:childTnLst>
                                    <p:animRot by="-21600000">
                                      <p:cBhvr>
                                        <p:cTn id="218" dur="3000" fill="hold"/>
                                        <p:tgtEl>
                                          <p:spTgt spid="36"/>
                                        </p:tgtEl>
                                        <p:attrNameLst>
                                          <p:attrName>r</p:attrName>
                                        </p:attrNameLst>
                                      </p:cBhvr>
                                    </p:animRot>
                                  </p:childTnLst>
                                </p:cTn>
                              </p:par>
                              <p:par>
                                <p:cTn id="219" presetID="8" presetClass="emph" presetSubtype="0" fill="hold" grpId="1" nodeType="withEffect">
                                  <p:stCondLst>
                                    <p:cond delay="0"/>
                                  </p:stCondLst>
                                  <p:childTnLst>
                                    <p:animRot by="-21600000">
                                      <p:cBhvr>
                                        <p:cTn id="220" dur="3000" fill="hold"/>
                                        <p:tgtEl>
                                          <p:spTgt spid="37"/>
                                        </p:tgtEl>
                                        <p:attrNameLst>
                                          <p:attrName>r</p:attrName>
                                        </p:attrNameLst>
                                      </p:cBhvr>
                                    </p:animRot>
                                  </p:childTnLst>
                                </p:cTn>
                              </p:par>
                              <p:par>
                                <p:cTn id="221" presetID="8" presetClass="emph" presetSubtype="0" fill="hold" grpId="1" nodeType="withEffect">
                                  <p:stCondLst>
                                    <p:cond delay="0"/>
                                  </p:stCondLst>
                                  <p:childTnLst>
                                    <p:animRot by="-21600000">
                                      <p:cBhvr>
                                        <p:cTn id="222" dur="3000" fill="hold"/>
                                        <p:tgtEl>
                                          <p:spTgt spid="38"/>
                                        </p:tgtEl>
                                        <p:attrNameLst>
                                          <p:attrName>r</p:attrName>
                                        </p:attrNameLst>
                                      </p:cBhvr>
                                    </p:animRot>
                                  </p:childTnLst>
                                </p:cTn>
                              </p:par>
                              <p:par>
                                <p:cTn id="223" presetID="8" presetClass="emph" presetSubtype="0" fill="hold" grpId="1" nodeType="withEffect">
                                  <p:stCondLst>
                                    <p:cond delay="0"/>
                                  </p:stCondLst>
                                  <p:childTnLst>
                                    <p:animRot by="-21600000">
                                      <p:cBhvr>
                                        <p:cTn id="224" dur="3000" fill="hold"/>
                                        <p:tgtEl>
                                          <p:spTgt spid="39"/>
                                        </p:tgtEl>
                                        <p:attrNameLst>
                                          <p:attrName>r</p:attrName>
                                        </p:attrNameLst>
                                      </p:cBhvr>
                                    </p:animRot>
                                  </p:childTnLst>
                                </p:cTn>
                              </p:par>
                              <p:par>
                                <p:cTn id="225" presetID="8" presetClass="emph" presetSubtype="0" fill="hold" grpId="1" nodeType="withEffect">
                                  <p:stCondLst>
                                    <p:cond delay="0"/>
                                  </p:stCondLst>
                                  <p:childTnLst>
                                    <p:animRot by="-21600000">
                                      <p:cBhvr>
                                        <p:cTn id="226" dur="3000" fill="hold"/>
                                        <p:tgtEl>
                                          <p:spTgt spid="40"/>
                                        </p:tgtEl>
                                        <p:attrNameLst>
                                          <p:attrName>r</p:attrName>
                                        </p:attrNameLst>
                                      </p:cBhvr>
                                    </p:animRot>
                                  </p:childTnLst>
                                </p:cTn>
                              </p:par>
                              <p:par>
                                <p:cTn id="227" presetID="8" presetClass="emph" presetSubtype="0" fill="hold" grpId="1" nodeType="withEffect">
                                  <p:stCondLst>
                                    <p:cond delay="0"/>
                                  </p:stCondLst>
                                  <p:childTnLst>
                                    <p:animRot by="-21600000">
                                      <p:cBhvr>
                                        <p:cTn id="228" dur="3000" fill="hold"/>
                                        <p:tgtEl>
                                          <p:spTgt spid="41"/>
                                        </p:tgtEl>
                                        <p:attrNameLst>
                                          <p:attrName>r</p:attrName>
                                        </p:attrNameLst>
                                      </p:cBhvr>
                                    </p:animRot>
                                  </p:childTnLst>
                                </p:cTn>
                              </p:par>
                            </p:childTnLst>
                          </p:cTn>
                        </p:par>
                        <p:par>
                          <p:cTn id="229" fill="hold">
                            <p:stCondLst>
                              <p:cond delay="3000"/>
                            </p:stCondLst>
                            <p:childTnLst>
                              <p:par>
                                <p:cTn id="230" presetID="2" presetClass="exit" presetSubtype="2" fill="hold" grpId="2" nodeType="afterEffect">
                                  <p:stCondLst>
                                    <p:cond delay="0"/>
                                  </p:stCondLst>
                                  <p:childTnLst>
                                    <p:anim calcmode="lin" valueType="num">
                                      <p:cBhvr additive="base">
                                        <p:cTn id="231" dur="3000"/>
                                        <p:tgtEl>
                                          <p:spTgt spid="5"/>
                                        </p:tgtEl>
                                        <p:attrNameLst>
                                          <p:attrName>ppt_x</p:attrName>
                                        </p:attrNameLst>
                                      </p:cBhvr>
                                      <p:tavLst>
                                        <p:tav tm="0">
                                          <p:val>
                                            <p:strVal val="ppt_x"/>
                                          </p:val>
                                        </p:tav>
                                        <p:tav tm="100000">
                                          <p:val>
                                            <p:strVal val="1+ppt_w/2"/>
                                          </p:val>
                                        </p:tav>
                                      </p:tavLst>
                                    </p:anim>
                                    <p:anim calcmode="lin" valueType="num">
                                      <p:cBhvr additive="base">
                                        <p:cTn id="232" dur="3000"/>
                                        <p:tgtEl>
                                          <p:spTgt spid="5"/>
                                        </p:tgtEl>
                                        <p:attrNameLst>
                                          <p:attrName>ppt_y</p:attrName>
                                        </p:attrNameLst>
                                      </p:cBhvr>
                                      <p:tavLst>
                                        <p:tav tm="0">
                                          <p:val>
                                            <p:strVal val="ppt_y"/>
                                          </p:val>
                                        </p:tav>
                                        <p:tav tm="100000">
                                          <p:val>
                                            <p:strVal val="ppt_y"/>
                                          </p:val>
                                        </p:tav>
                                      </p:tavLst>
                                    </p:anim>
                                    <p:set>
                                      <p:cBhvr>
                                        <p:cTn id="233" dur="1" fill="hold">
                                          <p:stCondLst>
                                            <p:cond delay="2999"/>
                                          </p:stCondLst>
                                        </p:cTn>
                                        <p:tgtEl>
                                          <p:spTgt spid="5"/>
                                        </p:tgtEl>
                                        <p:attrNameLst>
                                          <p:attrName>style.visibility</p:attrName>
                                        </p:attrNameLst>
                                      </p:cBhvr>
                                      <p:to>
                                        <p:strVal val="hidden"/>
                                      </p:to>
                                    </p:set>
                                  </p:childTnLst>
                                </p:cTn>
                              </p:par>
                              <p:par>
                                <p:cTn id="234" presetID="2" presetClass="exit" presetSubtype="2" fill="hold" grpId="2" nodeType="withEffect">
                                  <p:stCondLst>
                                    <p:cond delay="0"/>
                                  </p:stCondLst>
                                  <p:childTnLst>
                                    <p:anim calcmode="lin" valueType="num">
                                      <p:cBhvr additive="base">
                                        <p:cTn id="235" dur="3000"/>
                                        <p:tgtEl>
                                          <p:spTgt spid="7"/>
                                        </p:tgtEl>
                                        <p:attrNameLst>
                                          <p:attrName>ppt_x</p:attrName>
                                        </p:attrNameLst>
                                      </p:cBhvr>
                                      <p:tavLst>
                                        <p:tav tm="0">
                                          <p:val>
                                            <p:strVal val="ppt_x"/>
                                          </p:val>
                                        </p:tav>
                                        <p:tav tm="100000">
                                          <p:val>
                                            <p:strVal val="1+ppt_w/2"/>
                                          </p:val>
                                        </p:tav>
                                      </p:tavLst>
                                    </p:anim>
                                    <p:anim calcmode="lin" valueType="num">
                                      <p:cBhvr additive="base">
                                        <p:cTn id="236" dur="3000"/>
                                        <p:tgtEl>
                                          <p:spTgt spid="7"/>
                                        </p:tgtEl>
                                        <p:attrNameLst>
                                          <p:attrName>ppt_y</p:attrName>
                                        </p:attrNameLst>
                                      </p:cBhvr>
                                      <p:tavLst>
                                        <p:tav tm="0">
                                          <p:val>
                                            <p:strVal val="ppt_y"/>
                                          </p:val>
                                        </p:tav>
                                        <p:tav tm="100000">
                                          <p:val>
                                            <p:strVal val="ppt_y"/>
                                          </p:val>
                                        </p:tav>
                                      </p:tavLst>
                                    </p:anim>
                                    <p:set>
                                      <p:cBhvr>
                                        <p:cTn id="237" dur="1" fill="hold">
                                          <p:stCondLst>
                                            <p:cond delay="2999"/>
                                          </p:stCondLst>
                                        </p:cTn>
                                        <p:tgtEl>
                                          <p:spTgt spid="7"/>
                                        </p:tgtEl>
                                        <p:attrNameLst>
                                          <p:attrName>style.visibility</p:attrName>
                                        </p:attrNameLst>
                                      </p:cBhvr>
                                      <p:to>
                                        <p:strVal val="hidden"/>
                                      </p:to>
                                    </p:set>
                                  </p:childTnLst>
                                </p:cTn>
                              </p:par>
                              <p:par>
                                <p:cTn id="238" presetID="2" presetClass="exit" presetSubtype="2" fill="hold" grpId="2" nodeType="withEffect">
                                  <p:stCondLst>
                                    <p:cond delay="0"/>
                                  </p:stCondLst>
                                  <p:childTnLst>
                                    <p:anim calcmode="lin" valueType="num">
                                      <p:cBhvr additive="base">
                                        <p:cTn id="239" dur="3000"/>
                                        <p:tgtEl>
                                          <p:spTgt spid="9"/>
                                        </p:tgtEl>
                                        <p:attrNameLst>
                                          <p:attrName>ppt_x</p:attrName>
                                        </p:attrNameLst>
                                      </p:cBhvr>
                                      <p:tavLst>
                                        <p:tav tm="0">
                                          <p:val>
                                            <p:strVal val="ppt_x"/>
                                          </p:val>
                                        </p:tav>
                                        <p:tav tm="100000">
                                          <p:val>
                                            <p:strVal val="1+ppt_w/2"/>
                                          </p:val>
                                        </p:tav>
                                      </p:tavLst>
                                    </p:anim>
                                    <p:anim calcmode="lin" valueType="num">
                                      <p:cBhvr additive="base">
                                        <p:cTn id="240" dur="3000"/>
                                        <p:tgtEl>
                                          <p:spTgt spid="9"/>
                                        </p:tgtEl>
                                        <p:attrNameLst>
                                          <p:attrName>ppt_y</p:attrName>
                                        </p:attrNameLst>
                                      </p:cBhvr>
                                      <p:tavLst>
                                        <p:tav tm="0">
                                          <p:val>
                                            <p:strVal val="ppt_y"/>
                                          </p:val>
                                        </p:tav>
                                        <p:tav tm="100000">
                                          <p:val>
                                            <p:strVal val="ppt_y"/>
                                          </p:val>
                                        </p:tav>
                                      </p:tavLst>
                                    </p:anim>
                                    <p:set>
                                      <p:cBhvr>
                                        <p:cTn id="241" dur="1" fill="hold">
                                          <p:stCondLst>
                                            <p:cond delay="2999"/>
                                          </p:stCondLst>
                                        </p:cTn>
                                        <p:tgtEl>
                                          <p:spTgt spid="9"/>
                                        </p:tgtEl>
                                        <p:attrNameLst>
                                          <p:attrName>style.visibility</p:attrName>
                                        </p:attrNameLst>
                                      </p:cBhvr>
                                      <p:to>
                                        <p:strVal val="hidden"/>
                                      </p:to>
                                    </p:set>
                                  </p:childTnLst>
                                </p:cTn>
                              </p:par>
                              <p:par>
                                <p:cTn id="242" presetID="2" presetClass="exit" presetSubtype="2" fill="hold" grpId="2" nodeType="withEffect">
                                  <p:stCondLst>
                                    <p:cond delay="0"/>
                                  </p:stCondLst>
                                  <p:childTnLst>
                                    <p:anim calcmode="lin" valueType="num">
                                      <p:cBhvr additive="base">
                                        <p:cTn id="243" dur="3000"/>
                                        <p:tgtEl>
                                          <p:spTgt spid="11"/>
                                        </p:tgtEl>
                                        <p:attrNameLst>
                                          <p:attrName>ppt_x</p:attrName>
                                        </p:attrNameLst>
                                      </p:cBhvr>
                                      <p:tavLst>
                                        <p:tav tm="0">
                                          <p:val>
                                            <p:strVal val="ppt_x"/>
                                          </p:val>
                                        </p:tav>
                                        <p:tav tm="100000">
                                          <p:val>
                                            <p:strVal val="1+ppt_w/2"/>
                                          </p:val>
                                        </p:tav>
                                      </p:tavLst>
                                    </p:anim>
                                    <p:anim calcmode="lin" valueType="num">
                                      <p:cBhvr additive="base">
                                        <p:cTn id="244" dur="3000"/>
                                        <p:tgtEl>
                                          <p:spTgt spid="11"/>
                                        </p:tgtEl>
                                        <p:attrNameLst>
                                          <p:attrName>ppt_y</p:attrName>
                                        </p:attrNameLst>
                                      </p:cBhvr>
                                      <p:tavLst>
                                        <p:tav tm="0">
                                          <p:val>
                                            <p:strVal val="ppt_y"/>
                                          </p:val>
                                        </p:tav>
                                        <p:tav tm="100000">
                                          <p:val>
                                            <p:strVal val="ppt_y"/>
                                          </p:val>
                                        </p:tav>
                                      </p:tavLst>
                                    </p:anim>
                                    <p:set>
                                      <p:cBhvr>
                                        <p:cTn id="245" dur="1" fill="hold">
                                          <p:stCondLst>
                                            <p:cond delay="2999"/>
                                          </p:stCondLst>
                                        </p:cTn>
                                        <p:tgtEl>
                                          <p:spTgt spid="11"/>
                                        </p:tgtEl>
                                        <p:attrNameLst>
                                          <p:attrName>style.visibility</p:attrName>
                                        </p:attrNameLst>
                                      </p:cBhvr>
                                      <p:to>
                                        <p:strVal val="hidden"/>
                                      </p:to>
                                    </p:set>
                                  </p:childTnLst>
                                </p:cTn>
                              </p:par>
                              <p:par>
                                <p:cTn id="246" presetID="2" presetClass="exit" presetSubtype="2" fill="hold" grpId="2" nodeType="withEffect">
                                  <p:stCondLst>
                                    <p:cond delay="0"/>
                                  </p:stCondLst>
                                  <p:childTnLst>
                                    <p:anim calcmode="lin" valueType="num">
                                      <p:cBhvr additive="base">
                                        <p:cTn id="247" dur="3000"/>
                                        <p:tgtEl>
                                          <p:spTgt spid="13"/>
                                        </p:tgtEl>
                                        <p:attrNameLst>
                                          <p:attrName>ppt_x</p:attrName>
                                        </p:attrNameLst>
                                      </p:cBhvr>
                                      <p:tavLst>
                                        <p:tav tm="0">
                                          <p:val>
                                            <p:strVal val="ppt_x"/>
                                          </p:val>
                                        </p:tav>
                                        <p:tav tm="100000">
                                          <p:val>
                                            <p:strVal val="1+ppt_w/2"/>
                                          </p:val>
                                        </p:tav>
                                      </p:tavLst>
                                    </p:anim>
                                    <p:anim calcmode="lin" valueType="num">
                                      <p:cBhvr additive="base">
                                        <p:cTn id="248" dur="3000"/>
                                        <p:tgtEl>
                                          <p:spTgt spid="13"/>
                                        </p:tgtEl>
                                        <p:attrNameLst>
                                          <p:attrName>ppt_y</p:attrName>
                                        </p:attrNameLst>
                                      </p:cBhvr>
                                      <p:tavLst>
                                        <p:tav tm="0">
                                          <p:val>
                                            <p:strVal val="ppt_y"/>
                                          </p:val>
                                        </p:tav>
                                        <p:tav tm="100000">
                                          <p:val>
                                            <p:strVal val="ppt_y"/>
                                          </p:val>
                                        </p:tav>
                                      </p:tavLst>
                                    </p:anim>
                                    <p:set>
                                      <p:cBhvr>
                                        <p:cTn id="249" dur="1" fill="hold">
                                          <p:stCondLst>
                                            <p:cond delay="2999"/>
                                          </p:stCondLst>
                                        </p:cTn>
                                        <p:tgtEl>
                                          <p:spTgt spid="13"/>
                                        </p:tgtEl>
                                        <p:attrNameLst>
                                          <p:attrName>style.visibility</p:attrName>
                                        </p:attrNameLst>
                                      </p:cBhvr>
                                      <p:to>
                                        <p:strVal val="hidden"/>
                                      </p:to>
                                    </p:set>
                                  </p:childTnLst>
                                </p:cTn>
                              </p:par>
                              <p:par>
                                <p:cTn id="250" presetID="2" presetClass="exit" presetSubtype="2" fill="hold" grpId="2" nodeType="withEffect">
                                  <p:stCondLst>
                                    <p:cond delay="0"/>
                                  </p:stCondLst>
                                  <p:childTnLst>
                                    <p:anim calcmode="lin" valueType="num">
                                      <p:cBhvr additive="base">
                                        <p:cTn id="251" dur="3000"/>
                                        <p:tgtEl>
                                          <p:spTgt spid="16"/>
                                        </p:tgtEl>
                                        <p:attrNameLst>
                                          <p:attrName>ppt_x</p:attrName>
                                        </p:attrNameLst>
                                      </p:cBhvr>
                                      <p:tavLst>
                                        <p:tav tm="0">
                                          <p:val>
                                            <p:strVal val="ppt_x"/>
                                          </p:val>
                                        </p:tav>
                                        <p:tav tm="100000">
                                          <p:val>
                                            <p:strVal val="1+ppt_w/2"/>
                                          </p:val>
                                        </p:tav>
                                      </p:tavLst>
                                    </p:anim>
                                    <p:anim calcmode="lin" valueType="num">
                                      <p:cBhvr additive="base">
                                        <p:cTn id="252" dur="3000"/>
                                        <p:tgtEl>
                                          <p:spTgt spid="16"/>
                                        </p:tgtEl>
                                        <p:attrNameLst>
                                          <p:attrName>ppt_y</p:attrName>
                                        </p:attrNameLst>
                                      </p:cBhvr>
                                      <p:tavLst>
                                        <p:tav tm="0">
                                          <p:val>
                                            <p:strVal val="ppt_y"/>
                                          </p:val>
                                        </p:tav>
                                        <p:tav tm="100000">
                                          <p:val>
                                            <p:strVal val="ppt_y"/>
                                          </p:val>
                                        </p:tav>
                                      </p:tavLst>
                                    </p:anim>
                                    <p:set>
                                      <p:cBhvr>
                                        <p:cTn id="253" dur="1" fill="hold">
                                          <p:stCondLst>
                                            <p:cond delay="2999"/>
                                          </p:stCondLst>
                                        </p:cTn>
                                        <p:tgtEl>
                                          <p:spTgt spid="16"/>
                                        </p:tgtEl>
                                        <p:attrNameLst>
                                          <p:attrName>style.visibility</p:attrName>
                                        </p:attrNameLst>
                                      </p:cBhvr>
                                      <p:to>
                                        <p:strVal val="hidden"/>
                                      </p:to>
                                    </p:set>
                                  </p:childTnLst>
                                </p:cTn>
                              </p:par>
                              <p:par>
                                <p:cTn id="254" presetID="2" presetClass="exit" presetSubtype="2" fill="hold" grpId="2" nodeType="withEffect">
                                  <p:stCondLst>
                                    <p:cond delay="0"/>
                                  </p:stCondLst>
                                  <p:childTnLst>
                                    <p:anim calcmode="lin" valueType="num">
                                      <p:cBhvr additive="base">
                                        <p:cTn id="255" dur="3000"/>
                                        <p:tgtEl>
                                          <p:spTgt spid="17"/>
                                        </p:tgtEl>
                                        <p:attrNameLst>
                                          <p:attrName>ppt_x</p:attrName>
                                        </p:attrNameLst>
                                      </p:cBhvr>
                                      <p:tavLst>
                                        <p:tav tm="0">
                                          <p:val>
                                            <p:strVal val="ppt_x"/>
                                          </p:val>
                                        </p:tav>
                                        <p:tav tm="100000">
                                          <p:val>
                                            <p:strVal val="1+ppt_w/2"/>
                                          </p:val>
                                        </p:tav>
                                      </p:tavLst>
                                    </p:anim>
                                    <p:anim calcmode="lin" valueType="num">
                                      <p:cBhvr additive="base">
                                        <p:cTn id="256" dur="3000"/>
                                        <p:tgtEl>
                                          <p:spTgt spid="17"/>
                                        </p:tgtEl>
                                        <p:attrNameLst>
                                          <p:attrName>ppt_y</p:attrName>
                                        </p:attrNameLst>
                                      </p:cBhvr>
                                      <p:tavLst>
                                        <p:tav tm="0">
                                          <p:val>
                                            <p:strVal val="ppt_y"/>
                                          </p:val>
                                        </p:tav>
                                        <p:tav tm="100000">
                                          <p:val>
                                            <p:strVal val="ppt_y"/>
                                          </p:val>
                                        </p:tav>
                                      </p:tavLst>
                                    </p:anim>
                                    <p:set>
                                      <p:cBhvr>
                                        <p:cTn id="257" dur="1" fill="hold">
                                          <p:stCondLst>
                                            <p:cond delay="2999"/>
                                          </p:stCondLst>
                                        </p:cTn>
                                        <p:tgtEl>
                                          <p:spTgt spid="17"/>
                                        </p:tgtEl>
                                        <p:attrNameLst>
                                          <p:attrName>style.visibility</p:attrName>
                                        </p:attrNameLst>
                                      </p:cBhvr>
                                      <p:to>
                                        <p:strVal val="hidden"/>
                                      </p:to>
                                    </p:set>
                                  </p:childTnLst>
                                </p:cTn>
                              </p:par>
                              <p:par>
                                <p:cTn id="258" presetID="2" presetClass="exit" presetSubtype="2" fill="hold" grpId="2" nodeType="withEffect">
                                  <p:stCondLst>
                                    <p:cond delay="0"/>
                                  </p:stCondLst>
                                  <p:childTnLst>
                                    <p:anim calcmode="lin" valueType="num">
                                      <p:cBhvr additive="base">
                                        <p:cTn id="259" dur="3000"/>
                                        <p:tgtEl>
                                          <p:spTgt spid="18"/>
                                        </p:tgtEl>
                                        <p:attrNameLst>
                                          <p:attrName>ppt_x</p:attrName>
                                        </p:attrNameLst>
                                      </p:cBhvr>
                                      <p:tavLst>
                                        <p:tav tm="0">
                                          <p:val>
                                            <p:strVal val="ppt_x"/>
                                          </p:val>
                                        </p:tav>
                                        <p:tav tm="100000">
                                          <p:val>
                                            <p:strVal val="1+ppt_w/2"/>
                                          </p:val>
                                        </p:tav>
                                      </p:tavLst>
                                    </p:anim>
                                    <p:anim calcmode="lin" valueType="num">
                                      <p:cBhvr additive="base">
                                        <p:cTn id="260" dur="3000"/>
                                        <p:tgtEl>
                                          <p:spTgt spid="18"/>
                                        </p:tgtEl>
                                        <p:attrNameLst>
                                          <p:attrName>ppt_y</p:attrName>
                                        </p:attrNameLst>
                                      </p:cBhvr>
                                      <p:tavLst>
                                        <p:tav tm="0">
                                          <p:val>
                                            <p:strVal val="ppt_y"/>
                                          </p:val>
                                        </p:tav>
                                        <p:tav tm="100000">
                                          <p:val>
                                            <p:strVal val="ppt_y"/>
                                          </p:val>
                                        </p:tav>
                                      </p:tavLst>
                                    </p:anim>
                                    <p:set>
                                      <p:cBhvr>
                                        <p:cTn id="261" dur="1" fill="hold">
                                          <p:stCondLst>
                                            <p:cond delay="2999"/>
                                          </p:stCondLst>
                                        </p:cTn>
                                        <p:tgtEl>
                                          <p:spTgt spid="18"/>
                                        </p:tgtEl>
                                        <p:attrNameLst>
                                          <p:attrName>style.visibility</p:attrName>
                                        </p:attrNameLst>
                                      </p:cBhvr>
                                      <p:to>
                                        <p:strVal val="hidden"/>
                                      </p:to>
                                    </p:set>
                                  </p:childTnLst>
                                </p:cTn>
                              </p:par>
                              <p:par>
                                <p:cTn id="262" presetID="2" presetClass="exit" presetSubtype="2" fill="hold" grpId="2" nodeType="withEffect">
                                  <p:stCondLst>
                                    <p:cond delay="0"/>
                                  </p:stCondLst>
                                  <p:childTnLst>
                                    <p:anim calcmode="lin" valueType="num">
                                      <p:cBhvr additive="base">
                                        <p:cTn id="263" dur="3000"/>
                                        <p:tgtEl>
                                          <p:spTgt spid="19"/>
                                        </p:tgtEl>
                                        <p:attrNameLst>
                                          <p:attrName>ppt_x</p:attrName>
                                        </p:attrNameLst>
                                      </p:cBhvr>
                                      <p:tavLst>
                                        <p:tav tm="0">
                                          <p:val>
                                            <p:strVal val="ppt_x"/>
                                          </p:val>
                                        </p:tav>
                                        <p:tav tm="100000">
                                          <p:val>
                                            <p:strVal val="1+ppt_w/2"/>
                                          </p:val>
                                        </p:tav>
                                      </p:tavLst>
                                    </p:anim>
                                    <p:anim calcmode="lin" valueType="num">
                                      <p:cBhvr additive="base">
                                        <p:cTn id="264" dur="3000"/>
                                        <p:tgtEl>
                                          <p:spTgt spid="19"/>
                                        </p:tgtEl>
                                        <p:attrNameLst>
                                          <p:attrName>ppt_y</p:attrName>
                                        </p:attrNameLst>
                                      </p:cBhvr>
                                      <p:tavLst>
                                        <p:tav tm="0">
                                          <p:val>
                                            <p:strVal val="ppt_y"/>
                                          </p:val>
                                        </p:tav>
                                        <p:tav tm="100000">
                                          <p:val>
                                            <p:strVal val="ppt_y"/>
                                          </p:val>
                                        </p:tav>
                                      </p:tavLst>
                                    </p:anim>
                                    <p:set>
                                      <p:cBhvr>
                                        <p:cTn id="265" dur="1" fill="hold">
                                          <p:stCondLst>
                                            <p:cond delay="2999"/>
                                          </p:stCondLst>
                                        </p:cTn>
                                        <p:tgtEl>
                                          <p:spTgt spid="19"/>
                                        </p:tgtEl>
                                        <p:attrNameLst>
                                          <p:attrName>style.visibility</p:attrName>
                                        </p:attrNameLst>
                                      </p:cBhvr>
                                      <p:to>
                                        <p:strVal val="hidden"/>
                                      </p:to>
                                    </p:set>
                                  </p:childTnLst>
                                </p:cTn>
                              </p:par>
                              <p:par>
                                <p:cTn id="266" presetID="2" presetClass="exit" presetSubtype="2" fill="hold" grpId="2" nodeType="withEffect">
                                  <p:stCondLst>
                                    <p:cond delay="0"/>
                                  </p:stCondLst>
                                  <p:childTnLst>
                                    <p:anim calcmode="lin" valueType="num">
                                      <p:cBhvr additive="base">
                                        <p:cTn id="267" dur="3000"/>
                                        <p:tgtEl>
                                          <p:spTgt spid="20"/>
                                        </p:tgtEl>
                                        <p:attrNameLst>
                                          <p:attrName>ppt_x</p:attrName>
                                        </p:attrNameLst>
                                      </p:cBhvr>
                                      <p:tavLst>
                                        <p:tav tm="0">
                                          <p:val>
                                            <p:strVal val="ppt_x"/>
                                          </p:val>
                                        </p:tav>
                                        <p:tav tm="100000">
                                          <p:val>
                                            <p:strVal val="1+ppt_w/2"/>
                                          </p:val>
                                        </p:tav>
                                      </p:tavLst>
                                    </p:anim>
                                    <p:anim calcmode="lin" valueType="num">
                                      <p:cBhvr additive="base">
                                        <p:cTn id="268" dur="3000"/>
                                        <p:tgtEl>
                                          <p:spTgt spid="20"/>
                                        </p:tgtEl>
                                        <p:attrNameLst>
                                          <p:attrName>ppt_y</p:attrName>
                                        </p:attrNameLst>
                                      </p:cBhvr>
                                      <p:tavLst>
                                        <p:tav tm="0">
                                          <p:val>
                                            <p:strVal val="ppt_y"/>
                                          </p:val>
                                        </p:tav>
                                        <p:tav tm="100000">
                                          <p:val>
                                            <p:strVal val="ppt_y"/>
                                          </p:val>
                                        </p:tav>
                                      </p:tavLst>
                                    </p:anim>
                                    <p:set>
                                      <p:cBhvr>
                                        <p:cTn id="269" dur="1" fill="hold">
                                          <p:stCondLst>
                                            <p:cond delay="2999"/>
                                          </p:stCondLst>
                                        </p:cTn>
                                        <p:tgtEl>
                                          <p:spTgt spid="20"/>
                                        </p:tgtEl>
                                        <p:attrNameLst>
                                          <p:attrName>style.visibility</p:attrName>
                                        </p:attrNameLst>
                                      </p:cBhvr>
                                      <p:to>
                                        <p:strVal val="hidden"/>
                                      </p:to>
                                    </p:set>
                                  </p:childTnLst>
                                </p:cTn>
                              </p:par>
                              <p:par>
                                <p:cTn id="270" presetID="2" presetClass="exit" presetSubtype="2" fill="hold" grpId="2" nodeType="withEffect">
                                  <p:stCondLst>
                                    <p:cond delay="0"/>
                                  </p:stCondLst>
                                  <p:childTnLst>
                                    <p:anim calcmode="lin" valueType="num">
                                      <p:cBhvr additive="base">
                                        <p:cTn id="271" dur="3000"/>
                                        <p:tgtEl>
                                          <p:spTgt spid="21"/>
                                        </p:tgtEl>
                                        <p:attrNameLst>
                                          <p:attrName>ppt_x</p:attrName>
                                        </p:attrNameLst>
                                      </p:cBhvr>
                                      <p:tavLst>
                                        <p:tav tm="0">
                                          <p:val>
                                            <p:strVal val="ppt_x"/>
                                          </p:val>
                                        </p:tav>
                                        <p:tav tm="100000">
                                          <p:val>
                                            <p:strVal val="1+ppt_w/2"/>
                                          </p:val>
                                        </p:tav>
                                      </p:tavLst>
                                    </p:anim>
                                    <p:anim calcmode="lin" valueType="num">
                                      <p:cBhvr additive="base">
                                        <p:cTn id="272" dur="3000"/>
                                        <p:tgtEl>
                                          <p:spTgt spid="21"/>
                                        </p:tgtEl>
                                        <p:attrNameLst>
                                          <p:attrName>ppt_y</p:attrName>
                                        </p:attrNameLst>
                                      </p:cBhvr>
                                      <p:tavLst>
                                        <p:tav tm="0">
                                          <p:val>
                                            <p:strVal val="ppt_y"/>
                                          </p:val>
                                        </p:tav>
                                        <p:tav tm="100000">
                                          <p:val>
                                            <p:strVal val="ppt_y"/>
                                          </p:val>
                                        </p:tav>
                                      </p:tavLst>
                                    </p:anim>
                                    <p:set>
                                      <p:cBhvr>
                                        <p:cTn id="273" dur="1" fill="hold">
                                          <p:stCondLst>
                                            <p:cond delay="2999"/>
                                          </p:stCondLst>
                                        </p:cTn>
                                        <p:tgtEl>
                                          <p:spTgt spid="21"/>
                                        </p:tgtEl>
                                        <p:attrNameLst>
                                          <p:attrName>style.visibility</p:attrName>
                                        </p:attrNameLst>
                                      </p:cBhvr>
                                      <p:to>
                                        <p:strVal val="hidden"/>
                                      </p:to>
                                    </p:set>
                                  </p:childTnLst>
                                </p:cTn>
                              </p:par>
                              <p:par>
                                <p:cTn id="274" presetID="2" presetClass="exit" presetSubtype="2" fill="hold" grpId="2" nodeType="withEffect">
                                  <p:stCondLst>
                                    <p:cond delay="0"/>
                                  </p:stCondLst>
                                  <p:childTnLst>
                                    <p:anim calcmode="lin" valueType="num">
                                      <p:cBhvr additive="base">
                                        <p:cTn id="275" dur="3000"/>
                                        <p:tgtEl>
                                          <p:spTgt spid="22"/>
                                        </p:tgtEl>
                                        <p:attrNameLst>
                                          <p:attrName>ppt_x</p:attrName>
                                        </p:attrNameLst>
                                      </p:cBhvr>
                                      <p:tavLst>
                                        <p:tav tm="0">
                                          <p:val>
                                            <p:strVal val="ppt_x"/>
                                          </p:val>
                                        </p:tav>
                                        <p:tav tm="100000">
                                          <p:val>
                                            <p:strVal val="1+ppt_w/2"/>
                                          </p:val>
                                        </p:tav>
                                      </p:tavLst>
                                    </p:anim>
                                    <p:anim calcmode="lin" valueType="num">
                                      <p:cBhvr additive="base">
                                        <p:cTn id="276" dur="3000"/>
                                        <p:tgtEl>
                                          <p:spTgt spid="22"/>
                                        </p:tgtEl>
                                        <p:attrNameLst>
                                          <p:attrName>ppt_y</p:attrName>
                                        </p:attrNameLst>
                                      </p:cBhvr>
                                      <p:tavLst>
                                        <p:tav tm="0">
                                          <p:val>
                                            <p:strVal val="ppt_y"/>
                                          </p:val>
                                        </p:tav>
                                        <p:tav tm="100000">
                                          <p:val>
                                            <p:strVal val="ppt_y"/>
                                          </p:val>
                                        </p:tav>
                                      </p:tavLst>
                                    </p:anim>
                                    <p:set>
                                      <p:cBhvr>
                                        <p:cTn id="277" dur="1" fill="hold">
                                          <p:stCondLst>
                                            <p:cond delay="2999"/>
                                          </p:stCondLst>
                                        </p:cTn>
                                        <p:tgtEl>
                                          <p:spTgt spid="22"/>
                                        </p:tgtEl>
                                        <p:attrNameLst>
                                          <p:attrName>style.visibility</p:attrName>
                                        </p:attrNameLst>
                                      </p:cBhvr>
                                      <p:to>
                                        <p:strVal val="hidden"/>
                                      </p:to>
                                    </p:set>
                                  </p:childTnLst>
                                </p:cTn>
                              </p:par>
                              <p:par>
                                <p:cTn id="278" presetID="2" presetClass="exit" presetSubtype="2" fill="hold" grpId="2" nodeType="withEffect">
                                  <p:stCondLst>
                                    <p:cond delay="0"/>
                                  </p:stCondLst>
                                  <p:childTnLst>
                                    <p:anim calcmode="lin" valueType="num">
                                      <p:cBhvr additive="base">
                                        <p:cTn id="279" dur="3000"/>
                                        <p:tgtEl>
                                          <p:spTgt spid="23"/>
                                        </p:tgtEl>
                                        <p:attrNameLst>
                                          <p:attrName>ppt_x</p:attrName>
                                        </p:attrNameLst>
                                      </p:cBhvr>
                                      <p:tavLst>
                                        <p:tav tm="0">
                                          <p:val>
                                            <p:strVal val="ppt_x"/>
                                          </p:val>
                                        </p:tav>
                                        <p:tav tm="100000">
                                          <p:val>
                                            <p:strVal val="1+ppt_w/2"/>
                                          </p:val>
                                        </p:tav>
                                      </p:tavLst>
                                    </p:anim>
                                    <p:anim calcmode="lin" valueType="num">
                                      <p:cBhvr additive="base">
                                        <p:cTn id="280" dur="3000"/>
                                        <p:tgtEl>
                                          <p:spTgt spid="23"/>
                                        </p:tgtEl>
                                        <p:attrNameLst>
                                          <p:attrName>ppt_y</p:attrName>
                                        </p:attrNameLst>
                                      </p:cBhvr>
                                      <p:tavLst>
                                        <p:tav tm="0">
                                          <p:val>
                                            <p:strVal val="ppt_y"/>
                                          </p:val>
                                        </p:tav>
                                        <p:tav tm="100000">
                                          <p:val>
                                            <p:strVal val="ppt_y"/>
                                          </p:val>
                                        </p:tav>
                                      </p:tavLst>
                                    </p:anim>
                                    <p:set>
                                      <p:cBhvr>
                                        <p:cTn id="281" dur="1" fill="hold">
                                          <p:stCondLst>
                                            <p:cond delay="2999"/>
                                          </p:stCondLst>
                                        </p:cTn>
                                        <p:tgtEl>
                                          <p:spTgt spid="23"/>
                                        </p:tgtEl>
                                        <p:attrNameLst>
                                          <p:attrName>style.visibility</p:attrName>
                                        </p:attrNameLst>
                                      </p:cBhvr>
                                      <p:to>
                                        <p:strVal val="hidden"/>
                                      </p:to>
                                    </p:set>
                                  </p:childTnLst>
                                </p:cTn>
                              </p:par>
                              <p:par>
                                <p:cTn id="282" presetID="2" presetClass="exit" presetSubtype="2" fill="hold" grpId="2" nodeType="withEffect">
                                  <p:stCondLst>
                                    <p:cond delay="0"/>
                                  </p:stCondLst>
                                  <p:childTnLst>
                                    <p:anim calcmode="lin" valueType="num">
                                      <p:cBhvr additive="base">
                                        <p:cTn id="283" dur="3000"/>
                                        <p:tgtEl>
                                          <p:spTgt spid="24"/>
                                        </p:tgtEl>
                                        <p:attrNameLst>
                                          <p:attrName>ppt_x</p:attrName>
                                        </p:attrNameLst>
                                      </p:cBhvr>
                                      <p:tavLst>
                                        <p:tav tm="0">
                                          <p:val>
                                            <p:strVal val="ppt_x"/>
                                          </p:val>
                                        </p:tav>
                                        <p:tav tm="100000">
                                          <p:val>
                                            <p:strVal val="1+ppt_w/2"/>
                                          </p:val>
                                        </p:tav>
                                      </p:tavLst>
                                    </p:anim>
                                    <p:anim calcmode="lin" valueType="num">
                                      <p:cBhvr additive="base">
                                        <p:cTn id="284" dur="3000"/>
                                        <p:tgtEl>
                                          <p:spTgt spid="24"/>
                                        </p:tgtEl>
                                        <p:attrNameLst>
                                          <p:attrName>ppt_y</p:attrName>
                                        </p:attrNameLst>
                                      </p:cBhvr>
                                      <p:tavLst>
                                        <p:tav tm="0">
                                          <p:val>
                                            <p:strVal val="ppt_y"/>
                                          </p:val>
                                        </p:tav>
                                        <p:tav tm="100000">
                                          <p:val>
                                            <p:strVal val="ppt_y"/>
                                          </p:val>
                                        </p:tav>
                                      </p:tavLst>
                                    </p:anim>
                                    <p:set>
                                      <p:cBhvr>
                                        <p:cTn id="285" dur="1" fill="hold">
                                          <p:stCondLst>
                                            <p:cond delay="2999"/>
                                          </p:stCondLst>
                                        </p:cTn>
                                        <p:tgtEl>
                                          <p:spTgt spid="24"/>
                                        </p:tgtEl>
                                        <p:attrNameLst>
                                          <p:attrName>style.visibility</p:attrName>
                                        </p:attrNameLst>
                                      </p:cBhvr>
                                      <p:to>
                                        <p:strVal val="hidden"/>
                                      </p:to>
                                    </p:set>
                                  </p:childTnLst>
                                </p:cTn>
                              </p:par>
                              <p:par>
                                <p:cTn id="286" presetID="2" presetClass="exit" presetSubtype="2" fill="hold" grpId="2" nodeType="withEffect">
                                  <p:stCondLst>
                                    <p:cond delay="0"/>
                                  </p:stCondLst>
                                  <p:childTnLst>
                                    <p:anim calcmode="lin" valueType="num">
                                      <p:cBhvr additive="base">
                                        <p:cTn id="287" dur="3000"/>
                                        <p:tgtEl>
                                          <p:spTgt spid="25"/>
                                        </p:tgtEl>
                                        <p:attrNameLst>
                                          <p:attrName>ppt_x</p:attrName>
                                        </p:attrNameLst>
                                      </p:cBhvr>
                                      <p:tavLst>
                                        <p:tav tm="0">
                                          <p:val>
                                            <p:strVal val="ppt_x"/>
                                          </p:val>
                                        </p:tav>
                                        <p:tav tm="100000">
                                          <p:val>
                                            <p:strVal val="1+ppt_w/2"/>
                                          </p:val>
                                        </p:tav>
                                      </p:tavLst>
                                    </p:anim>
                                    <p:anim calcmode="lin" valueType="num">
                                      <p:cBhvr additive="base">
                                        <p:cTn id="288" dur="3000"/>
                                        <p:tgtEl>
                                          <p:spTgt spid="25"/>
                                        </p:tgtEl>
                                        <p:attrNameLst>
                                          <p:attrName>ppt_y</p:attrName>
                                        </p:attrNameLst>
                                      </p:cBhvr>
                                      <p:tavLst>
                                        <p:tav tm="0">
                                          <p:val>
                                            <p:strVal val="ppt_y"/>
                                          </p:val>
                                        </p:tav>
                                        <p:tav tm="100000">
                                          <p:val>
                                            <p:strVal val="ppt_y"/>
                                          </p:val>
                                        </p:tav>
                                      </p:tavLst>
                                    </p:anim>
                                    <p:set>
                                      <p:cBhvr>
                                        <p:cTn id="289" dur="1" fill="hold">
                                          <p:stCondLst>
                                            <p:cond delay="2999"/>
                                          </p:stCondLst>
                                        </p:cTn>
                                        <p:tgtEl>
                                          <p:spTgt spid="25"/>
                                        </p:tgtEl>
                                        <p:attrNameLst>
                                          <p:attrName>style.visibility</p:attrName>
                                        </p:attrNameLst>
                                      </p:cBhvr>
                                      <p:to>
                                        <p:strVal val="hidden"/>
                                      </p:to>
                                    </p:set>
                                  </p:childTnLst>
                                </p:cTn>
                              </p:par>
                              <p:par>
                                <p:cTn id="290" presetID="2" presetClass="exit" presetSubtype="2" fill="hold" grpId="2" nodeType="withEffect">
                                  <p:stCondLst>
                                    <p:cond delay="0"/>
                                  </p:stCondLst>
                                  <p:childTnLst>
                                    <p:anim calcmode="lin" valueType="num">
                                      <p:cBhvr additive="base">
                                        <p:cTn id="291" dur="3000"/>
                                        <p:tgtEl>
                                          <p:spTgt spid="26"/>
                                        </p:tgtEl>
                                        <p:attrNameLst>
                                          <p:attrName>ppt_x</p:attrName>
                                        </p:attrNameLst>
                                      </p:cBhvr>
                                      <p:tavLst>
                                        <p:tav tm="0">
                                          <p:val>
                                            <p:strVal val="ppt_x"/>
                                          </p:val>
                                        </p:tav>
                                        <p:tav tm="100000">
                                          <p:val>
                                            <p:strVal val="1+ppt_w/2"/>
                                          </p:val>
                                        </p:tav>
                                      </p:tavLst>
                                    </p:anim>
                                    <p:anim calcmode="lin" valueType="num">
                                      <p:cBhvr additive="base">
                                        <p:cTn id="292" dur="3000"/>
                                        <p:tgtEl>
                                          <p:spTgt spid="26"/>
                                        </p:tgtEl>
                                        <p:attrNameLst>
                                          <p:attrName>ppt_y</p:attrName>
                                        </p:attrNameLst>
                                      </p:cBhvr>
                                      <p:tavLst>
                                        <p:tav tm="0">
                                          <p:val>
                                            <p:strVal val="ppt_y"/>
                                          </p:val>
                                        </p:tav>
                                        <p:tav tm="100000">
                                          <p:val>
                                            <p:strVal val="ppt_y"/>
                                          </p:val>
                                        </p:tav>
                                      </p:tavLst>
                                    </p:anim>
                                    <p:set>
                                      <p:cBhvr>
                                        <p:cTn id="293" dur="1" fill="hold">
                                          <p:stCondLst>
                                            <p:cond delay="2999"/>
                                          </p:stCondLst>
                                        </p:cTn>
                                        <p:tgtEl>
                                          <p:spTgt spid="26"/>
                                        </p:tgtEl>
                                        <p:attrNameLst>
                                          <p:attrName>style.visibility</p:attrName>
                                        </p:attrNameLst>
                                      </p:cBhvr>
                                      <p:to>
                                        <p:strVal val="hidden"/>
                                      </p:to>
                                    </p:set>
                                  </p:childTnLst>
                                </p:cTn>
                              </p:par>
                              <p:par>
                                <p:cTn id="294" presetID="2" presetClass="exit" presetSubtype="2" fill="hold" grpId="2" nodeType="withEffect">
                                  <p:stCondLst>
                                    <p:cond delay="0"/>
                                  </p:stCondLst>
                                  <p:childTnLst>
                                    <p:anim calcmode="lin" valueType="num">
                                      <p:cBhvr additive="base">
                                        <p:cTn id="295" dur="3000"/>
                                        <p:tgtEl>
                                          <p:spTgt spid="27"/>
                                        </p:tgtEl>
                                        <p:attrNameLst>
                                          <p:attrName>ppt_x</p:attrName>
                                        </p:attrNameLst>
                                      </p:cBhvr>
                                      <p:tavLst>
                                        <p:tav tm="0">
                                          <p:val>
                                            <p:strVal val="ppt_x"/>
                                          </p:val>
                                        </p:tav>
                                        <p:tav tm="100000">
                                          <p:val>
                                            <p:strVal val="1+ppt_w/2"/>
                                          </p:val>
                                        </p:tav>
                                      </p:tavLst>
                                    </p:anim>
                                    <p:anim calcmode="lin" valueType="num">
                                      <p:cBhvr additive="base">
                                        <p:cTn id="296" dur="3000"/>
                                        <p:tgtEl>
                                          <p:spTgt spid="27"/>
                                        </p:tgtEl>
                                        <p:attrNameLst>
                                          <p:attrName>ppt_y</p:attrName>
                                        </p:attrNameLst>
                                      </p:cBhvr>
                                      <p:tavLst>
                                        <p:tav tm="0">
                                          <p:val>
                                            <p:strVal val="ppt_y"/>
                                          </p:val>
                                        </p:tav>
                                        <p:tav tm="100000">
                                          <p:val>
                                            <p:strVal val="ppt_y"/>
                                          </p:val>
                                        </p:tav>
                                      </p:tavLst>
                                    </p:anim>
                                    <p:set>
                                      <p:cBhvr>
                                        <p:cTn id="297" dur="1" fill="hold">
                                          <p:stCondLst>
                                            <p:cond delay="2999"/>
                                          </p:stCondLst>
                                        </p:cTn>
                                        <p:tgtEl>
                                          <p:spTgt spid="27"/>
                                        </p:tgtEl>
                                        <p:attrNameLst>
                                          <p:attrName>style.visibility</p:attrName>
                                        </p:attrNameLst>
                                      </p:cBhvr>
                                      <p:to>
                                        <p:strVal val="hidden"/>
                                      </p:to>
                                    </p:set>
                                  </p:childTnLst>
                                </p:cTn>
                              </p:par>
                              <p:par>
                                <p:cTn id="298" presetID="2" presetClass="exit" presetSubtype="2" fill="hold" grpId="2" nodeType="withEffect">
                                  <p:stCondLst>
                                    <p:cond delay="0"/>
                                  </p:stCondLst>
                                  <p:childTnLst>
                                    <p:anim calcmode="lin" valueType="num">
                                      <p:cBhvr additive="base">
                                        <p:cTn id="299" dur="3000"/>
                                        <p:tgtEl>
                                          <p:spTgt spid="28"/>
                                        </p:tgtEl>
                                        <p:attrNameLst>
                                          <p:attrName>ppt_x</p:attrName>
                                        </p:attrNameLst>
                                      </p:cBhvr>
                                      <p:tavLst>
                                        <p:tav tm="0">
                                          <p:val>
                                            <p:strVal val="ppt_x"/>
                                          </p:val>
                                        </p:tav>
                                        <p:tav tm="100000">
                                          <p:val>
                                            <p:strVal val="1+ppt_w/2"/>
                                          </p:val>
                                        </p:tav>
                                      </p:tavLst>
                                    </p:anim>
                                    <p:anim calcmode="lin" valueType="num">
                                      <p:cBhvr additive="base">
                                        <p:cTn id="300" dur="3000"/>
                                        <p:tgtEl>
                                          <p:spTgt spid="28"/>
                                        </p:tgtEl>
                                        <p:attrNameLst>
                                          <p:attrName>ppt_y</p:attrName>
                                        </p:attrNameLst>
                                      </p:cBhvr>
                                      <p:tavLst>
                                        <p:tav tm="0">
                                          <p:val>
                                            <p:strVal val="ppt_y"/>
                                          </p:val>
                                        </p:tav>
                                        <p:tav tm="100000">
                                          <p:val>
                                            <p:strVal val="ppt_y"/>
                                          </p:val>
                                        </p:tav>
                                      </p:tavLst>
                                    </p:anim>
                                    <p:set>
                                      <p:cBhvr>
                                        <p:cTn id="301" dur="1" fill="hold">
                                          <p:stCondLst>
                                            <p:cond delay="2999"/>
                                          </p:stCondLst>
                                        </p:cTn>
                                        <p:tgtEl>
                                          <p:spTgt spid="28"/>
                                        </p:tgtEl>
                                        <p:attrNameLst>
                                          <p:attrName>style.visibility</p:attrName>
                                        </p:attrNameLst>
                                      </p:cBhvr>
                                      <p:to>
                                        <p:strVal val="hidden"/>
                                      </p:to>
                                    </p:set>
                                  </p:childTnLst>
                                </p:cTn>
                              </p:par>
                              <p:par>
                                <p:cTn id="302" presetID="2" presetClass="exit" presetSubtype="8" fill="hold" grpId="2" nodeType="withEffect">
                                  <p:stCondLst>
                                    <p:cond delay="0"/>
                                  </p:stCondLst>
                                  <p:childTnLst>
                                    <p:anim calcmode="lin" valueType="num">
                                      <p:cBhvr additive="base">
                                        <p:cTn id="303" dur="3000"/>
                                        <p:tgtEl>
                                          <p:spTgt spid="6"/>
                                        </p:tgtEl>
                                        <p:attrNameLst>
                                          <p:attrName>ppt_x</p:attrName>
                                        </p:attrNameLst>
                                      </p:cBhvr>
                                      <p:tavLst>
                                        <p:tav tm="0">
                                          <p:val>
                                            <p:strVal val="ppt_x"/>
                                          </p:val>
                                        </p:tav>
                                        <p:tav tm="100000">
                                          <p:val>
                                            <p:strVal val="0-ppt_w/2"/>
                                          </p:val>
                                        </p:tav>
                                      </p:tavLst>
                                    </p:anim>
                                    <p:anim calcmode="lin" valueType="num">
                                      <p:cBhvr additive="base">
                                        <p:cTn id="304" dur="3000"/>
                                        <p:tgtEl>
                                          <p:spTgt spid="6"/>
                                        </p:tgtEl>
                                        <p:attrNameLst>
                                          <p:attrName>ppt_y</p:attrName>
                                        </p:attrNameLst>
                                      </p:cBhvr>
                                      <p:tavLst>
                                        <p:tav tm="0">
                                          <p:val>
                                            <p:strVal val="ppt_y"/>
                                          </p:val>
                                        </p:tav>
                                        <p:tav tm="100000">
                                          <p:val>
                                            <p:strVal val="ppt_y"/>
                                          </p:val>
                                        </p:tav>
                                      </p:tavLst>
                                    </p:anim>
                                    <p:set>
                                      <p:cBhvr>
                                        <p:cTn id="305" dur="1" fill="hold">
                                          <p:stCondLst>
                                            <p:cond delay="2999"/>
                                          </p:stCondLst>
                                        </p:cTn>
                                        <p:tgtEl>
                                          <p:spTgt spid="6"/>
                                        </p:tgtEl>
                                        <p:attrNameLst>
                                          <p:attrName>style.visibility</p:attrName>
                                        </p:attrNameLst>
                                      </p:cBhvr>
                                      <p:to>
                                        <p:strVal val="hidden"/>
                                      </p:to>
                                    </p:set>
                                  </p:childTnLst>
                                </p:cTn>
                              </p:par>
                              <p:par>
                                <p:cTn id="306" presetID="2" presetClass="exit" presetSubtype="8" fill="hold" grpId="2" nodeType="withEffect">
                                  <p:stCondLst>
                                    <p:cond delay="0"/>
                                  </p:stCondLst>
                                  <p:childTnLst>
                                    <p:anim calcmode="lin" valueType="num">
                                      <p:cBhvr additive="base">
                                        <p:cTn id="307" dur="3000"/>
                                        <p:tgtEl>
                                          <p:spTgt spid="8"/>
                                        </p:tgtEl>
                                        <p:attrNameLst>
                                          <p:attrName>ppt_x</p:attrName>
                                        </p:attrNameLst>
                                      </p:cBhvr>
                                      <p:tavLst>
                                        <p:tav tm="0">
                                          <p:val>
                                            <p:strVal val="ppt_x"/>
                                          </p:val>
                                        </p:tav>
                                        <p:tav tm="100000">
                                          <p:val>
                                            <p:strVal val="0-ppt_w/2"/>
                                          </p:val>
                                        </p:tav>
                                      </p:tavLst>
                                    </p:anim>
                                    <p:anim calcmode="lin" valueType="num">
                                      <p:cBhvr additive="base">
                                        <p:cTn id="308" dur="3000"/>
                                        <p:tgtEl>
                                          <p:spTgt spid="8"/>
                                        </p:tgtEl>
                                        <p:attrNameLst>
                                          <p:attrName>ppt_y</p:attrName>
                                        </p:attrNameLst>
                                      </p:cBhvr>
                                      <p:tavLst>
                                        <p:tav tm="0">
                                          <p:val>
                                            <p:strVal val="ppt_y"/>
                                          </p:val>
                                        </p:tav>
                                        <p:tav tm="100000">
                                          <p:val>
                                            <p:strVal val="ppt_y"/>
                                          </p:val>
                                        </p:tav>
                                      </p:tavLst>
                                    </p:anim>
                                    <p:set>
                                      <p:cBhvr>
                                        <p:cTn id="309" dur="1" fill="hold">
                                          <p:stCondLst>
                                            <p:cond delay="2999"/>
                                          </p:stCondLst>
                                        </p:cTn>
                                        <p:tgtEl>
                                          <p:spTgt spid="8"/>
                                        </p:tgtEl>
                                        <p:attrNameLst>
                                          <p:attrName>style.visibility</p:attrName>
                                        </p:attrNameLst>
                                      </p:cBhvr>
                                      <p:to>
                                        <p:strVal val="hidden"/>
                                      </p:to>
                                    </p:set>
                                  </p:childTnLst>
                                </p:cTn>
                              </p:par>
                              <p:par>
                                <p:cTn id="310" presetID="2" presetClass="exit" presetSubtype="8" fill="hold" grpId="2" nodeType="withEffect">
                                  <p:stCondLst>
                                    <p:cond delay="0"/>
                                  </p:stCondLst>
                                  <p:childTnLst>
                                    <p:anim calcmode="lin" valueType="num">
                                      <p:cBhvr additive="base">
                                        <p:cTn id="311" dur="3000"/>
                                        <p:tgtEl>
                                          <p:spTgt spid="10"/>
                                        </p:tgtEl>
                                        <p:attrNameLst>
                                          <p:attrName>ppt_x</p:attrName>
                                        </p:attrNameLst>
                                      </p:cBhvr>
                                      <p:tavLst>
                                        <p:tav tm="0">
                                          <p:val>
                                            <p:strVal val="ppt_x"/>
                                          </p:val>
                                        </p:tav>
                                        <p:tav tm="100000">
                                          <p:val>
                                            <p:strVal val="0-ppt_w/2"/>
                                          </p:val>
                                        </p:tav>
                                      </p:tavLst>
                                    </p:anim>
                                    <p:anim calcmode="lin" valueType="num">
                                      <p:cBhvr additive="base">
                                        <p:cTn id="312" dur="3000"/>
                                        <p:tgtEl>
                                          <p:spTgt spid="10"/>
                                        </p:tgtEl>
                                        <p:attrNameLst>
                                          <p:attrName>ppt_y</p:attrName>
                                        </p:attrNameLst>
                                      </p:cBhvr>
                                      <p:tavLst>
                                        <p:tav tm="0">
                                          <p:val>
                                            <p:strVal val="ppt_y"/>
                                          </p:val>
                                        </p:tav>
                                        <p:tav tm="100000">
                                          <p:val>
                                            <p:strVal val="ppt_y"/>
                                          </p:val>
                                        </p:tav>
                                      </p:tavLst>
                                    </p:anim>
                                    <p:set>
                                      <p:cBhvr>
                                        <p:cTn id="313" dur="1" fill="hold">
                                          <p:stCondLst>
                                            <p:cond delay="2999"/>
                                          </p:stCondLst>
                                        </p:cTn>
                                        <p:tgtEl>
                                          <p:spTgt spid="10"/>
                                        </p:tgtEl>
                                        <p:attrNameLst>
                                          <p:attrName>style.visibility</p:attrName>
                                        </p:attrNameLst>
                                      </p:cBhvr>
                                      <p:to>
                                        <p:strVal val="hidden"/>
                                      </p:to>
                                    </p:set>
                                  </p:childTnLst>
                                </p:cTn>
                              </p:par>
                              <p:par>
                                <p:cTn id="314" presetID="2" presetClass="exit" presetSubtype="8" fill="hold" grpId="2" nodeType="withEffect">
                                  <p:stCondLst>
                                    <p:cond delay="0"/>
                                  </p:stCondLst>
                                  <p:childTnLst>
                                    <p:anim calcmode="lin" valueType="num">
                                      <p:cBhvr additive="base">
                                        <p:cTn id="315" dur="3000"/>
                                        <p:tgtEl>
                                          <p:spTgt spid="12"/>
                                        </p:tgtEl>
                                        <p:attrNameLst>
                                          <p:attrName>ppt_x</p:attrName>
                                        </p:attrNameLst>
                                      </p:cBhvr>
                                      <p:tavLst>
                                        <p:tav tm="0">
                                          <p:val>
                                            <p:strVal val="ppt_x"/>
                                          </p:val>
                                        </p:tav>
                                        <p:tav tm="100000">
                                          <p:val>
                                            <p:strVal val="0-ppt_w/2"/>
                                          </p:val>
                                        </p:tav>
                                      </p:tavLst>
                                    </p:anim>
                                    <p:anim calcmode="lin" valueType="num">
                                      <p:cBhvr additive="base">
                                        <p:cTn id="316" dur="3000"/>
                                        <p:tgtEl>
                                          <p:spTgt spid="12"/>
                                        </p:tgtEl>
                                        <p:attrNameLst>
                                          <p:attrName>ppt_y</p:attrName>
                                        </p:attrNameLst>
                                      </p:cBhvr>
                                      <p:tavLst>
                                        <p:tav tm="0">
                                          <p:val>
                                            <p:strVal val="ppt_y"/>
                                          </p:val>
                                        </p:tav>
                                        <p:tav tm="100000">
                                          <p:val>
                                            <p:strVal val="ppt_y"/>
                                          </p:val>
                                        </p:tav>
                                      </p:tavLst>
                                    </p:anim>
                                    <p:set>
                                      <p:cBhvr>
                                        <p:cTn id="317" dur="1" fill="hold">
                                          <p:stCondLst>
                                            <p:cond delay="2999"/>
                                          </p:stCondLst>
                                        </p:cTn>
                                        <p:tgtEl>
                                          <p:spTgt spid="12"/>
                                        </p:tgtEl>
                                        <p:attrNameLst>
                                          <p:attrName>style.visibility</p:attrName>
                                        </p:attrNameLst>
                                      </p:cBhvr>
                                      <p:to>
                                        <p:strVal val="hidden"/>
                                      </p:to>
                                    </p:set>
                                  </p:childTnLst>
                                </p:cTn>
                              </p:par>
                              <p:par>
                                <p:cTn id="318" presetID="2" presetClass="exit" presetSubtype="8" fill="hold" grpId="2" nodeType="withEffect">
                                  <p:stCondLst>
                                    <p:cond delay="0"/>
                                  </p:stCondLst>
                                  <p:childTnLst>
                                    <p:anim calcmode="lin" valueType="num">
                                      <p:cBhvr additive="base">
                                        <p:cTn id="319" dur="3000"/>
                                        <p:tgtEl>
                                          <p:spTgt spid="14"/>
                                        </p:tgtEl>
                                        <p:attrNameLst>
                                          <p:attrName>ppt_x</p:attrName>
                                        </p:attrNameLst>
                                      </p:cBhvr>
                                      <p:tavLst>
                                        <p:tav tm="0">
                                          <p:val>
                                            <p:strVal val="ppt_x"/>
                                          </p:val>
                                        </p:tav>
                                        <p:tav tm="100000">
                                          <p:val>
                                            <p:strVal val="0-ppt_w/2"/>
                                          </p:val>
                                        </p:tav>
                                      </p:tavLst>
                                    </p:anim>
                                    <p:anim calcmode="lin" valueType="num">
                                      <p:cBhvr additive="base">
                                        <p:cTn id="320" dur="3000"/>
                                        <p:tgtEl>
                                          <p:spTgt spid="14"/>
                                        </p:tgtEl>
                                        <p:attrNameLst>
                                          <p:attrName>ppt_y</p:attrName>
                                        </p:attrNameLst>
                                      </p:cBhvr>
                                      <p:tavLst>
                                        <p:tav tm="0">
                                          <p:val>
                                            <p:strVal val="ppt_y"/>
                                          </p:val>
                                        </p:tav>
                                        <p:tav tm="100000">
                                          <p:val>
                                            <p:strVal val="ppt_y"/>
                                          </p:val>
                                        </p:tav>
                                      </p:tavLst>
                                    </p:anim>
                                    <p:set>
                                      <p:cBhvr>
                                        <p:cTn id="321" dur="1" fill="hold">
                                          <p:stCondLst>
                                            <p:cond delay="2999"/>
                                          </p:stCondLst>
                                        </p:cTn>
                                        <p:tgtEl>
                                          <p:spTgt spid="14"/>
                                        </p:tgtEl>
                                        <p:attrNameLst>
                                          <p:attrName>style.visibility</p:attrName>
                                        </p:attrNameLst>
                                      </p:cBhvr>
                                      <p:to>
                                        <p:strVal val="hidden"/>
                                      </p:to>
                                    </p:set>
                                  </p:childTnLst>
                                </p:cTn>
                              </p:par>
                              <p:par>
                                <p:cTn id="322" presetID="2" presetClass="exit" presetSubtype="8" fill="hold" grpId="2" nodeType="withEffect">
                                  <p:stCondLst>
                                    <p:cond delay="0"/>
                                  </p:stCondLst>
                                  <p:childTnLst>
                                    <p:anim calcmode="lin" valueType="num">
                                      <p:cBhvr additive="base">
                                        <p:cTn id="323" dur="3000"/>
                                        <p:tgtEl>
                                          <p:spTgt spid="15"/>
                                        </p:tgtEl>
                                        <p:attrNameLst>
                                          <p:attrName>ppt_x</p:attrName>
                                        </p:attrNameLst>
                                      </p:cBhvr>
                                      <p:tavLst>
                                        <p:tav tm="0">
                                          <p:val>
                                            <p:strVal val="ppt_x"/>
                                          </p:val>
                                        </p:tav>
                                        <p:tav tm="100000">
                                          <p:val>
                                            <p:strVal val="0-ppt_w/2"/>
                                          </p:val>
                                        </p:tav>
                                      </p:tavLst>
                                    </p:anim>
                                    <p:anim calcmode="lin" valueType="num">
                                      <p:cBhvr additive="base">
                                        <p:cTn id="324" dur="3000"/>
                                        <p:tgtEl>
                                          <p:spTgt spid="15"/>
                                        </p:tgtEl>
                                        <p:attrNameLst>
                                          <p:attrName>ppt_y</p:attrName>
                                        </p:attrNameLst>
                                      </p:cBhvr>
                                      <p:tavLst>
                                        <p:tav tm="0">
                                          <p:val>
                                            <p:strVal val="ppt_y"/>
                                          </p:val>
                                        </p:tav>
                                        <p:tav tm="100000">
                                          <p:val>
                                            <p:strVal val="ppt_y"/>
                                          </p:val>
                                        </p:tav>
                                      </p:tavLst>
                                    </p:anim>
                                    <p:set>
                                      <p:cBhvr>
                                        <p:cTn id="325" dur="1" fill="hold">
                                          <p:stCondLst>
                                            <p:cond delay="2999"/>
                                          </p:stCondLst>
                                        </p:cTn>
                                        <p:tgtEl>
                                          <p:spTgt spid="15"/>
                                        </p:tgtEl>
                                        <p:attrNameLst>
                                          <p:attrName>style.visibility</p:attrName>
                                        </p:attrNameLst>
                                      </p:cBhvr>
                                      <p:to>
                                        <p:strVal val="hidden"/>
                                      </p:to>
                                    </p:set>
                                  </p:childTnLst>
                                </p:cTn>
                              </p:par>
                              <p:par>
                                <p:cTn id="326" presetID="2" presetClass="exit" presetSubtype="8" fill="hold" grpId="2" nodeType="withEffect">
                                  <p:stCondLst>
                                    <p:cond delay="0"/>
                                  </p:stCondLst>
                                  <p:childTnLst>
                                    <p:anim calcmode="lin" valueType="num">
                                      <p:cBhvr additive="base">
                                        <p:cTn id="327" dur="3000"/>
                                        <p:tgtEl>
                                          <p:spTgt spid="29"/>
                                        </p:tgtEl>
                                        <p:attrNameLst>
                                          <p:attrName>ppt_x</p:attrName>
                                        </p:attrNameLst>
                                      </p:cBhvr>
                                      <p:tavLst>
                                        <p:tav tm="0">
                                          <p:val>
                                            <p:strVal val="ppt_x"/>
                                          </p:val>
                                        </p:tav>
                                        <p:tav tm="100000">
                                          <p:val>
                                            <p:strVal val="0-ppt_w/2"/>
                                          </p:val>
                                        </p:tav>
                                      </p:tavLst>
                                    </p:anim>
                                    <p:anim calcmode="lin" valueType="num">
                                      <p:cBhvr additive="base">
                                        <p:cTn id="328" dur="3000"/>
                                        <p:tgtEl>
                                          <p:spTgt spid="29"/>
                                        </p:tgtEl>
                                        <p:attrNameLst>
                                          <p:attrName>ppt_y</p:attrName>
                                        </p:attrNameLst>
                                      </p:cBhvr>
                                      <p:tavLst>
                                        <p:tav tm="0">
                                          <p:val>
                                            <p:strVal val="ppt_y"/>
                                          </p:val>
                                        </p:tav>
                                        <p:tav tm="100000">
                                          <p:val>
                                            <p:strVal val="ppt_y"/>
                                          </p:val>
                                        </p:tav>
                                      </p:tavLst>
                                    </p:anim>
                                    <p:set>
                                      <p:cBhvr>
                                        <p:cTn id="329" dur="1" fill="hold">
                                          <p:stCondLst>
                                            <p:cond delay="2999"/>
                                          </p:stCondLst>
                                        </p:cTn>
                                        <p:tgtEl>
                                          <p:spTgt spid="29"/>
                                        </p:tgtEl>
                                        <p:attrNameLst>
                                          <p:attrName>style.visibility</p:attrName>
                                        </p:attrNameLst>
                                      </p:cBhvr>
                                      <p:to>
                                        <p:strVal val="hidden"/>
                                      </p:to>
                                    </p:set>
                                  </p:childTnLst>
                                </p:cTn>
                              </p:par>
                              <p:par>
                                <p:cTn id="330" presetID="2" presetClass="exit" presetSubtype="8" fill="hold" grpId="2" nodeType="withEffect">
                                  <p:stCondLst>
                                    <p:cond delay="0"/>
                                  </p:stCondLst>
                                  <p:childTnLst>
                                    <p:anim calcmode="lin" valueType="num">
                                      <p:cBhvr additive="base">
                                        <p:cTn id="331" dur="3000"/>
                                        <p:tgtEl>
                                          <p:spTgt spid="30"/>
                                        </p:tgtEl>
                                        <p:attrNameLst>
                                          <p:attrName>ppt_x</p:attrName>
                                        </p:attrNameLst>
                                      </p:cBhvr>
                                      <p:tavLst>
                                        <p:tav tm="0">
                                          <p:val>
                                            <p:strVal val="ppt_x"/>
                                          </p:val>
                                        </p:tav>
                                        <p:tav tm="100000">
                                          <p:val>
                                            <p:strVal val="0-ppt_w/2"/>
                                          </p:val>
                                        </p:tav>
                                      </p:tavLst>
                                    </p:anim>
                                    <p:anim calcmode="lin" valueType="num">
                                      <p:cBhvr additive="base">
                                        <p:cTn id="332" dur="3000"/>
                                        <p:tgtEl>
                                          <p:spTgt spid="30"/>
                                        </p:tgtEl>
                                        <p:attrNameLst>
                                          <p:attrName>ppt_y</p:attrName>
                                        </p:attrNameLst>
                                      </p:cBhvr>
                                      <p:tavLst>
                                        <p:tav tm="0">
                                          <p:val>
                                            <p:strVal val="ppt_y"/>
                                          </p:val>
                                        </p:tav>
                                        <p:tav tm="100000">
                                          <p:val>
                                            <p:strVal val="ppt_y"/>
                                          </p:val>
                                        </p:tav>
                                      </p:tavLst>
                                    </p:anim>
                                    <p:set>
                                      <p:cBhvr>
                                        <p:cTn id="333" dur="1" fill="hold">
                                          <p:stCondLst>
                                            <p:cond delay="2999"/>
                                          </p:stCondLst>
                                        </p:cTn>
                                        <p:tgtEl>
                                          <p:spTgt spid="30"/>
                                        </p:tgtEl>
                                        <p:attrNameLst>
                                          <p:attrName>style.visibility</p:attrName>
                                        </p:attrNameLst>
                                      </p:cBhvr>
                                      <p:to>
                                        <p:strVal val="hidden"/>
                                      </p:to>
                                    </p:set>
                                  </p:childTnLst>
                                </p:cTn>
                              </p:par>
                              <p:par>
                                <p:cTn id="334" presetID="2" presetClass="exit" presetSubtype="8" fill="hold" grpId="2" nodeType="withEffect">
                                  <p:stCondLst>
                                    <p:cond delay="0"/>
                                  </p:stCondLst>
                                  <p:childTnLst>
                                    <p:anim calcmode="lin" valueType="num">
                                      <p:cBhvr additive="base">
                                        <p:cTn id="335" dur="3000"/>
                                        <p:tgtEl>
                                          <p:spTgt spid="31"/>
                                        </p:tgtEl>
                                        <p:attrNameLst>
                                          <p:attrName>ppt_x</p:attrName>
                                        </p:attrNameLst>
                                      </p:cBhvr>
                                      <p:tavLst>
                                        <p:tav tm="0">
                                          <p:val>
                                            <p:strVal val="ppt_x"/>
                                          </p:val>
                                        </p:tav>
                                        <p:tav tm="100000">
                                          <p:val>
                                            <p:strVal val="0-ppt_w/2"/>
                                          </p:val>
                                        </p:tav>
                                      </p:tavLst>
                                    </p:anim>
                                    <p:anim calcmode="lin" valueType="num">
                                      <p:cBhvr additive="base">
                                        <p:cTn id="336" dur="3000"/>
                                        <p:tgtEl>
                                          <p:spTgt spid="31"/>
                                        </p:tgtEl>
                                        <p:attrNameLst>
                                          <p:attrName>ppt_y</p:attrName>
                                        </p:attrNameLst>
                                      </p:cBhvr>
                                      <p:tavLst>
                                        <p:tav tm="0">
                                          <p:val>
                                            <p:strVal val="ppt_y"/>
                                          </p:val>
                                        </p:tav>
                                        <p:tav tm="100000">
                                          <p:val>
                                            <p:strVal val="ppt_y"/>
                                          </p:val>
                                        </p:tav>
                                      </p:tavLst>
                                    </p:anim>
                                    <p:set>
                                      <p:cBhvr>
                                        <p:cTn id="337" dur="1" fill="hold">
                                          <p:stCondLst>
                                            <p:cond delay="2999"/>
                                          </p:stCondLst>
                                        </p:cTn>
                                        <p:tgtEl>
                                          <p:spTgt spid="31"/>
                                        </p:tgtEl>
                                        <p:attrNameLst>
                                          <p:attrName>style.visibility</p:attrName>
                                        </p:attrNameLst>
                                      </p:cBhvr>
                                      <p:to>
                                        <p:strVal val="hidden"/>
                                      </p:to>
                                    </p:set>
                                  </p:childTnLst>
                                </p:cTn>
                              </p:par>
                              <p:par>
                                <p:cTn id="338" presetID="2" presetClass="exit" presetSubtype="8" fill="hold" grpId="2" nodeType="withEffect">
                                  <p:stCondLst>
                                    <p:cond delay="0"/>
                                  </p:stCondLst>
                                  <p:childTnLst>
                                    <p:anim calcmode="lin" valueType="num">
                                      <p:cBhvr additive="base">
                                        <p:cTn id="339" dur="3000"/>
                                        <p:tgtEl>
                                          <p:spTgt spid="32"/>
                                        </p:tgtEl>
                                        <p:attrNameLst>
                                          <p:attrName>ppt_x</p:attrName>
                                        </p:attrNameLst>
                                      </p:cBhvr>
                                      <p:tavLst>
                                        <p:tav tm="0">
                                          <p:val>
                                            <p:strVal val="ppt_x"/>
                                          </p:val>
                                        </p:tav>
                                        <p:tav tm="100000">
                                          <p:val>
                                            <p:strVal val="0-ppt_w/2"/>
                                          </p:val>
                                        </p:tav>
                                      </p:tavLst>
                                    </p:anim>
                                    <p:anim calcmode="lin" valueType="num">
                                      <p:cBhvr additive="base">
                                        <p:cTn id="340" dur="3000"/>
                                        <p:tgtEl>
                                          <p:spTgt spid="32"/>
                                        </p:tgtEl>
                                        <p:attrNameLst>
                                          <p:attrName>ppt_y</p:attrName>
                                        </p:attrNameLst>
                                      </p:cBhvr>
                                      <p:tavLst>
                                        <p:tav tm="0">
                                          <p:val>
                                            <p:strVal val="ppt_y"/>
                                          </p:val>
                                        </p:tav>
                                        <p:tav tm="100000">
                                          <p:val>
                                            <p:strVal val="ppt_y"/>
                                          </p:val>
                                        </p:tav>
                                      </p:tavLst>
                                    </p:anim>
                                    <p:set>
                                      <p:cBhvr>
                                        <p:cTn id="341" dur="1" fill="hold">
                                          <p:stCondLst>
                                            <p:cond delay="2999"/>
                                          </p:stCondLst>
                                        </p:cTn>
                                        <p:tgtEl>
                                          <p:spTgt spid="32"/>
                                        </p:tgtEl>
                                        <p:attrNameLst>
                                          <p:attrName>style.visibility</p:attrName>
                                        </p:attrNameLst>
                                      </p:cBhvr>
                                      <p:to>
                                        <p:strVal val="hidden"/>
                                      </p:to>
                                    </p:set>
                                  </p:childTnLst>
                                </p:cTn>
                              </p:par>
                              <p:par>
                                <p:cTn id="342" presetID="2" presetClass="exit" presetSubtype="8" fill="hold" grpId="2" nodeType="withEffect">
                                  <p:stCondLst>
                                    <p:cond delay="0"/>
                                  </p:stCondLst>
                                  <p:childTnLst>
                                    <p:anim calcmode="lin" valueType="num">
                                      <p:cBhvr additive="base">
                                        <p:cTn id="343" dur="3000"/>
                                        <p:tgtEl>
                                          <p:spTgt spid="33"/>
                                        </p:tgtEl>
                                        <p:attrNameLst>
                                          <p:attrName>ppt_x</p:attrName>
                                        </p:attrNameLst>
                                      </p:cBhvr>
                                      <p:tavLst>
                                        <p:tav tm="0">
                                          <p:val>
                                            <p:strVal val="ppt_x"/>
                                          </p:val>
                                        </p:tav>
                                        <p:tav tm="100000">
                                          <p:val>
                                            <p:strVal val="0-ppt_w/2"/>
                                          </p:val>
                                        </p:tav>
                                      </p:tavLst>
                                    </p:anim>
                                    <p:anim calcmode="lin" valueType="num">
                                      <p:cBhvr additive="base">
                                        <p:cTn id="344" dur="3000"/>
                                        <p:tgtEl>
                                          <p:spTgt spid="33"/>
                                        </p:tgtEl>
                                        <p:attrNameLst>
                                          <p:attrName>ppt_y</p:attrName>
                                        </p:attrNameLst>
                                      </p:cBhvr>
                                      <p:tavLst>
                                        <p:tav tm="0">
                                          <p:val>
                                            <p:strVal val="ppt_y"/>
                                          </p:val>
                                        </p:tav>
                                        <p:tav tm="100000">
                                          <p:val>
                                            <p:strVal val="ppt_y"/>
                                          </p:val>
                                        </p:tav>
                                      </p:tavLst>
                                    </p:anim>
                                    <p:set>
                                      <p:cBhvr>
                                        <p:cTn id="345" dur="1" fill="hold">
                                          <p:stCondLst>
                                            <p:cond delay="2999"/>
                                          </p:stCondLst>
                                        </p:cTn>
                                        <p:tgtEl>
                                          <p:spTgt spid="33"/>
                                        </p:tgtEl>
                                        <p:attrNameLst>
                                          <p:attrName>style.visibility</p:attrName>
                                        </p:attrNameLst>
                                      </p:cBhvr>
                                      <p:to>
                                        <p:strVal val="hidden"/>
                                      </p:to>
                                    </p:set>
                                  </p:childTnLst>
                                </p:cTn>
                              </p:par>
                              <p:par>
                                <p:cTn id="346" presetID="2" presetClass="exit" presetSubtype="8" fill="hold" grpId="2" nodeType="withEffect">
                                  <p:stCondLst>
                                    <p:cond delay="0"/>
                                  </p:stCondLst>
                                  <p:childTnLst>
                                    <p:anim calcmode="lin" valueType="num">
                                      <p:cBhvr additive="base">
                                        <p:cTn id="347" dur="3000"/>
                                        <p:tgtEl>
                                          <p:spTgt spid="34"/>
                                        </p:tgtEl>
                                        <p:attrNameLst>
                                          <p:attrName>ppt_x</p:attrName>
                                        </p:attrNameLst>
                                      </p:cBhvr>
                                      <p:tavLst>
                                        <p:tav tm="0">
                                          <p:val>
                                            <p:strVal val="ppt_x"/>
                                          </p:val>
                                        </p:tav>
                                        <p:tav tm="100000">
                                          <p:val>
                                            <p:strVal val="0-ppt_w/2"/>
                                          </p:val>
                                        </p:tav>
                                      </p:tavLst>
                                    </p:anim>
                                    <p:anim calcmode="lin" valueType="num">
                                      <p:cBhvr additive="base">
                                        <p:cTn id="348" dur="3000"/>
                                        <p:tgtEl>
                                          <p:spTgt spid="34"/>
                                        </p:tgtEl>
                                        <p:attrNameLst>
                                          <p:attrName>ppt_y</p:attrName>
                                        </p:attrNameLst>
                                      </p:cBhvr>
                                      <p:tavLst>
                                        <p:tav tm="0">
                                          <p:val>
                                            <p:strVal val="ppt_y"/>
                                          </p:val>
                                        </p:tav>
                                        <p:tav tm="100000">
                                          <p:val>
                                            <p:strVal val="ppt_y"/>
                                          </p:val>
                                        </p:tav>
                                      </p:tavLst>
                                    </p:anim>
                                    <p:set>
                                      <p:cBhvr>
                                        <p:cTn id="349" dur="1" fill="hold">
                                          <p:stCondLst>
                                            <p:cond delay="2999"/>
                                          </p:stCondLst>
                                        </p:cTn>
                                        <p:tgtEl>
                                          <p:spTgt spid="34"/>
                                        </p:tgtEl>
                                        <p:attrNameLst>
                                          <p:attrName>style.visibility</p:attrName>
                                        </p:attrNameLst>
                                      </p:cBhvr>
                                      <p:to>
                                        <p:strVal val="hidden"/>
                                      </p:to>
                                    </p:set>
                                  </p:childTnLst>
                                </p:cTn>
                              </p:par>
                              <p:par>
                                <p:cTn id="350" presetID="2" presetClass="exit" presetSubtype="8" fill="hold" grpId="2" nodeType="withEffect">
                                  <p:stCondLst>
                                    <p:cond delay="0"/>
                                  </p:stCondLst>
                                  <p:childTnLst>
                                    <p:anim calcmode="lin" valueType="num">
                                      <p:cBhvr additive="base">
                                        <p:cTn id="351" dur="3000"/>
                                        <p:tgtEl>
                                          <p:spTgt spid="35"/>
                                        </p:tgtEl>
                                        <p:attrNameLst>
                                          <p:attrName>ppt_x</p:attrName>
                                        </p:attrNameLst>
                                      </p:cBhvr>
                                      <p:tavLst>
                                        <p:tav tm="0">
                                          <p:val>
                                            <p:strVal val="ppt_x"/>
                                          </p:val>
                                        </p:tav>
                                        <p:tav tm="100000">
                                          <p:val>
                                            <p:strVal val="0-ppt_w/2"/>
                                          </p:val>
                                        </p:tav>
                                      </p:tavLst>
                                    </p:anim>
                                    <p:anim calcmode="lin" valueType="num">
                                      <p:cBhvr additive="base">
                                        <p:cTn id="352" dur="3000"/>
                                        <p:tgtEl>
                                          <p:spTgt spid="35"/>
                                        </p:tgtEl>
                                        <p:attrNameLst>
                                          <p:attrName>ppt_y</p:attrName>
                                        </p:attrNameLst>
                                      </p:cBhvr>
                                      <p:tavLst>
                                        <p:tav tm="0">
                                          <p:val>
                                            <p:strVal val="ppt_y"/>
                                          </p:val>
                                        </p:tav>
                                        <p:tav tm="100000">
                                          <p:val>
                                            <p:strVal val="ppt_y"/>
                                          </p:val>
                                        </p:tav>
                                      </p:tavLst>
                                    </p:anim>
                                    <p:set>
                                      <p:cBhvr>
                                        <p:cTn id="353" dur="1" fill="hold">
                                          <p:stCondLst>
                                            <p:cond delay="2999"/>
                                          </p:stCondLst>
                                        </p:cTn>
                                        <p:tgtEl>
                                          <p:spTgt spid="35"/>
                                        </p:tgtEl>
                                        <p:attrNameLst>
                                          <p:attrName>style.visibility</p:attrName>
                                        </p:attrNameLst>
                                      </p:cBhvr>
                                      <p:to>
                                        <p:strVal val="hidden"/>
                                      </p:to>
                                    </p:set>
                                  </p:childTnLst>
                                </p:cTn>
                              </p:par>
                              <p:par>
                                <p:cTn id="354" presetID="2" presetClass="exit" presetSubtype="8" fill="hold" grpId="2" nodeType="withEffect">
                                  <p:stCondLst>
                                    <p:cond delay="0"/>
                                  </p:stCondLst>
                                  <p:childTnLst>
                                    <p:anim calcmode="lin" valueType="num">
                                      <p:cBhvr additive="base">
                                        <p:cTn id="355" dur="3000"/>
                                        <p:tgtEl>
                                          <p:spTgt spid="36"/>
                                        </p:tgtEl>
                                        <p:attrNameLst>
                                          <p:attrName>ppt_x</p:attrName>
                                        </p:attrNameLst>
                                      </p:cBhvr>
                                      <p:tavLst>
                                        <p:tav tm="0">
                                          <p:val>
                                            <p:strVal val="ppt_x"/>
                                          </p:val>
                                        </p:tav>
                                        <p:tav tm="100000">
                                          <p:val>
                                            <p:strVal val="0-ppt_w/2"/>
                                          </p:val>
                                        </p:tav>
                                      </p:tavLst>
                                    </p:anim>
                                    <p:anim calcmode="lin" valueType="num">
                                      <p:cBhvr additive="base">
                                        <p:cTn id="356" dur="3000"/>
                                        <p:tgtEl>
                                          <p:spTgt spid="36"/>
                                        </p:tgtEl>
                                        <p:attrNameLst>
                                          <p:attrName>ppt_y</p:attrName>
                                        </p:attrNameLst>
                                      </p:cBhvr>
                                      <p:tavLst>
                                        <p:tav tm="0">
                                          <p:val>
                                            <p:strVal val="ppt_y"/>
                                          </p:val>
                                        </p:tav>
                                        <p:tav tm="100000">
                                          <p:val>
                                            <p:strVal val="ppt_y"/>
                                          </p:val>
                                        </p:tav>
                                      </p:tavLst>
                                    </p:anim>
                                    <p:set>
                                      <p:cBhvr>
                                        <p:cTn id="357" dur="1" fill="hold">
                                          <p:stCondLst>
                                            <p:cond delay="2999"/>
                                          </p:stCondLst>
                                        </p:cTn>
                                        <p:tgtEl>
                                          <p:spTgt spid="36"/>
                                        </p:tgtEl>
                                        <p:attrNameLst>
                                          <p:attrName>style.visibility</p:attrName>
                                        </p:attrNameLst>
                                      </p:cBhvr>
                                      <p:to>
                                        <p:strVal val="hidden"/>
                                      </p:to>
                                    </p:set>
                                  </p:childTnLst>
                                </p:cTn>
                              </p:par>
                              <p:par>
                                <p:cTn id="358" presetID="2" presetClass="exit" presetSubtype="8" fill="hold" grpId="2" nodeType="withEffect">
                                  <p:stCondLst>
                                    <p:cond delay="0"/>
                                  </p:stCondLst>
                                  <p:childTnLst>
                                    <p:anim calcmode="lin" valueType="num">
                                      <p:cBhvr additive="base">
                                        <p:cTn id="359" dur="3000"/>
                                        <p:tgtEl>
                                          <p:spTgt spid="37"/>
                                        </p:tgtEl>
                                        <p:attrNameLst>
                                          <p:attrName>ppt_x</p:attrName>
                                        </p:attrNameLst>
                                      </p:cBhvr>
                                      <p:tavLst>
                                        <p:tav tm="0">
                                          <p:val>
                                            <p:strVal val="ppt_x"/>
                                          </p:val>
                                        </p:tav>
                                        <p:tav tm="100000">
                                          <p:val>
                                            <p:strVal val="0-ppt_w/2"/>
                                          </p:val>
                                        </p:tav>
                                      </p:tavLst>
                                    </p:anim>
                                    <p:anim calcmode="lin" valueType="num">
                                      <p:cBhvr additive="base">
                                        <p:cTn id="360" dur="3000"/>
                                        <p:tgtEl>
                                          <p:spTgt spid="37"/>
                                        </p:tgtEl>
                                        <p:attrNameLst>
                                          <p:attrName>ppt_y</p:attrName>
                                        </p:attrNameLst>
                                      </p:cBhvr>
                                      <p:tavLst>
                                        <p:tav tm="0">
                                          <p:val>
                                            <p:strVal val="ppt_y"/>
                                          </p:val>
                                        </p:tav>
                                        <p:tav tm="100000">
                                          <p:val>
                                            <p:strVal val="ppt_y"/>
                                          </p:val>
                                        </p:tav>
                                      </p:tavLst>
                                    </p:anim>
                                    <p:set>
                                      <p:cBhvr>
                                        <p:cTn id="361" dur="1" fill="hold">
                                          <p:stCondLst>
                                            <p:cond delay="2999"/>
                                          </p:stCondLst>
                                        </p:cTn>
                                        <p:tgtEl>
                                          <p:spTgt spid="37"/>
                                        </p:tgtEl>
                                        <p:attrNameLst>
                                          <p:attrName>style.visibility</p:attrName>
                                        </p:attrNameLst>
                                      </p:cBhvr>
                                      <p:to>
                                        <p:strVal val="hidden"/>
                                      </p:to>
                                    </p:set>
                                  </p:childTnLst>
                                </p:cTn>
                              </p:par>
                              <p:par>
                                <p:cTn id="362" presetID="2" presetClass="exit" presetSubtype="8" fill="hold" grpId="2" nodeType="withEffect">
                                  <p:stCondLst>
                                    <p:cond delay="0"/>
                                  </p:stCondLst>
                                  <p:childTnLst>
                                    <p:anim calcmode="lin" valueType="num">
                                      <p:cBhvr additive="base">
                                        <p:cTn id="363" dur="3000"/>
                                        <p:tgtEl>
                                          <p:spTgt spid="38"/>
                                        </p:tgtEl>
                                        <p:attrNameLst>
                                          <p:attrName>ppt_x</p:attrName>
                                        </p:attrNameLst>
                                      </p:cBhvr>
                                      <p:tavLst>
                                        <p:tav tm="0">
                                          <p:val>
                                            <p:strVal val="ppt_x"/>
                                          </p:val>
                                        </p:tav>
                                        <p:tav tm="100000">
                                          <p:val>
                                            <p:strVal val="0-ppt_w/2"/>
                                          </p:val>
                                        </p:tav>
                                      </p:tavLst>
                                    </p:anim>
                                    <p:anim calcmode="lin" valueType="num">
                                      <p:cBhvr additive="base">
                                        <p:cTn id="364" dur="3000"/>
                                        <p:tgtEl>
                                          <p:spTgt spid="38"/>
                                        </p:tgtEl>
                                        <p:attrNameLst>
                                          <p:attrName>ppt_y</p:attrName>
                                        </p:attrNameLst>
                                      </p:cBhvr>
                                      <p:tavLst>
                                        <p:tav tm="0">
                                          <p:val>
                                            <p:strVal val="ppt_y"/>
                                          </p:val>
                                        </p:tav>
                                        <p:tav tm="100000">
                                          <p:val>
                                            <p:strVal val="ppt_y"/>
                                          </p:val>
                                        </p:tav>
                                      </p:tavLst>
                                    </p:anim>
                                    <p:set>
                                      <p:cBhvr>
                                        <p:cTn id="365" dur="1" fill="hold">
                                          <p:stCondLst>
                                            <p:cond delay="2999"/>
                                          </p:stCondLst>
                                        </p:cTn>
                                        <p:tgtEl>
                                          <p:spTgt spid="38"/>
                                        </p:tgtEl>
                                        <p:attrNameLst>
                                          <p:attrName>style.visibility</p:attrName>
                                        </p:attrNameLst>
                                      </p:cBhvr>
                                      <p:to>
                                        <p:strVal val="hidden"/>
                                      </p:to>
                                    </p:set>
                                  </p:childTnLst>
                                </p:cTn>
                              </p:par>
                              <p:par>
                                <p:cTn id="366" presetID="2" presetClass="exit" presetSubtype="8" fill="hold" grpId="2" nodeType="withEffect">
                                  <p:stCondLst>
                                    <p:cond delay="0"/>
                                  </p:stCondLst>
                                  <p:childTnLst>
                                    <p:anim calcmode="lin" valueType="num">
                                      <p:cBhvr additive="base">
                                        <p:cTn id="367" dur="3000"/>
                                        <p:tgtEl>
                                          <p:spTgt spid="39"/>
                                        </p:tgtEl>
                                        <p:attrNameLst>
                                          <p:attrName>ppt_x</p:attrName>
                                        </p:attrNameLst>
                                      </p:cBhvr>
                                      <p:tavLst>
                                        <p:tav tm="0">
                                          <p:val>
                                            <p:strVal val="ppt_x"/>
                                          </p:val>
                                        </p:tav>
                                        <p:tav tm="100000">
                                          <p:val>
                                            <p:strVal val="0-ppt_w/2"/>
                                          </p:val>
                                        </p:tav>
                                      </p:tavLst>
                                    </p:anim>
                                    <p:anim calcmode="lin" valueType="num">
                                      <p:cBhvr additive="base">
                                        <p:cTn id="368" dur="3000"/>
                                        <p:tgtEl>
                                          <p:spTgt spid="39"/>
                                        </p:tgtEl>
                                        <p:attrNameLst>
                                          <p:attrName>ppt_y</p:attrName>
                                        </p:attrNameLst>
                                      </p:cBhvr>
                                      <p:tavLst>
                                        <p:tav tm="0">
                                          <p:val>
                                            <p:strVal val="ppt_y"/>
                                          </p:val>
                                        </p:tav>
                                        <p:tav tm="100000">
                                          <p:val>
                                            <p:strVal val="ppt_y"/>
                                          </p:val>
                                        </p:tav>
                                      </p:tavLst>
                                    </p:anim>
                                    <p:set>
                                      <p:cBhvr>
                                        <p:cTn id="369" dur="1" fill="hold">
                                          <p:stCondLst>
                                            <p:cond delay="2999"/>
                                          </p:stCondLst>
                                        </p:cTn>
                                        <p:tgtEl>
                                          <p:spTgt spid="39"/>
                                        </p:tgtEl>
                                        <p:attrNameLst>
                                          <p:attrName>style.visibility</p:attrName>
                                        </p:attrNameLst>
                                      </p:cBhvr>
                                      <p:to>
                                        <p:strVal val="hidden"/>
                                      </p:to>
                                    </p:set>
                                  </p:childTnLst>
                                </p:cTn>
                              </p:par>
                              <p:par>
                                <p:cTn id="370" presetID="2" presetClass="exit" presetSubtype="8" fill="hold" grpId="2" nodeType="withEffect">
                                  <p:stCondLst>
                                    <p:cond delay="0"/>
                                  </p:stCondLst>
                                  <p:childTnLst>
                                    <p:anim calcmode="lin" valueType="num">
                                      <p:cBhvr additive="base">
                                        <p:cTn id="371" dur="3000"/>
                                        <p:tgtEl>
                                          <p:spTgt spid="40"/>
                                        </p:tgtEl>
                                        <p:attrNameLst>
                                          <p:attrName>ppt_x</p:attrName>
                                        </p:attrNameLst>
                                      </p:cBhvr>
                                      <p:tavLst>
                                        <p:tav tm="0">
                                          <p:val>
                                            <p:strVal val="ppt_x"/>
                                          </p:val>
                                        </p:tav>
                                        <p:tav tm="100000">
                                          <p:val>
                                            <p:strVal val="0-ppt_w/2"/>
                                          </p:val>
                                        </p:tav>
                                      </p:tavLst>
                                    </p:anim>
                                    <p:anim calcmode="lin" valueType="num">
                                      <p:cBhvr additive="base">
                                        <p:cTn id="372" dur="3000"/>
                                        <p:tgtEl>
                                          <p:spTgt spid="40"/>
                                        </p:tgtEl>
                                        <p:attrNameLst>
                                          <p:attrName>ppt_y</p:attrName>
                                        </p:attrNameLst>
                                      </p:cBhvr>
                                      <p:tavLst>
                                        <p:tav tm="0">
                                          <p:val>
                                            <p:strVal val="ppt_y"/>
                                          </p:val>
                                        </p:tav>
                                        <p:tav tm="100000">
                                          <p:val>
                                            <p:strVal val="ppt_y"/>
                                          </p:val>
                                        </p:tav>
                                      </p:tavLst>
                                    </p:anim>
                                    <p:set>
                                      <p:cBhvr>
                                        <p:cTn id="373" dur="1" fill="hold">
                                          <p:stCondLst>
                                            <p:cond delay="2999"/>
                                          </p:stCondLst>
                                        </p:cTn>
                                        <p:tgtEl>
                                          <p:spTgt spid="40"/>
                                        </p:tgtEl>
                                        <p:attrNameLst>
                                          <p:attrName>style.visibility</p:attrName>
                                        </p:attrNameLst>
                                      </p:cBhvr>
                                      <p:to>
                                        <p:strVal val="hidden"/>
                                      </p:to>
                                    </p:set>
                                  </p:childTnLst>
                                </p:cTn>
                              </p:par>
                              <p:par>
                                <p:cTn id="374" presetID="2" presetClass="exit" presetSubtype="8" fill="hold" grpId="2" nodeType="withEffect">
                                  <p:stCondLst>
                                    <p:cond delay="0"/>
                                  </p:stCondLst>
                                  <p:childTnLst>
                                    <p:anim calcmode="lin" valueType="num">
                                      <p:cBhvr additive="base">
                                        <p:cTn id="375" dur="3000"/>
                                        <p:tgtEl>
                                          <p:spTgt spid="41"/>
                                        </p:tgtEl>
                                        <p:attrNameLst>
                                          <p:attrName>ppt_x</p:attrName>
                                        </p:attrNameLst>
                                      </p:cBhvr>
                                      <p:tavLst>
                                        <p:tav tm="0">
                                          <p:val>
                                            <p:strVal val="ppt_x"/>
                                          </p:val>
                                        </p:tav>
                                        <p:tav tm="100000">
                                          <p:val>
                                            <p:strVal val="0-ppt_w/2"/>
                                          </p:val>
                                        </p:tav>
                                      </p:tavLst>
                                    </p:anim>
                                    <p:anim calcmode="lin" valueType="num">
                                      <p:cBhvr additive="base">
                                        <p:cTn id="376" dur="3000"/>
                                        <p:tgtEl>
                                          <p:spTgt spid="41"/>
                                        </p:tgtEl>
                                        <p:attrNameLst>
                                          <p:attrName>ppt_y</p:attrName>
                                        </p:attrNameLst>
                                      </p:cBhvr>
                                      <p:tavLst>
                                        <p:tav tm="0">
                                          <p:val>
                                            <p:strVal val="ppt_y"/>
                                          </p:val>
                                        </p:tav>
                                        <p:tav tm="100000">
                                          <p:val>
                                            <p:strVal val="ppt_y"/>
                                          </p:val>
                                        </p:tav>
                                      </p:tavLst>
                                    </p:anim>
                                    <p:set>
                                      <p:cBhvr>
                                        <p:cTn id="377" dur="1" fill="hold">
                                          <p:stCondLst>
                                            <p:cond delay="2999"/>
                                          </p:stCondLst>
                                        </p:cTn>
                                        <p:tgtEl>
                                          <p:spTgt spid="41"/>
                                        </p:tgtEl>
                                        <p:attrNameLst>
                                          <p:attrName>style.visibility</p:attrName>
                                        </p:attrNameLst>
                                      </p:cBhvr>
                                      <p:to>
                                        <p:strVal val="hidden"/>
                                      </p:to>
                                    </p:set>
                                  </p:childTnLst>
                                </p:cTn>
                              </p:par>
                              <p:par>
                                <p:cTn id="378" presetID="8" presetClass="emph" presetSubtype="0" fill="hold" grpId="3" nodeType="withEffect">
                                  <p:stCondLst>
                                    <p:cond delay="0"/>
                                  </p:stCondLst>
                                  <p:childTnLst>
                                    <p:animRot by="21600000">
                                      <p:cBhvr>
                                        <p:cTn id="379" dur="3000" fill="hold"/>
                                        <p:tgtEl>
                                          <p:spTgt spid="5"/>
                                        </p:tgtEl>
                                        <p:attrNameLst>
                                          <p:attrName>r</p:attrName>
                                        </p:attrNameLst>
                                      </p:cBhvr>
                                    </p:animRot>
                                  </p:childTnLst>
                                </p:cTn>
                              </p:par>
                              <p:par>
                                <p:cTn id="380" presetID="8" presetClass="emph" presetSubtype="0" fill="hold" grpId="3" nodeType="withEffect">
                                  <p:stCondLst>
                                    <p:cond delay="0"/>
                                  </p:stCondLst>
                                  <p:childTnLst>
                                    <p:animRot by="21600000">
                                      <p:cBhvr>
                                        <p:cTn id="381" dur="3000" fill="hold"/>
                                        <p:tgtEl>
                                          <p:spTgt spid="7"/>
                                        </p:tgtEl>
                                        <p:attrNameLst>
                                          <p:attrName>r</p:attrName>
                                        </p:attrNameLst>
                                      </p:cBhvr>
                                    </p:animRot>
                                  </p:childTnLst>
                                </p:cTn>
                              </p:par>
                              <p:par>
                                <p:cTn id="382" presetID="8" presetClass="emph" presetSubtype="0" fill="hold" grpId="3" nodeType="withEffect">
                                  <p:stCondLst>
                                    <p:cond delay="0"/>
                                  </p:stCondLst>
                                  <p:childTnLst>
                                    <p:animRot by="21600000">
                                      <p:cBhvr>
                                        <p:cTn id="383" dur="3000" fill="hold"/>
                                        <p:tgtEl>
                                          <p:spTgt spid="9"/>
                                        </p:tgtEl>
                                        <p:attrNameLst>
                                          <p:attrName>r</p:attrName>
                                        </p:attrNameLst>
                                      </p:cBhvr>
                                    </p:animRot>
                                  </p:childTnLst>
                                </p:cTn>
                              </p:par>
                              <p:par>
                                <p:cTn id="384" presetID="8" presetClass="emph" presetSubtype="0" fill="hold" grpId="3" nodeType="withEffect">
                                  <p:stCondLst>
                                    <p:cond delay="0"/>
                                  </p:stCondLst>
                                  <p:childTnLst>
                                    <p:animRot by="21600000">
                                      <p:cBhvr>
                                        <p:cTn id="385" dur="3000" fill="hold"/>
                                        <p:tgtEl>
                                          <p:spTgt spid="11"/>
                                        </p:tgtEl>
                                        <p:attrNameLst>
                                          <p:attrName>r</p:attrName>
                                        </p:attrNameLst>
                                      </p:cBhvr>
                                    </p:animRot>
                                  </p:childTnLst>
                                </p:cTn>
                              </p:par>
                              <p:par>
                                <p:cTn id="386" presetID="8" presetClass="emph" presetSubtype="0" fill="hold" grpId="3" nodeType="withEffect">
                                  <p:stCondLst>
                                    <p:cond delay="0"/>
                                  </p:stCondLst>
                                  <p:childTnLst>
                                    <p:animRot by="21600000">
                                      <p:cBhvr>
                                        <p:cTn id="387" dur="3000" fill="hold"/>
                                        <p:tgtEl>
                                          <p:spTgt spid="13"/>
                                        </p:tgtEl>
                                        <p:attrNameLst>
                                          <p:attrName>r</p:attrName>
                                        </p:attrNameLst>
                                      </p:cBhvr>
                                    </p:animRot>
                                  </p:childTnLst>
                                </p:cTn>
                              </p:par>
                              <p:par>
                                <p:cTn id="388" presetID="8" presetClass="emph" presetSubtype="0" fill="hold" grpId="3" nodeType="withEffect">
                                  <p:stCondLst>
                                    <p:cond delay="0"/>
                                  </p:stCondLst>
                                  <p:childTnLst>
                                    <p:animRot by="21600000">
                                      <p:cBhvr>
                                        <p:cTn id="389" dur="3000" fill="hold"/>
                                        <p:tgtEl>
                                          <p:spTgt spid="16"/>
                                        </p:tgtEl>
                                        <p:attrNameLst>
                                          <p:attrName>r</p:attrName>
                                        </p:attrNameLst>
                                      </p:cBhvr>
                                    </p:animRot>
                                  </p:childTnLst>
                                </p:cTn>
                              </p:par>
                              <p:par>
                                <p:cTn id="390" presetID="8" presetClass="emph" presetSubtype="0" fill="hold" grpId="3" nodeType="withEffect">
                                  <p:stCondLst>
                                    <p:cond delay="0"/>
                                  </p:stCondLst>
                                  <p:childTnLst>
                                    <p:animRot by="21600000">
                                      <p:cBhvr>
                                        <p:cTn id="391" dur="3000" fill="hold"/>
                                        <p:tgtEl>
                                          <p:spTgt spid="17"/>
                                        </p:tgtEl>
                                        <p:attrNameLst>
                                          <p:attrName>r</p:attrName>
                                        </p:attrNameLst>
                                      </p:cBhvr>
                                    </p:animRot>
                                  </p:childTnLst>
                                </p:cTn>
                              </p:par>
                              <p:par>
                                <p:cTn id="392" presetID="8" presetClass="emph" presetSubtype="0" fill="hold" grpId="3" nodeType="withEffect">
                                  <p:stCondLst>
                                    <p:cond delay="0"/>
                                  </p:stCondLst>
                                  <p:childTnLst>
                                    <p:animRot by="21600000">
                                      <p:cBhvr>
                                        <p:cTn id="393" dur="3000" fill="hold"/>
                                        <p:tgtEl>
                                          <p:spTgt spid="18"/>
                                        </p:tgtEl>
                                        <p:attrNameLst>
                                          <p:attrName>r</p:attrName>
                                        </p:attrNameLst>
                                      </p:cBhvr>
                                    </p:animRot>
                                  </p:childTnLst>
                                </p:cTn>
                              </p:par>
                              <p:par>
                                <p:cTn id="394" presetID="8" presetClass="emph" presetSubtype="0" fill="hold" grpId="3" nodeType="withEffect">
                                  <p:stCondLst>
                                    <p:cond delay="0"/>
                                  </p:stCondLst>
                                  <p:childTnLst>
                                    <p:animRot by="21600000">
                                      <p:cBhvr>
                                        <p:cTn id="395" dur="3000" fill="hold"/>
                                        <p:tgtEl>
                                          <p:spTgt spid="19"/>
                                        </p:tgtEl>
                                        <p:attrNameLst>
                                          <p:attrName>r</p:attrName>
                                        </p:attrNameLst>
                                      </p:cBhvr>
                                    </p:animRot>
                                  </p:childTnLst>
                                </p:cTn>
                              </p:par>
                              <p:par>
                                <p:cTn id="396" presetID="8" presetClass="emph" presetSubtype="0" fill="hold" grpId="3" nodeType="withEffect">
                                  <p:stCondLst>
                                    <p:cond delay="0"/>
                                  </p:stCondLst>
                                  <p:childTnLst>
                                    <p:animRot by="21600000">
                                      <p:cBhvr>
                                        <p:cTn id="397" dur="3000" fill="hold"/>
                                        <p:tgtEl>
                                          <p:spTgt spid="20"/>
                                        </p:tgtEl>
                                        <p:attrNameLst>
                                          <p:attrName>r</p:attrName>
                                        </p:attrNameLst>
                                      </p:cBhvr>
                                    </p:animRot>
                                  </p:childTnLst>
                                </p:cTn>
                              </p:par>
                              <p:par>
                                <p:cTn id="398" presetID="8" presetClass="emph" presetSubtype="0" fill="hold" grpId="3" nodeType="withEffect">
                                  <p:stCondLst>
                                    <p:cond delay="0"/>
                                  </p:stCondLst>
                                  <p:childTnLst>
                                    <p:animRot by="21600000">
                                      <p:cBhvr>
                                        <p:cTn id="399" dur="3000" fill="hold"/>
                                        <p:tgtEl>
                                          <p:spTgt spid="21"/>
                                        </p:tgtEl>
                                        <p:attrNameLst>
                                          <p:attrName>r</p:attrName>
                                        </p:attrNameLst>
                                      </p:cBhvr>
                                    </p:animRot>
                                  </p:childTnLst>
                                </p:cTn>
                              </p:par>
                              <p:par>
                                <p:cTn id="400" presetID="8" presetClass="emph" presetSubtype="0" fill="hold" grpId="3" nodeType="withEffect">
                                  <p:stCondLst>
                                    <p:cond delay="0"/>
                                  </p:stCondLst>
                                  <p:childTnLst>
                                    <p:animRot by="21600000">
                                      <p:cBhvr>
                                        <p:cTn id="401" dur="3000" fill="hold"/>
                                        <p:tgtEl>
                                          <p:spTgt spid="22"/>
                                        </p:tgtEl>
                                        <p:attrNameLst>
                                          <p:attrName>r</p:attrName>
                                        </p:attrNameLst>
                                      </p:cBhvr>
                                    </p:animRot>
                                  </p:childTnLst>
                                </p:cTn>
                              </p:par>
                              <p:par>
                                <p:cTn id="402" presetID="8" presetClass="emph" presetSubtype="0" fill="hold" grpId="3" nodeType="withEffect">
                                  <p:stCondLst>
                                    <p:cond delay="0"/>
                                  </p:stCondLst>
                                  <p:childTnLst>
                                    <p:animRot by="21600000">
                                      <p:cBhvr>
                                        <p:cTn id="403" dur="3000" fill="hold"/>
                                        <p:tgtEl>
                                          <p:spTgt spid="23"/>
                                        </p:tgtEl>
                                        <p:attrNameLst>
                                          <p:attrName>r</p:attrName>
                                        </p:attrNameLst>
                                      </p:cBhvr>
                                    </p:animRot>
                                  </p:childTnLst>
                                </p:cTn>
                              </p:par>
                              <p:par>
                                <p:cTn id="404" presetID="8" presetClass="emph" presetSubtype="0" fill="hold" grpId="3" nodeType="withEffect">
                                  <p:stCondLst>
                                    <p:cond delay="0"/>
                                  </p:stCondLst>
                                  <p:childTnLst>
                                    <p:animRot by="21600000">
                                      <p:cBhvr>
                                        <p:cTn id="405" dur="3000" fill="hold"/>
                                        <p:tgtEl>
                                          <p:spTgt spid="24"/>
                                        </p:tgtEl>
                                        <p:attrNameLst>
                                          <p:attrName>r</p:attrName>
                                        </p:attrNameLst>
                                      </p:cBhvr>
                                    </p:animRot>
                                  </p:childTnLst>
                                </p:cTn>
                              </p:par>
                              <p:par>
                                <p:cTn id="406" presetID="8" presetClass="emph" presetSubtype="0" fill="hold" grpId="3" nodeType="withEffect">
                                  <p:stCondLst>
                                    <p:cond delay="0"/>
                                  </p:stCondLst>
                                  <p:childTnLst>
                                    <p:animRot by="21600000">
                                      <p:cBhvr>
                                        <p:cTn id="407" dur="3000" fill="hold"/>
                                        <p:tgtEl>
                                          <p:spTgt spid="25"/>
                                        </p:tgtEl>
                                        <p:attrNameLst>
                                          <p:attrName>r</p:attrName>
                                        </p:attrNameLst>
                                      </p:cBhvr>
                                    </p:animRot>
                                  </p:childTnLst>
                                </p:cTn>
                              </p:par>
                              <p:par>
                                <p:cTn id="408" presetID="8" presetClass="emph" presetSubtype="0" fill="hold" grpId="3" nodeType="withEffect">
                                  <p:stCondLst>
                                    <p:cond delay="0"/>
                                  </p:stCondLst>
                                  <p:childTnLst>
                                    <p:animRot by="21600000">
                                      <p:cBhvr>
                                        <p:cTn id="409" dur="3000" fill="hold"/>
                                        <p:tgtEl>
                                          <p:spTgt spid="26"/>
                                        </p:tgtEl>
                                        <p:attrNameLst>
                                          <p:attrName>r</p:attrName>
                                        </p:attrNameLst>
                                      </p:cBhvr>
                                    </p:animRot>
                                  </p:childTnLst>
                                </p:cTn>
                              </p:par>
                              <p:par>
                                <p:cTn id="410" presetID="8" presetClass="emph" presetSubtype="0" fill="hold" grpId="3" nodeType="withEffect">
                                  <p:stCondLst>
                                    <p:cond delay="0"/>
                                  </p:stCondLst>
                                  <p:childTnLst>
                                    <p:animRot by="21600000">
                                      <p:cBhvr>
                                        <p:cTn id="411" dur="3000" fill="hold"/>
                                        <p:tgtEl>
                                          <p:spTgt spid="27"/>
                                        </p:tgtEl>
                                        <p:attrNameLst>
                                          <p:attrName>r</p:attrName>
                                        </p:attrNameLst>
                                      </p:cBhvr>
                                    </p:animRot>
                                  </p:childTnLst>
                                </p:cTn>
                              </p:par>
                              <p:par>
                                <p:cTn id="412" presetID="8" presetClass="emph" presetSubtype="0" fill="hold" grpId="3" nodeType="withEffect">
                                  <p:stCondLst>
                                    <p:cond delay="0"/>
                                  </p:stCondLst>
                                  <p:childTnLst>
                                    <p:animRot by="21600000">
                                      <p:cBhvr>
                                        <p:cTn id="413" dur="3000" fill="hold"/>
                                        <p:tgtEl>
                                          <p:spTgt spid="28"/>
                                        </p:tgtEl>
                                        <p:attrNameLst>
                                          <p:attrName>r</p:attrName>
                                        </p:attrNameLst>
                                      </p:cBhvr>
                                    </p:animRot>
                                  </p:childTnLst>
                                </p:cTn>
                              </p:par>
                              <p:par>
                                <p:cTn id="414" presetID="8" presetClass="emph" presetSubtype="0" fill="hold" grpId="3" nodeType="withEffect">
                                  <p:stCondLst>
                                    <p:cond delay="0"/>
                                  </p:stCondLst>
                                  <p:childTnLst>
                                    <p:animRot by="-21600000">
                                      <p:cBhvr>
                                        <p:cTn id="415" dur="3000" fill="hold"/>
                                        <p:tgtEl>
                                          <p:spTgt spid="6"/>
                                        </p:tgtEl>
                                        <p:attrNameLst>
                                          <p:attrName>r</p:attrName>
                                        </p:attrNameLst>
                                      </p:cBhvr>
                                    </p:animRot>
                                  </p:childTnLst>
                                </p:cTn>
                              </p:par>
                              <p:par>
                                <p:cTn id="416" presetID="8" presetClass="emph" presetSubtype="0" fill="hold" grpId="3" nodeType="withEffect">
                                  <p:stCondLst>
                                    <p:cond delay="0"/>
                                  </p:stCondLst>
                                  <p:childTnLst>
                                    <p:animRot by="-21600000">
                                      <p:cBhvr>
                                        <p:cTn id="417" dur="3000" fill="hold"/>
                                        <p:tgtEl>
                                          <p:spTgt spid="8"/>
                                        </p:tgtEl>
                                        <p:attrNameLst>
                                          <p:attrName>r</p:attrName>
                                        </p:attrNameLst>
                                      </p:cBhvr>
                                    </p:animRot>
                                  </p:childTnLst>
                                </p:cTn>
                              </p:par>
                              <p:par>
                                <p:cTn id="418" presetID="8" presetClass="emph" presetSubtype="0" fill="hold" grpId="3" nodeType="withEffect">
                                  <p:stCondLst>
                                    <p:cond delay="0"/>
                                  </p:stCondLst>
                                  <p:childTnLst>
                                    <p:animRot by="-21600000">
                                      <p:cBhvr>
                                        <p:cTn id="419" dur="3000" fill="hold"/>
                                        <p:tgtEl>
                                          <p:spTgt spid="10"/>
                                        </p:tgtEl>
                                        <p:attrNameLst>
                                          <p:attrName>r</p:attrName>
                                        </p:attrNameLst>
                                      </p:cBhvr>
                                    </p:animRot>
                                  </p:childTnLst>
                                </p:cTn>
                              </p:par>
                              <p:par>
                                <p:cTn id="420" presetID="8" presetClass="emph" presetSubtype="0" fill="hold" grpId="3" nodeType="withEffect">
                                  <p:stCondLst>
                                    <p:cond delay="0"/>
                                  </p:stCondLst>
                                  <p:childTnLst>
                                    <p:animRot by="-21600000">
                                      <p:cBhvr>
                                        <p:cTn id="421" dur="3000" fill="hold"/>
                                        <p:tgtEl>
                                          <p:spTgt spid="12"/>
                                        </p:tgtEl>
                                        <p:attrNameLst>
                                          <p:attrName>r</p:attrName>
                                        </p:attrNameLst>
                                      </p:cBhvr>
                                    </p:animRot>
                                  </p:childTnLst>
                                </p:cTn>
                              </p:par>
                              <p:par>
                                <p:cTn id="422" presetID="8" presetClass="emph" presetSubtype="0" fill="hold" grpId="3" nodeType="withEffect">
                                  <p:stCondLst>
                                    <p:cond delay="0"/>
                                  </p:stCondLst>
                                  <p:childTnLst>
                                    <p:animRot by="-21600000">
                                      <p:cBhvr>
                                        <p:cTn id="423" dur="3000" fill="hold"/>
                                        <p:tgtEl>
                                          <p:spTgt spid="14"/>
                                        </p:tgtEl>
                                        <p:attrNameLst>
                                          <p:attrName>r</p:attrName>
                                        </p:attrNameLst>
                                      </p:cBhvr>
                                    </p:animRot>
                                  </p:childTnLst>
                                </p:cTn>
                              </p:par>
                              <p:par>
                                <p:cTn id="424" presetID="8" presetClass="emph" presetSubtype="0" fill="hold" grpId="3" nodeType="withEffect">
                                  <p:stCondLst>
                                    <p:cond delay="0"/>
                                  </p:stCondLst>
                                  <p:childTnLst>
                                    <p:animRot by="-21600000">
                                      <p:cBhvr>
                                        <p:cTn id="425" dur="3000" fill="hold"/>
                                        <p:tgtEl>
                                          <p:spTgt spid="15"/>
                                        </p:tgtEl>
                                        <p:attrNameLst>
                                          <p:attrName>r</p:attrName>
                                        </p:attrNameLst>
                                      </p:cBhvr>
                                    </p:animRot>
                                  </p:childTnLst>
                                </p:cTn>
                              </p:par>
                              <p:par>
                                <p:cTn id="426" presetID="8" presetClass="emph" presetSubtype="0" fill="hold" grpId="3" nodeType="withEffect">
                                  <p:stCondLst>
                                    <p:cond delay="0"/>
                                  </p:stCondLst>
                                  <p:childTnLst>
                                    <p:animRot by="-21600000">
                                      <p:cBhvr>
                                        <p:cTn id="427" dur="3000" fill="hold"/>
                                        <p:tgtEl>
                                          <p:spTgt spid="29"/>
                                        </p:tgtEl>
                                        <p:attrNameLst>
                                          <p:attrName>r</p:attrName>
                                        </p:attrNameLst>
                                      </p:cBhvr>
                                    </p:animRot>
                                  </p:childTnLst>
                                </p:cTn>
                              </p:par>
                              <p:par>
                                <p:cTn id="428" presetID="8" presetClass="emph" presetSubtype="0" fill="hold" grpId="3" nodeType="withEffect">
                                  <p:stCondLst>
                                    <p:cond delay="0"/>
                                  </p:stCondLst>
                                  <p:childTnLst>
                                    <p:animRot by="-21600000">
                                      <p:cBhvr>
                                        <p:cTn id="429" dur="3000" fill="hold"/>
                                        <p:tgtEl>
                                          <p:spTgt spid="30"/>
                                        </p:tgtEl>
                                        <p:attrNameLst>
                                          <p:attrName>r</p:attrName>
                                        </p:attrNameLst>
                                      </p:cBhvr>
                                    </p:animRot>
                                  </p:childTnLst>
                                </p:cTn>
                              </p:par>
                              <p:par>
                                <p:cTn id="430" presetID="8" presetClass="emph" presetSubtype="0" fill="hold" grpId="3" nodeType="withEffect">
                                  <p:stCondLst>
                                    <p:cond delay="0"/>
                                  </p:stCondLst>
                                  <p:childTnLst>
                                    <p:animRot by="-21600000">
                                      <p:cBhvr>
                                        <p:cTn id="431" dur="3000" fill="hold"/>
                                        <p:tgtEl>
                                          <p:spTgt spid="31"/>
                                        </p:tgtEl>
                                        <p:attrNameLst>
                                          <p:attrName>r</p:attrName>
                                        </p:attrNameLst>
                                      </p:cBhvr>
                                    </p:animRot>
                                  </p:childTnLst>
                                </p:cTn>
                              </p:par>
                              <p:par>
                                <p:cTn id="432" presetID="8" presetClass="emph" presetSubtype="0" fill="hold" grpId="3" nodeType="withEffect">
                                  <p:stCondLst>
                                    <p:cond delay="0"/>
                                  </p:stCondLst>
                                  <p:childTnLst>
                                    <p:animRot by="-21600000">
                                      <p:cBhvr>
                                        <p:cTn id="433" dur="3000" fill="hold"/>
                                        <p:tgtEl>
                                          <p:spTgt spid="32"/>
                                        </p:tgtEl>
                                        <p:attrNameLst>
                                          <p:attrName>r</p:attrName>
                                        </p:attrNameLst>
                                      </p:cBhvr>
                                    </p:animRot>
                                  </p:childTnLst>
                                </p:cTn>
                              </p:par>
                              <p:par>
                                <p:cTn id="434" presetID="8" presetClass="emph" presetSubtype="0" fill="hold" grpId="3" nodeType="withEffect">
                                  <p:stCondLst>
                                    <p:cond delay="0"/>
                                  </p:stCondLst>
                                  <p:childTnLst>
                                    <p:animRot by="-21600000">
                                      <p:cBhvr>
                                        <p:cTn id="435" dur="3000" fill="hold"/>
                                        <p:tgtEl>
                                          <p:spTgt spid="33"/>
                                        </p:tgtEl>
                                        <p:attrNameLst>
                                          <p:attrName>r</p:attrName>
                                        </p:attrNameLst>
                                      </p:cBhvr>
                                    </p:animRot>
                                  </p:childTnLst>
                                </p:cTn>
                              </p:par>
                              <p:par>
                                <p:cTn id="436" presetID="8" presetClass="emph" presetSubtype="0" fill="hold" grpId="3" nodeType="withEffect">
                                  <p:stCondLst>
                                    <p:cond delay="0"/>
                                  </p:stCondLst>
                                  <p:childTnLst>
                                    <p:animRot by="-21600000">
                                      <p:cBhvr>
                                        <p:cTn id="437" dur="3000" fill="hold"/>
                                        <p:tgtEl>
                                          <p:spTgt spid="34"/>
                                        </p:tgtEl>
                                        <p:attrNameLst>
                                          <p:attrName>r</p:attrName>
                                        </p:attrNameLst>
                                      </p:cBhvr>
                                    </p:animRot>
                                  </p:childTnLst>
                                </p:cTn>
                              </p:par>
                              <p:par>
                                <p:cTn id="438" presetID="8" presetClass="emph" presetSubtype="0" fill="hold" grpId="3" nodeType="withEffect">
                                  <p:stCondLst>
                                    <p:cond delay="0"/>
                                  </p:stCondLst>
                                  <p:childTnLst>
                                    <p:animRot by="-21600000">
                                      <p:cBhvr>
                                        <p:cTn id="439" dur="3000" fill="hold"/>
                                        <p:tgtEl>
                                          <p:spTgt spid="35"/>
                                        </p:tgtEl>
                                        <p:attrNameLst>
                                          <p:attrName>r</p:attrName>
                                        </p:attrNameLst>
                                      </p:cBhvr>
                                    </p:animRot>
                                  </p:childTnLst>
                                </p:cTn>
                              </p:par>
                              <p:par>
                                <p:cTn id="440" presetID="8" presetClass="emph" presetSubtype="0" fill="hold" grpId="3" nodeType="withEffect">
                                  <p:stCondLst>
                                    <p:cond delay="0"/>
                                  </p:stCondLst>
                                  <p:childTnLst>
                                    <p:animRot by="-21600000">
                                      <p:cBhvr>
                                        <p:cTn id="441" dur="3000" fill="hold"/>
                                        <p:tgtEl>
                                          <p:spTgt spid="36"/>
                                        </p:tgtEl>
                                        <p:attrNameLst>
                                          <p:attrName>r</p:attrName>
                                        </p:attrNameLst>
                                      </p:cBhvr>
                                    </p:animRot>
                                  </p:childTnLst>
                                </p:cTn>
                              </p:par>
                              <p:par>
                                <p:cTn id="442" presetID="8" presetClass="emph" presetSubtype="0" fill="hold" grpId="3" nodeType="withEffect">
                                  <p:stCondLst>
                                    <p:cond delay="0"/>
                                  </p:stCondLst>
                                  <p:childTnLst>
                                    <p:animRot by="-21600000">
                                      <p:cBhvr>
                                        <p:cTn id="443" dur="3000" fill="hold"/>
                                        <p:tgtEl>
                                          <p:spTgt spid="37"/>
                                        </p:tgtEl>
                                        <p:attrNameLst>
                                          <p:attrName>r</p:attrName>
                                        </p:attrNameLst>
                                      </p:cBhvr>
                                    </p:animRot>
                                  </p:childTnLst>
                                </p:cTn>
                              </p:par>
                              <p:par>
                                <p:cTn id="444" presetID="8" presetClass="emph" presetSubtype="0" fill="hold" grpId="3" nodeType="withEffect">
                                  <p:stCondLst>
                                    <p:cond delay="0"/>
                                  </p:stCondLst>
                                  <p:childTnLst>
                                    <p:animRot by="-21600000">
                                      <p:cBhvr>
                                        <p:cTn id="445" dur="3000" fill="hold"/>
                                        <p:tgtEl>
                                          <p:spTgt spid="38"/>
                                        </p:tgtEl>
                                        <p:attrNameLst>
                                          <p:attrName>r</p:attrName>
                                        </p:attrNameLst>
                                      </p:cBhvr>
                                    </p:animRot>
                                  </p:childTnLst>
                                </p:cTn>
                              </p:par>
                              <p:par>
                                <p:cTn id="446" presetID="8" presetClass="emph" presetSubtype="0" fill="hold" grpId="3" nodeType="withEffect">
                                  <p:stCondLst>
                                    <p:cond delay="0"/>
                                  </p:stCondLst>
                                  <p:childTnLst>
                                    <p:animRot by="-21600000">
                                      <p:cBhvr>
                                        <p:cTn id="447" dur="3000" fill="hold"/>
                                        <p:tgtEl>
                                          <p:spTgt spid="39"/>
                                        </p:tgtEl>
                                        <p:attrNameLst>
                                          <p:attrName>r</p:attrName>
                                        </p:attrNameLst>
                                      </p:cBhvr>
                                    </p:animRot>
                                  </p:childTnLst>
                                </p:cTn>
                              </p:par>
                              <p:par>
                                <p:cTn id="448" presetID="8" presetClass="emph" presetSubtype="0" fill="hold" grpId="3" nodeType="withEffect">
                                  <p:stCondLst>
                                    <p:cond delay="0"/>
                                  </p:stCondLst>
                                  <p:childTnLst>
                                    <p:animRot by="-21600000">
                                      <p:cBhvr>
                                        <p:cTn id="449" dur="3000" fill="hold"/>
                                        <p:tgtEl>
                                          <p:spTgt spid="40"/>
                                        </p:tgtEl>
                                        <p:attrNameLst>
                                          <p:attrName>r</p:attrName>
                                        </p:attrNameLst>
                                      </p:cBhvr>
                                    </p:animRot>
                                  </p:childTnLst>
                                </p:cTn>
                              </p:par>
                              <p:par>
                                <p:cTn id="450" presetID="8" presetClass="emph" presetSubtype="0" fill="hold" grpId="3" nodeType="withEffect">
                                  <p:stCondLst>
                                    <p:cond delay="0"/>
                                  </p:stCondLst>
                                  <p:childTnLst>
                                    <p:animRot by="-21600000">
                                      <p:cBhvr>
                                        <p:cTn id="451" dur="3000" fill="hold"/>
                                        <p:tgtEl>
                                          <p:spTgt spid="41"/>
                                        </p:tgtEl>
                                        <p:attrNameLst>
                                          <p:attrName>r</p:attrName>
                                        </p:attrNameLst>
                                      </p:cBhvr>
                                    </p:animRot>
                                  </p:childTnLst>
                                </p:cTn>
                              </p:par>
                              <p:par>
                                <p:cTn id="452" presetID="17" presetClass="entr" presetSubtype="10" fill="hold" nodeType="withEffect">
                                  <p:stCondLst>
                                    <p:cond delay="0"/>
                                  </p:stCondLst>
                                  <p:childTnLst>
                                    <p:set>
                                      <p:cBhvr>
                                        <p:cTn id="453" dur="1" fill="hold">
                                          <p:stCondLst>
                                            <p:cond delay="0"/>
                                          </p:stCondLst>
                                        </p:cTn>
                                        <p:tgtEl>
                                          <p:spTgt spid="2"/>
                                        </p:tgtEl>
                                        <p:attrNameLst>
                                          <p:attrName>style.visibility</p:attrName>
                                        </p:attrNameLst>
                                      </p:cBhvr>
                                      <p:to>
                                        <p:strVal val="visible"/>
                                      </p:to>
                                    </p:set>
                                    <p:anim calcmode="lin" valueType="num">
                                      <p:cBhvr>
                                        <p:cTn id="454" dur="3000" fill="hold"/>
                                        <p:tgtEl>
                                          <p:spTgt spid="2"/>
                                        </p:tgtEl>
                                        <p:attrNameLst>
                                          <p:attrName>ppt_w</p:attrName>
                                        </p:attrNameLst>
                                      </p:cBhvr>
                                      <p:tavLst>
                                        <p:tav tm="0">
                                          <p:val>
                                            <p:fltVal val="0"/>
                                          </p:val>
                                        </p:tav>
                                        <p:tav tm="100000">
                                          <p:val>
                                            <p:strVal val="#ppt_w"/>
                                          </p:val>
                                        </p:tav>
                                      </p:tavLst>
                                    </p:anim>
                                    <p:anim calcmode="lin" valueType="num">
                                      <p:cBhvr>
                                        <p:cTn id="455" dur="3000" fill="hold"/>
                                        <p:tgtEl>
                                          <p:spTgt spid="2"/>
                                        </p:tgtEl>
                                        <p:attrNameLst>
                                          <p:attrName>ppt_h</p:attrName>
                                        </p:attrNameLst>
                                      </p:cBhvr>
                                      <p:tavLst>
                                        <p:tav tm="0">
                                          <p:val>
                                            <p:strVal val="#ppt_h"/>
                                          </p:val>
                                        </p:tav>
                                        <p:tav tm="100000">
                                          <p:val>
                                            <p:strVal val="#ppt_h"/>
                                          </p:val>
                                        </p:tav>
                                      </p:tavLst>
                                    </p:anim>
                                  </p:childTnLst>
                                </p:cTn>
                              </p:par>
                            </p:childTnLst>
                          </p:cTn>
                        </p:par>
                        <p:par>
                          <p:cTn id="456" fill="hold">
                            <p:stCondLst>
                              <p:cond delay="6000"/>
                            </p:stCondLst>
                            <p:childTnLst>
                              <p:par>
                                <p:cTn id="457" presetID="31" presetClass="entr" presetSubtype="0" fill="hold" nodeType="afterEffect">
                                  <p:stCondLst>
                                    <p:cond delay="0"/>
                                  </p:stCondLst>
                                  <p:iterate type="lt">
                                    <p:tmPct val="5000"/>
                                  </p:iterate>
                                  <p:childTnLst>
                                    <p:set>
                                      <p:cBhvr>
                                        <p:cTn id="458" dur="1" fill="hold">
                                          <p:stCondLst>
                                            <p:cond delay="0"/>
                                          </p:stCondLst>
                                        </p:cTn>
                                        <p:tgtEl>
                                          <p:spTgt spid="43"/>
                                        </p:tgtEl>
                                        <p:attrNameLst>
                                          <p:attrName>style.visibility</p:attrName>
                                        </p:attrNameLst>
                                      </p:cBhvr>
                                      <p:to>
                                        <p:strVal val="visible"/>
                                      </p:to>
                                    </p:set>
                                    <p:anim calcmode="lin" valueType="num">
                                      <p:cBhvr>
                                        <p:cTn id="459" dur="2000" fill="hold"/>
                                        <p:tgtEl>
                                          <p:spTgt spid="43"/>
                                        </p:tgtEl>
                                        <p:attrNameLst>
                                          <p:attrName>ppt_w</p:attrName>
                                        </p:attrNameLst>
                                      </p:cBhvr>
                                      <p:tavLst>
                                        <p:tav tm="0">
                                          <p:val>
                                            <p:fltVal val="0"/>
                                          </p:val>
                                        </p:tav>
                                        <p:tav tm="100000">
                                          <p:val>
                                            <p:strVal val="#ppt_w"/>
                                          </p:val>
                                        </p:tav>
                                      </p:tavLst>
                                    </p:anim>
                                    <p:anim calcmode="lin" valueType="num">
                                      <p:cBhvr>
                                        <p:cTn id="460" dur="2000" fill="hold"/>
                                        <p:tgtEl>
                                          <p:spTgt spid="43"/>
                                        </p:tgtEl>
                                        <p:attrNameLst>
                                          <p:attrName>ppt_h</p:attrName>
                                        </p:attrNameLst>
                                      </p:cBhvr>
                                      <p:tavLst>
                                        <p:tav tm="0">
                                          <p:val>
                                            <p:fltVal val="0"/>
                                          </p:val>
                                        </p:tav>
                                        <p:tav tm="100000">
                                          <p:val>
                                            <p:strVal val="#ppt_h"/>
                                          </p:val>
                                        </p:tav>
                                      </p:tavLst>
                                    </p:anim>
                                    <p:anim calcmode="lin" valueType="num">
                                      <p:cBhvr>
                                        <p:cTn id="461" dur="2000" fill="hold"/>
                                        <p:tgtEl>
                                          <p:spTgt spid="43"/>
                                        </p:tgtEl>
                                        <p:attrNameLst>
                                          <p:attrName>style.rotation</p:attrName>
                                        </p:attrNameLst>
                                      </p:cBhvr>
                                      <p:tavLst>
                                        <p:tav tm="0">
                                          <p:val>
                                            <p:fltVal val="90"/>
                                          </p:val>
                                        </p:tav>
                                        <p:tav tm="100000">
                                          <p:val>
                                            <p:fltVal val="0"/>
                                          </p:val>
                                        </p:tav>
                                      </p:tavLst>
                                    </p:anim>
                                    <p:animEffect transition="in" filter="fade">
                                      <p:cBhvr>
                                        <p:cTn id="462" dur="2000"/>
                                        <p:tgtEl>
                                          <p:spTgt spid="43"/>
                                        </p:tgtEl>
                                      </p:cBhvr>
                                    </p:animEffect>
                                  </p:childTnLst>
                                </p:cTn>
                              </p:par>
                            </p:childTnLst>
                          </p:cTn>
                        </p:par>
                        <p:par>
                          <p:cTn id="463" fill="hold">
                            <p:stCondLst>
                              <p:cond delay="8000"/>
                            </p:stCondLst>
                            <p:childTnLst>
                              <p:par>
                                <p:cTn id="464" presetID="31" presetClass="entr" presetSubtype="0" fill="hold" nodeType="afterEffect">
                                  <p:stCondLst>
                                    <p:cond delay="0"/>
                                  </p:stCondLst>
                                  <p:iterate type="lt">
                                    <p:tmPct val="5000"/>
                                  </p:iterate>
                                  <p:childTnLst>
                                    <p:set>
                                      <p:cBhvr>
                                        <p:cTn id="465" dur="1" fill="hold">
                                          <p:stCondLst>
                                            <p:cond delay="0"/>
                                          </p:stCondLst>
                                        </p:cTn>
                                        <p:tgtEl>
                                          <p:spTgt spid="44"/>
                                        </p:tgtEl>
                                        <p:attrNameLst>
                                          <p:attrName>style.visibility</p:attrName>
                                        </p:attrNameLst>
                                      </p:cBhvr>
                                      <p:to>
                                        <p:strVal val="visible"/>
                                      </p:to>
                                    </p:set>
                                    <p:anim calcmode="lin" valueType="num">
                                      <p:cBhvr>
                                        <p:cTn id="466" dur="2000" fill="hold"/>
                                        <p:tgtEl>
                                          <p:spTgt spid="44"/>
                                        </p:tgtEl>
                                        <p:attrNameLst>
                                          <p:attrName>ppt_w</p:attrName>
                                        </p:attrNameLst>
                                      </p:cBhvr>
                                      <p:tavLst>
                                        <p:tav tm="0">
                                          <p:val>
                                            <p:fltVal val="0"/>
                                          </p:val>
                                        </p:tav>
                                        <p:tav tm="100000">
                                          <p:val>
                                            <p:strVal val="#ppt_w"/>
                                          </p:val>
                                        </p:tav>
                                      </p:tavLst>
                                    </p:anim>
                                    <p:anim calcmode="lin" valueType="num">
                                      <p:cBhvr>
                                        <p:cTn id="467" dur="2000" fill="hold"/>
                                        <p:tgtEl>
                                          <p:spTgt spid="44"/>
                                        </p:tgtEl>
                                        <p:attrNameLst>
                                          <p:attrName>ppt_h</p:attrName>
                                        </p:attrNameLst>
                                      </p:cBhvr>
                                      <p:tavLst>
                                        <p:tav tm="0">
                                          <p:val>
                                            <p:fltVal val="0"/>
                                          </p:val>
                                        </p:tav>
                                        <p:tav tm="100000">
                                          <p:val>
                                            <p:strVal val="#ppt_h"/>
                                          </p:val>
                                        </p:tav>
                                      </p:tavLst>
                                    </p:anim>
                                    <p:anim calcmode="lin" valueType="num">
                                      <p:cBhvr>
                                        <p:cTn id="468" dur="2000" fill="hold"/>
                                        <p:tgtEl>
                                          <p:spTgt spid="44"/>
                                        </p:tgtEl>
                                        <p:attrNameLst>
                                          <p:attrName>style.rotation</p:attrName>
                                        </p:attrNameLst>
                                      </p:cBhvr>
                                      <p:tavLst>
                                        <p:tav tm="0">
                                          <p:val>
                                            <p:fltVal val="90"/>
                                          </p:val>
                                        </p:tav>
                                        <p:tav tm="100000">
                                          <p:val>
                                            <p:fltVal val="0"/>
                                          </p:val>
                                        </p:tav>
                                      </p:tavLst>
                                    </p:anim>
                                    <p:animEffect transition="in" filter="fade">
                                      <p:cBhvr>
                                        <p:cTn id="469" dur="2000"/>
                                        <p:tgtEl>
                                          <p:spTgt spid="44"/>
                                        </p:tgtEl>
                                      </p:cBhvr>
                                    </p:animEffect>
                                  </p:childTnLst>
                                </p:cTn>
                              </p:par>
                            </p:childTnLst>
                          </p:cTn>
                        </p:par>
                        <p:par>
                          <p:cTn id="470" fill="hold">
                            <p:stCondLst>
                              <p:cond delay="10000"/>
                            </p:stCondLst>
                            <p:childTnLst>
                              <p:par>
                                <p:cTn id="471" presetID="31" presetClass="entr" presetSubtype="0" fill="hold" nodeType="afterEffect">
                                  <p:stCondLst>
                                    <p:cond delay="0"/>
                                  </p:stCondLst>
                                  <p:iterate type="lt">
                                    <p:tmPct val="5000"/>
                                  </p:iterate>
                                  <p:childTnLst>
                                    <p:set>
                                      <p:cBhvr>
                                        <p:cTn id="472" dur="1" fill="hold">
                                          <p:stCondLst>
                                            <p:cond delay="0"/>
                                          </p:stCondLst>
                                        </p:cTn>
                                        <p:tgtEl>
                                          <p:spTgt spid="45"/>
                                        </p:tgtEl>
                                        <p:attrNameLst>
                                          <p:attrName>style.visibility</p:attrName>
                                        </p:attrNameLst>
                                      </p:cBhvr>
                                      <p:to>
                                        <p:strVal val="visible"/>
                                      </p:to>
                                    </p:set>
                                    <p:anim calcmode="lin" valueType="num">
                                      <p:cBhvr>
                                        <p:cTn id="473" dur="2000" fill="hold"/>
                                        <p:tgtEl>
                                          <p:spTgt spid="45"/>
                                        </p:tgtEl>
                                        <p:attrNameLst>
                                          <p:attrName>ppt_w</p:attrName>
                                        </p:attrNameLst>
                                      </p:cBhvr>
                                      <p:tavLst>
                                        <p:tav tm="0">
                                          <p:val>
                                            <p:fltVal val="0"/>
                                          </p:val>
                                        </p:tav>
                                        <p:tav tm="100000">
                                          <p:val>
                                            <p:strVal val="#ppt_w"/>
                                          </p:val>
                                        </p:tav>
                                      </p:tavLst>
                                    </p:anim>
                                    <p:anim calcmode="lin" valueType="num">
                                      <p:cBhvr>
                                        <p:cTn id="474" dur="2000" fill="hold"/>
                                        <p:tgtEl>
                                          <p:spTgt spid="45"/>
                                        </p:tgtEl>
                                        <p:attrNameLst>
                                          <p:attrName>ppt_h</p:attrName>
                                        </p:attrNameLst>
                                      </p:cBhvr>
                                      <p:tavLst>
                                        <p:tav tm="0">
                                          <p:val>
                                            <p:fltVal val="0"/>
                                          </p:val>
                                        </p:tav>
                                        <p:tav tm="100000">
                                          <p:val>
                                            <p:strVal val="#ppt_h"/>
                                          </p:val>
                                        </p:tav>
                                      </p:tavLst>
                                    </p:anim>
                                    <p:anim calcmode="lin" valueType="num">
                                      <p:cBhvr>
                                        <p:cTn id="475" dur="2000" fill="hold"/>
                                        <p:tgtEl>
                                          <p:spTgt spid="45"/>
                                        </p:tgtEl>
                                        <p:attrNameLst>
                                          <p:attrName>style.rotation</p:attrName>
                                        </p:attrNameLst>
                                      </p:cBhvr>
                                      <p:tavLst>
                                        <p:tav tm="0">
                                          <p:val>
                                            <p:fltVal val="90"/>
                                          </p:val>
                                        </p:tav>
                                        <p:tav tm="100000">
                                          <p:val>
                                            <p:fltVal val="0"/>
                                          </p:val>
                                        </p:tav>
                                      </p:tavLst>
                                    </p:anim>
                                    <p:animEffect transition="in" filter="fade">
                                      <p:cBhvr>
                                        <p:cTn id="476" dur="2000"/>
                                        <p:tgtEl>
                                          <p:spTgt spid="45"/>
                                        </p:tgtEl>
                                      </p:cBhvr>
                                    </p:animEffect>
                                  </p:childTnLst>
                                </p:cTn>
                              </p:par>
                            </p:childTnLst>
                          </p:cTn>
                        </p:par>
                        <p:par>
                          <p:cTn id="477" fill="hold">
                            <p:stCondLst>
                              <p:cond delay="12000"/>
                            </p:stCondLst>
                            <p:childTnLst>
                              <p:par>
                                <p:cTn id="478" presetID="31" presetClass="entr" presetSubtype="0" fill="hold" nodeType="afterEffect">
                                  <p:stCondLst>
                                    <p:cond delay="0"/>
                                  </p:stCondLst>
                                  <p:iterate type="lt">
                                    <p:tmPct val="5000"/>
                                  </p:iterate>
                                  <p:childTnLst>
                                    <p:set>
                                      <p:cBhvr>
                                        <p:cTn id="479" dur="1" fill="hold">
                                          <p:stCondLst>
                                            <p:cond delay="0"/>
                                          </p:stCondLst>
                                        </p:cTn>
                                        <p:tgtEl>
                                          <p:spTgt spid="46"/>
                                        </p:tgtEl>
                                        <p:attrNameLst>
                                          <p:attrName>style.visibility</p:attrName>
                                        </p:attrNameLst>
                                      </p:cBhvr>
                                      <p:to>
                                        <p:strVal val="visible"/>
                                      </p:to>
                                    </p:set>
                                    <p:anim calcmode="lin" valueType="num">
                                      <p:cBhvr>
                                        <p:cTn id="480" dur="2000" fill="hold"/>
                                        <p:tgtEl>
                                          <p:spTgt spid="46"/>
                                        </p:tgtEl>
                                        <p:attrNameLst>
                                          <p:attrName>ppt_w</p:attrName>
                                        </p:attrNameLst>
                                      </p:cBhvr>
                                      <p:tavLst>
                                        <p:tav tm="0">
                                          <p:val>
                                            <p:fltVal val="0"/>
                                          </p:val>
                                        </p:tav>
                                        <p:tav tm="100000">
                                          <p:val>
                                            <p:strVal val="#ppt_w"/>
                                          </p:val>
                                        </p:tav>
                                      </p:tavLst>
                                    </p:anim>
                                    <p:anim calcmode="lin" valueType="num">
                                      <p:cBhvr>
                                        <p:cTn id="481" dur="2000" fill="hold"/>
                                        <p:tgtEl>
                                          <p:spTgt spid="46"/>
                                        </p:tgtEl>
                                        <p:attrNameLst>
                                          <p:attrName>ppt_h</p:attrName>
                                        </p:attrNameLst>
                                      </p:cBhvr>
                                      <p:tavLst>
                                        <p:tav tm="0">
                                          <p:val>
                                            <p:fltVal val="0"/>
                                          </p:val>
                                        </p:tav>
                                        <p:tav tm="100000">
                                          <p:val>
                                            <p:strVal val="#ppt_h"/>
                                          </p:val>
                                        </p:tav>
                                      </p:tavLst>
                                    </p:anim>
                                    <p:anim calcmode="lin" valueType="num">
                                      <p:cBhvr>
                                        <p:cTn id="482" dur="2000" fill="hold"/>
                                        <p:tgtEl>
                                          <p:spTgt spid="46"/>
                                        </p:tgtEl>
                                        <p:attrNameLst>
                                          <p:attrName>style.rotation</p:attrName>
                                        </p:attrNameLst>
                                      </p:cBhvr>
                                      <p:tavLst>
                                        <p:tav tm="0">
                                          <p:val>
                                            <p:fltVal val="90"/>
                                          </p:val>
                                        </p:tav>
                                        <p:tav tm="100000">
                                          <p:val>
                                            <p:fltVal val="0"/>
                                          </p:val>
                                        </p:tav>
                                      </p:tavLst>
                                    </p:anim>
                                    <p:animEffect transition="in" filter="fade">
                                      <p:cBhvr>
                                        <p:cTn id="483" dur="2000"/>
                                        <p:tgtEl>
                                          <p:spTgt spid="46"/>
                                        </p:tgtEl>
                                      </p:cBhvr>
                                    </p:animEffect>
                                  </p:childTnLst>
                                </p:cTn>
                              </p:par>
                            </p:childTnLst>
                          </p:cTn>
                        </p:par>
                        <p:par>
                          <p:cTn id="484" fill="hold">
                            <p:stCondLst>
                              <p:cond delay="14000"/>
                            </p:stCondLst>
                            <p:childTnLst>
                              <p:par>
                                <p:cTn id="485" presetID="31" presetClass="entr" presetSubtype="0" fill="hold" nodeType="afterEffect">
                                  <p:stCondLst>
                                    <p:cond delay="0"/>
                                  </p:stCondLst>
                                  <p:iterate type="lt">
                                    <p:tmPct val="5000"/>
                                  </p:iterate>
                                  <p:childTnLst>
                                    <p:set>
                                      <p:cBhvr>
                                        <p:cTn id="486" dur="1" fill="hold">
                                          <p:stCondLst>
                                            <p:cond delay="0"/>
                                          </p:stCondLst>
                                        </p:cTn>
                                        <p:tgtEl>
                                          <p:spTgt spid="47"/>
                                        </p:tgtEl>
                                        <p:attrNameLst>
                                          <p:attrName>style.visibility</p:attrName>
                                        </p:attrNameLst>
                                      </p:cBhvr>
                                      <p:to>
                                        <p:strVal val="visible"/>
                                      </p:to>
                                    </p:set>
                                    <p:anim calcmode="lin" valueType="num">
                                      <p:cBhvr>
                                        <p:cTn id="487" dur="2000" fill="hold"/>
                                        <p:tgtEl>
                                          <p:spTgt spid="47"/>
                                        </p:tgtEl>
                                        <p:attrNameLst>
                                          <p:attrName>ppt_w</p:attrName>
                                        </p:attrNameLst>
                                      </p:cBhvr>
                                      <p:tavLst>
                                        <p:tav tm="0">
                                          <p:val>
                                            <p:fltVal val="0"/>
                                          </p:val>
                                        </p:tav>
                                        <p:tav tm="100000">
                                          <p:val>
                                            <p:strVal val="#ppt_w"/>
                                          </p:val>
                                        </p:tav>
                                      </p:tavLst>
                                    </p:anim>
                                    <p:anim calcmode="lin" valueType="num">
                                      <p:cBhvr>
                                        <p:cTn id="488" dur="2000" fill="hold"/>
                                        <p:tgtEl>
                                          <p:spTgt spid="47"/>
                                        </p:tgtEl>
                                        <p:attrNameLst>
                                          <p:attrName>ppt_h</p:attrName>
                                        </p:attrNameLst>
                                      </p:cBhvr>
                                      <p:tavLst>
                                        <p:tav tm="0">
                                          <p:val>
                                            <p:fltVal val="0"/>
                                          </p:val>
                                        </p:tav>
                                        <p:tav tm="100000">
                                          <p:val>
                                            <p:strVal val="#ppt_h"/>
                                          </p:val>
                                        </p:tav>
                                      </p:tavLst>
                                    </p:anim>
                                    <p:anim calcmode="lin" valueType="num">
                                      <p:cBhvr>
                                        <p:cTn id="489" dur="2000" fill="hold"/>
                                        <p:tgtEl>
                                          <p:spTgt spid="47"/>
                                        </p:tgtEl>
                                        <p:attrNameLst>
                                          <p:attrName>style.rotation</p:attrName>
                                        </p:attrNameLst>
                                      </p:cBhvr>
                                      <p:tavLst>
                                        <p:tav tm="0">
                                          <p:val>
                                            <p:fltVal val="90"/>
                                          </p:val>
                                        </p:tav>
                                        <p:tav tm="100000">
                                          <p:val>
                                            <p:fltVal val="0"/>
                                          </p:val>
                                        </p:tav>
                                      </p:tavLst>
                                    </p:anim>
                                    <p:animEffect transition="in" filter="fade">
                                      <p:cBhvr>
                                        <p:cTn id="490" dur="2000"/>
                                        <p:tgtEl>
                                          <p:spTgt spid="47"/>
                                        </p:tgtEl>
                                      </p:cBhvr>
                                    </p:animEffect>
                                  </p:childTnLst>
                                </p:cTn>
                              </p:par>
                            </p:childTnLst>
                          </p:cTn>
                        </p:par>
                        <p:par>
                          <p:cTn id="491" fill="hold">
                            <p:stCondLst>
                              <p:cond delay="16000"/>
                            </p:stCondLst>
                            <p:childTnLst>
                              <p:par>
                                <p:cTn id="492" presetID="31" presetClass="entr" presetSubtype="0" fill="hold" nodeType="afterEffect">
                                  <p:stCondLst>
                                    <p:cond delay="0"/>
                                  </p:stCondLst>
                                  <p:iterate type="lt">
                                    <p:tmPct val="5000"/>
                                  </p:iterate>
                                  <p:childTnLst>
                                    <p:set>
                                      <p:cBhvr>
                                        <p:cTn id="493" dur="1" fill="hold">
                                          <p:stCondLst>
                                            <p:cond delay="0"/>
                                          </p:stCondLst>
                                        </p:cTn>
                                        <p:tgtEl>
                                          <p:spTgt spid="48"/>
                                        </p:tgtEl>
                                        <p:attrNameLst>
                                          <p:attrName>style.visibility</p:attrName>
                                        </p:attrNameLst>
                                      </p:cBhvr>
                                      <p:to>
                                        <p:strVal val="visible"/>
                                      </p:to>
                                    </p:set>
                                    <p:anim calcmode="lin" valueType="num">
                                      <p:cBhvr>
                                        <p:cTn id="494" dur="2000" fill="hold"/>
                                        <p:tgtEl>
                                          <p:spTgt spid="48"/>
                                        </p:tgtEl>
                                        <p:attrNameLst>
                                          <p:attrName>ppt_w</p:attrName>
                                        </p:attrNameLst>
                                      </p:cBhvr>
                                      <p:tavLst>
                                        <p:tav tm="0">
                                          <p:val>
                                            <p:fltVal val="0"/>
                                          </p:val>
                                        </p:tav>
                                        <p:tav tm="100000">
                                          <p:val>
                                            <p:strVal val="#ppt_w"/>
                                          </p:val>
                                        </p:tav>
                                      </p:tavLst>
                                    </p:anim>
                                    <p:anim calcmode="lin" valueType="num">
                                      <p:cBhvr>
                                        <p:cTn id="495" dur="2000" fill="hold"/>
                                        <p:tgtEl>
                                          <p:spTgt spid="48"/>
                                        </p:tgtEl>
                                        <p:attrNameLst>
                                          <p:attrName>ppt_h</p:attrName>
                                        </p:attrNameLst>
                                      </p:cBhvr>
                                      <p:tavLst>
                                        <p:tav tm="0">
                                          <p:val>
                                            <p:fltVal val="0"/>
                                          </p:val>
                                        </p:tav>
                                        <p:tav tm="100000">
                                          <p:val>
                                            <p:strVal val="#ppt_h"/>
                                          </p:val>
                                        </p:tav>
                                      </p:tavLst>
                                    </p:anim>
                                    <p:anim calcmode="lin" valueType="num">
                                      <p:cBhvr>
                                        <p:cTn id="496" dur="2000" fill="hold"/>
                                        <p:tgtEl>
                                          <p:spTgt spid="48"/>
                                        </p:tgtEl>
                                        <p:attrNameLst>
                                          <p:attrName>style.rotation</p:attrName>
                                        </p:attrNameLst>
                                      </p:cBhvr>
                                      <p:tavLst>
                                        <p:tav tm="0">
                                          <p:val>
                                            <p:fltVal val="90"/>
                                          </p:val>
                                        </p:tav>
                                        <p:tav tm="100000">
                                          <p:val>
                                            <p:fltVal val="0"/>
                                          </p:val>
                                        </p:tav>
                                      </p:tavLst>
                                    </p:anim>
                                    <p:animEffect transition="in" filter="fade">
                                      <p:cBhvr>
                                        <p:cTn id="497" dur="2000"/>
                                        <p:tgtEl>
                                          <p:spTgt spid="48"/>
                                        </p:tgtEl>
                                      </p:cBhvr>
                                    </p:animEffect>
                                  </p:childTnLst>
                                </p:cTn>
                              </p:par>
                            </p:childTnLst>
                          </p:cTn>
                        </p:par>
                        <p:par>
                          <p:cTn id="498" fill="hold">
                            <p:stCondLst>
                              <p:cond delay="18000"/>
                            </p:stCondLst>
                            <p:childTnLst>
                              <p:par>
                                <p:cTn id="499" presetID="31" presetClass="entr" presetSubtype="0" fill="hold" nodeType="afterEffect">
                                  <p:stCondLst>
                                    <p:cond delay="0"/>
                                  </p:stCondLst>
                                  <p:iterate type="lt">
                                    <p:tmPct val="5000"/>
                                  </p:iterate>
                                  <p:childTnLst>
                                    <p:set>
                                      <p:cBhvr>
                                        <p:cTn id="500" dur="1" fill="hold">
                                          <p:stCondLst>
                                            <p:cond delay="0"/>
                                          </p:stCondLst>
                                        </p:cTn>
                                        <p:tgtEl>
                                          <p:spTgt spid="49"/>
                                        </p:tgtEl>
                                        <p:attrNameLst>
                                          <p:attrName>style.visibility</p:attrName>
                                        </p:attrNameLst>
                                      </p:cBhvr>
                                      <p:to>
                                        <p:strVal val="visible"/>
                                      </p:to>
                                    </p:set>
                                    <p:anim calcmode="lin" valueType="num">
                                      <p:cBhvr>
                                        <p:cTn id="501" dur="2000" fill="hold"/>
                                        <p:tgtEl>
                                          <p:spTgt spid="49"/>
                                        </p:tgtEl>
                                        <p:attrNameLst>
                                          <p:attrName>ppt_w</p:attrName>
                                        </p:attrNameLst>
                                      </p:cBhvr>
                                      <p:tavLst>
                                        <p:tav tm="0">
                                          <p:val>
                                            <p:fltVal val="0"/>
                                          </p:val>
                                        </p:tav>
                                        <p:tav tm="100000">
                                          <p:val>
                                            <p:strVal val="#ppt_w"/>
                                          </p:val>
                                        </p:tav>
                                      </p:tavLst>
                                    </p:anim>
                                    <p:anim calcmode="lin" valueType="num">
                                      <p:cBhvr>
                                        <p:cTn id="502" dur="2000" fill="hold"/>
                                        <p:tgtEl>
                                          <p:spTgt spid="49"/>
                                        </p:tgtEl>
                                        <p:attrNameLst>
                                          <p:attrName>ppt_h</p:attrName>
                                        </p:attrNameLst>
                                      </p:cBhvr>
                                      <p:tavLst>
                                        <p:tav tm="0">
                                          <p:val>
                                            <p:fltVal val="0"/>
                                          </p:val>
                                        </p:tav>
                                        <p:tav tm="100000">
                                          <p:val>
                                            <p:strVal val="#ppt_h"/>
                                          </p:val>
                                        </p:tav>
                                      </p:tavLst>
                                    </p:anim>
                                    <p:anim calcmode="lin" valueType="num">
                                      <p:cBhvr>
                                        <p:cTn id="503" dur="2000" fill="hold"/>
                                        <p:tgtEl>
                                          <p:spTgt spid="49"/>
                                        </p:tgtEl>
                                        <p:attrNameLst>
                                          <p:attrName>style.rotation</p:attrName>
                                        </p:attrNameLst>
                                      </p:cBhvr>
                                      <p:tavLst>
                                        <p:tav tm="0">
                                          <p:val>
                                            <p:fltVal val="90"/>
                                          </p:val>
                                        </p:tav>
                                        <p:tav tm="100000">
                                          <p:val>
                                            <p:fltVal val="0"/>
                                          </p:val>
                                        </p:tav>
                                      </p:tavLst>
                                    </p:anim>
                                    <p:animEffect transition="in" filter="fade">
                                      <p:cBhvr>
                                        <p:cTn id="504" dur="2000"/>
                                        <p:tgtEl>
                                          <p:spTgt spid="49"/>
                                        </p:tgtEl>
                                      </p:cBhvr>
                                    </p:animEffect>
                                  </p:childTnLst>
                                </p:cTn>
                              </p:par>
                            </p:childTnLst>
                          </p:cTn>
                        </p:par>
                        <p:par>
                          <p:cTn id="505" fill="hold">
                            <p:stCondLst>
                              <p:cond delay="20000"/>
                            </p:stCondLst>
                            <p:childTnLst>
                              <p:par>
                                <p:cTn id="506" presetID="31" presetClass="entr" presetSubtype="0" fill="hold" nodeType="afterEffect">
                                  <p:stCondLst>
                                    <p:cond delay="0"/>
                                  </p:stCondLst>
                                  <p:iterate type="lt">
                                    <p:tmPct val="5000"/>
                                  </p:iterate>
                                  <p:childTnLst>
                                    <p:set>
                                      <p:cBhvr>
                                        <p:cTn id="507" dur="1" fill="hold">
                                          <p:stCondLst>
                                            <p:cond delay="0"/>
                                          </p:stCondLst>
                                        </p:cTn>
                                        <p:tgtEl>
                                          <p:spTgt spid="50"/>
                                        </p:tgtEl>
                                        <p:attrNameLst>
                                          <p:attrName>style.visibility</p:attrName>
                                        </p:attrNameLst>
                                      </p:cBhvr>
                                      <p:to>
                                        <p:strVal val="visible"/>
                                      </p:to>
                                    </p:set>
                                    <p:anim calcmode="lin" valueType="num">
                                      <p:cBhvr>
                                        <p:cTn id="508" dur="2000" fill="hold"/>
                                        <p:tgtEl>
                                          <p:spTgt spid="50"/>
                                        </p:tgtEl>
                                        <p:attrNameLst>
                                          <p:attrName>ppt_w</p:attrName>
                                        </p:attrNameLst>
                                      </p:cBhvr>
                                      <p:tavLst>
                                        <p:tav tm="0">
                                          <p:val>
                                            <p:fltVal val="0"/>
                                          </p:val>
                                        </p:tav>
                                        <p:tav tm="100000">
                                          <p:val>
                                            <p:strVal val="#ppt_w"/>
                                          </p:val>
                                        </p:tav>
                                      </p:tavLst>
                                    </p:anim>
                                    <p:anim calcmode="lin" valueType="num">
                                      <p:cBhvr>
                                        <p:cTn id="509" dur="2000" fill="hold"/>
                                        <p:tgtEl>
                                          <p:spTgt spid="50"/>
                                        </p:tgtEl>
                                        <p:attrNameLst>
                                          <p:attrName>ppt_h</p:attrName>
                                        </p:attrNameLst>
                                      </p:cBhvr>
                                      <p:tavLst>
                                        <p:tav tm="0">
                                          <p:val>
                                            <p:fltVal val="0"/>
                                          </p:val>
                                        </p:tav>
                                        <p:tav tm="100000">
                                          <p:val>
                                            <p:strVal val="#ppt_h"/>
                                          </p:val>
                                        </p:tav>
                                      </p:tavLst>
                                    </p:anim>
                                    <p:anim calcmode="lin" valueType="num">
                                      <p:cBhvr>
                                        <p:cTn id="510" dur="2000" fill="hold"/>
                                        <p:tgtEl>
                                          <p:spTgt spid="50"/>
                                        </p:tgtEl>
                                        <p:attrNameLst>
                                          <p:attrName>style.rotation</p:attrName>
                                        </p:attrNameLst>
                                      </p:cBhvr>
                                      <p:tavLst>
                                        <p:tav tm="0">
                                          <p:val>
                                            <p:fltVal val="90"/>
                                          </p:val>
                                        </p:tav>
                                        <p:tav tm="100000">
                                          <p:val>
                                            <p:fltVal val="0"/>
                                          </p:val>
                                        </p:tav>
                                      </p:tavLst>
                                    </p:anim>
                                    <p:animEffect transition="in" filter="fade">
                                      <p:cBhvr>
                                        <p:cTn id="511" dur="2000"/>
                                        <p:tgtEl>
                                          <p:spTgt spid="50"/>
                                        </p:tgtEl>
                                      </p:cBhvr>
                                    </p:animEffect>
                                  </p:childTnLst>
                                </p:cTn>
                              </p:par>
                              <p:par>
                                <p:cTn id="512" presetID="12" presetClass="entr" presetSubtype="1" fill="hold" nodeType="withEffect">
                                  <p:stCondLst>
                                    <p:cond delay="0"/>
                                  </p:stCondLst>
                                  <p:childTnLst>
                                    <p:set>
                                      <p:cBhvr>
                                        <p:cTn id="513" dur="1" fill="hold">
                                          <p:stCondLst>
                                            <p:cond delay="0"/>
                                          </p:stCondLst>
                                        </p:cTn>
                                        <p:tgtEl>
                                          <p:spTgt spid="19458"/>
                                        </p:tgtEl>
                                        <p:attrNameLst>
                                          <p:attrName>style.visibility</p:attrName>
                                        </p:attrNameLst>
                                      </p:cBhvr>
                                      <p:to>
                                        <p:strVal val="visible"/>
                                      </p:to>
                                    </p:set>
                                    <p:animEffect transition="in" filter="slide(fromTop)">
                                      <p:cBhvr>
                                        <p:cTn id="514" dur="2000"/>
                                        <p:tgtEl>
                                          <p:spTgt spid="1945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P spid="13" grpId="1" animBg="1"/>
      <p:bldP spid="13" grpId="2" animBg="1"/>
      <p:bldP spid="13" grpId="3" animBg="1"/>
      <p:bldP spid="14" grpId="0" animBg="1"/>
      <p:bldP spid="14" grpId="1" animBg="1"/>
      <p:bldP spid="14" grpId="2" animBg="1"/>
      <p:bldP spid="14" grpId="3" animBg="1"/>
      <p:bldP spid="15" grpId="0" animBg="1"/>
      <p:bldP spid="15" grpId="1" animBg="1"/>
      <p:bldP spid="15" grpId="2" animBg="1"/>
      <p:bldP spid="15" grpId="3" animBg="1"/>
      <p:bldP spid="16" grpId="0" animBg="1"/>
      <p:bldP spid="16" grpId="1" animBg="1"/>
      <p:bldP spid="16" grpId="2" animBg="1"/>
      <p:bldP spid="16" grpId="3" animBg="1"/>
      <p:bldP spid="17" grpId="0" animBg="1"/>
      <p:bldP spid="17" grpId="1" animBg="1"/>
      <p:bldP spid="17" grpId="2" animBg="1"/>
      <p:bldP spid="17" grpId="3" animBg="1"/>
      <p:bldP spid="18" grpId="0" animBg="1"/>
      <p:bldP spid="18" grpId="1" animBg="1"/>
      <p:bldP spid="18" grpId="2" animBg="1"/>
      <p:bldP spid="18" grpId="3" animBg="1"/>
      <p:bldP spid="19" grpId="0" animBg="1"/>
      <p:bldP spid="19" grpId="1" animBg="1"/>
      <p:bldP spid="19" grpId="2" animBg="1"/>
      <p:bldP spid="19" grpId="3" animBg="1"/>
      <p:bldP spid="20" grpId="0" animBg="1"/>
      <p:bldP spid="20" grpId="1" animBg="1"/>
      <p:bldP spid="20" grpId="2" animBg="1"/>
      <p:bldP spid="20" grpId="3" animBg="1"/>
      <p:bldP spid="21" grpId="0" animBg="1"/>
      <p:bldP spid="21" grpId="1" animBg="1"/>
      <p:bldP spid="21" grpId="2" animBg="1"/>
      <p:bldP spid="21" grpId="3" animBg="1"/>
      <p:bldP spid="22" grpId="0" animBg="1"/>
      <p:bldP spid="22" grpId="1" animBg="1"/>
      <p:bldP spid="22" grpId="2" animBg="1"/>
      <p:bldP spid="22" grpId="3" animBg="1"/>
      <p:bldP spid="23" grpId="0" animBg="1"/>
      <p:bldP spid="23" grpId="1" animBg="1"/>
      <p:bldP spid="23" grpId="2" animBg="1"/>
      <p:bldP spid="23" grpId="3" animBg="1"/>
      <p:bldP spid="24" grpId="0" animBg="1"/>
      <p:bldP spid="24" grpId="1" animBg="1"/>
      <p:bldP spid="24" grpId="2" animBg="1"/>
      <p:bldP spid="24" grpId="3" animBg="1"/>
      <p:bldP spid="25" grpId="0" animBg="1"/>
      <p:bldP spid="25" grpId="1" animBg="1"/>
      <p:bldP spid="25" grpId="2" animBg="1"/>
      <p:bldP spid="25" grpId="3" animBg="1"/>
      <p:bldP spid="26" grpId="0" animBg="1"/>
      <p:bldP spid="26" grpId="1" animBg="1"/>
      <p:bldP spid="26" grpId="2" animBg="1"/>
      <p:bldP spid="26" grpId="3" animBg="1"/>
      <p:bldP spid="27" grpId="0" animBg="1"/>
      <p:bldP spid="27" grpId="1" animBg="1"/>
      <p:bldP spid="27" grpId="2" animBg="1"/>
      <p:bldP spid="27" grpId="3" animBg="1"/>
      <p:bldP spid="28" grpId="0" animBg="1"/>
      <p:bldP spid="28" grpId="1" animBg="1"/>
      <p:bldP spid="28" grpId="2" animBg="1"/>
      <p:bldP spid="28" grpId="3" animBg="1"/>
      <p:bldP spid="29" grpId="0" animBg="1"/>
      <p:bldP spid="29" grpId="1" animBg="1"/>
      <p:bldP spid="29" grpId="2" animBg="1"/>
      <p:bldP spid="29" grpId="3" animBg="1"/>
      <p:bldP spid="30" grpId="0" animBg="1"/>
      <p:bldP spid="30" grpId="1" animBg="1"/>
      <p:bldP spid="30" grpId="2" animBg="1"/>
      <p:bldP spid="30" grpId="3" animBg="1"/>
      <p:bldP spid="31" grpId="0" animBg="1"/>
      <p:bldP spid="31" grpId="1" animBg="1"/>
      <p:bldP spid="31" grpId="2" animBg="1"/>
      <p:bldP spid="31" grpId="3" animBg="1"/>
      <p:bldP spid="32" grpId="0" animBg="1"/>
      <p:bldP spid="32" grpId="1" animBg="1"/>
      <p:bldP spid="32" grpId="2" animBg="1"/>
      <p:bldP spid="32" grpId="3" animBg="1"/>
      <p:bldP spid="33" grpId="0" animBg="1"/>
      <p:bldP spid="33" grpId="1" animBg="1"/>
      <p:bldP spid="33" grpId="2" animBg="1"/>
      <p:bldP spid="33" grpId="3" animBg="1"/>
      <p:bldP spid="34" grpId="0" animBg="1"/>
      <p:bldP spid="34" grpId="1" animBg="1"/>
      <p:bldP spid="34" grpId="2" animBg="1"/>
      <p:bldP spid="34" grpId="3" animBg="1"/>
      <p:bldP spid="35" grpId="0" animBg="1"/>
      <p:bldP spid="35" grpId="1" animBg="1"/>
      <p:bldP spid="35" grpId="2" animBg="1"/>
      <p:bldP spid="35" grpId="3" animBg="1"/>
      <p:bldP spid="36" grpId="0" animBg="1"/>
      <p:bldP spid="36" grpId="1" animBg="1"/>
      <p:bldP spid="36" grpId="2" animBg="1"/>
      <p:bldP spid="36" grpId="3" animBg="1"/>
      <p:bldP spid="37" grpId="0" animBg="1"/>
      <p:bldP spid="37" grpId="1" animBg="1"/>
      <p:bldP spid="37" grpId="2" animBg="1"/>
      <p:bldP spid="37" grpId="3" animBg="1"/>
      <p:bldP spid="38" grpId="0" animBg="1"/>
      <p:bldP spid="38" grpId="1" animBg="1"/>
      <p:bldP spid="38" grpId="2" animBg="1"/>
      <p:bldP spid="38" grpId="3" animBg="1"/>
      <p:bldP spid="39" grpId="0" animBg="1"/>
      <p:bldP spid="39" grpId="1" animBg="1"/>
      <p:bldP spid="39" grpId="2" animBg="1"/>
      <p:bldP spid="39" grpId="3" animBg="1"/>
      <p:bldP spid="40" grpId="0" animBg="1"/>
      <p:bldP spid="40" grpId="1" animBg="1"/>
      <p:bldP spid="40" grpId="2" animBg="1"/>
      <p:bldP spid="40" grpId="3" animBg="1"/>
      <p:bldP spid="41" grpId="0" animBg="1"/>
      <p:bldP spid="41" grpId="1" animBg="1"/>
      <p:bldP spid="41" grpId="2" animBg="1"/>
      <p:bldP spid="41" grpId="3" animBg="1"/>
    </p:bldLst>
  </p:timing>
</p:sld>
</file>

<file path=ppt/slides/slide2.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bg1"/>
            </a:gs>
            <a:gs pos="50000">
              <a:srgbClr val="666699">
                <a:shade val="67500"/>
                <a:satMod val="115000"/>
              </a:srgbClr>
            </a:gs>
            <a:gs pos="100000">
              <a:srgbClr val="666699">
                <a:shade val="100000"/>
                <a:satMod val="115000"/>
              </a:srgbClr>
            </a:gs>
          </a:gsLst>
          <a:path path="circle">
            <a:fillToRect l="50000" t="50000" r="50000" b="50000"/>
          </a:path>
          <a:tileRect/>
        </a:gradFill>
        <a:effectLst/>
      </p:bgPr>
    </p:bg>
    <p:spTree>
      <p:nvGrpSpPr>
        <p:cNvPr id="1" name=""/>
        <p:cNvGrpSpPr/>
        <p:nvPr/>
      </p:nvGrpSpPr>
      <p:grpSpPr>
        <a:xfrm>
          <a:off x="0" y="0"/>
          <a:ext cx="0" cy="0"/>
          <a:chOff x="0" y="0"/>
          <a:chExt cx="0" cy="0"/>
        </a:xfrm>
      </p:grpSpPr>
      <p:pic>
        <p:nvPicPr>
          <p:cNvPr id="2" name="1 Imagen" descr="225-cvetok-rozy-oboi-cvety-1366x768.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32" name="31 Imagen" descr="20110219001326892.png"/>
          <p:cNvPicPr>
            <a:picLocks noChangeAspect="1"/>
          </p:cNvPicPr>
          <p:nvPr/>
        </p:nvPicPr>
        <p:blipFill>
          <a:blip r:embed="rId3">
            <a:duotone>
              <a:prstClr val="black"/>
              <a:srgbClr val="F292D7">
                <a:tint val="45000"/>
                <a:satMod val="400000"/>
              </a:srgbClr>
            </a:duotone>
            <a:lum bright="20000" contrast="20000"/>
          </a:blip>
          <a:srcRect l="16667" t="16667" r="16667" b="20000"/>
          <a:stretch>
            <a:fillRect/>
          </a:stretch>
        </p:blipFill>
        <p:spPr>
          <a:xfrm>
            <a:off x="4000496" y="1035815"/>
            <a:ext cx="1428760" cy="1357322"/>
          </a:xfrm>
          <a:prstGeom prst="rect">
            <a:avLst/>
          </a:prstGeom>
        </p:spPr>
      </p:pic>
      <p:pic>
        <p:nvPicPr>
          <p:cNvPr id="33" name="32 Imagen" descr="20110219001326892.png"/>
          <p:cNvPicPr>
            <a:picLocks noChangeAspect="1"/>
          </p:cNvPicPr>
          <p:nvPr/>
        </p:nvPicPr>
        <p:blipFill>
          <a:blip r:embed="rId3">
            <a:duotone>
              <a:prstClr val="black"/>
              <a:srgbClr val="F292D7">
                <a:tint val="45000"/>
                <a:satMod val="400000"/>
              </a:srgbClr>
            </a:duotone>
            <a:lum bright="20000" contrast="20000"/>
          </a:blip>
          <a:srcRect l="16667" t="16667" r="16667" b="20000"/>
          <a:stretch>
            <a:fillRect/>
          </a:stretch>
        </p:blipFill>
        <p:spPr>
          <a:xfrm>
            <a:off x="4000496" y="2536013"/>
            <a:ext cx="1428760" cy="1357322"/>
          </a:xfrm>
          <a:prstGeom prst="rect">
            <a:avLst/>
          </a:prstGeom>
        </p:spPr>
      </p:pic>
      <p:pic>
        <p:nvPicPr>
          <p:cNvPr id="34" name="33 Imagen" descr="20110219001326892.png"/>
          <p:cNvPicPr>
            <a:picLocks noChangeAspect="1"/>
          </p:cNvPicPr>
          <p:nvPr/>
        </p:nvPicPr>
        <p:blipFill>
          <a:blip r:embed="rId3">
            <a:duotone>
              <a:prstClr val="black"/>
              <a:srgbClr val="666699">
                <a:tint val="45000"/>
                <a:satMod val="400000"/>
              </a:srgbClr>
            </a:duotone>
            <a:lum bright="20000" contrast="20000"/>
          </a:blip>
          <a:srcRect l="16667" t="16667" r="16667" b="20000"/>
          <a:stretch>
            <a:fillRect/>
          </a:stretch>
        </p:blipFill>
        <p:spPr>
          <a:xfrm>
            <a:off x="5214942" y="1893071"/>
            <a:ext cx="1428760" cy="1357322"/>
          </a:xfrm>
          <a:prstGeom prst="rect">
            <a:avLst/>
          </a:prstGeom>
        </p:spPr>
      </p:pic>
      <p:pic>
        <p:nvPicPr>
          <p:cNvPr id="35" name="34 Imagen" descr="20110219001326892.png"/>
          <p:cNvPicPr>
            <a:picLocks noChangeAspect="1"/>
          </p:cNvPicPr>
          <p:nvPr/>
        </p:nvPicPr>
        <p:blipFill>
          <a:blip r:embed="rId3">
            <a:duotone>
              <a:prstClr val="black"/>
              <a:srgbClr val="666699">
                <a:tint val="45000"/>
                <a:satMod val="400000"/>
              </a:srgbClr>
            </a:duotone>
            <a:lum bright="20000" contrast="20000"/>
          </a:blip>
          <a:srcRect l="16667" t="16667" r="16667" b="20000"/>
          <a:stretch>
            <a:fillRect/>
          </a:stretch>
        </p:blipFill>
        <p:spPr>
          <a:xfrm>
            <a:off x="2714612" y="1750195"/>
            <a:ext cx="1428760" cy="1357322"/>
          </a:xfrm>
          <a:prstGeom prst="rect">
            <a:avLst/>
          </a:prstGeom>
        </p:spPr>
      </p:pic>
      <p:pic>
        <p:nvPicPr>
          <p:cNvPr id="36" name="35 Imagen" descr="20110219001326892.png"/>
          <p:cNvPicPr>
            <a:picLocks noChangeAspect="1"/>
          </p:cNvPicPr>
          <p:nvPr/>
        </p:nvPicPr>
        <p:blipFill>
          <a:blip r:embed="rId3">
            <a:duotone>
              <a:schemeClr val="accent4">
                <a:shade val="45000"/>
                <a:satMod val="135000"/>
              </a:schemeClr>
              <a:prstClr val="white"/>
            </a:duotone>
            <a:lum contrast="20000"/>
          </a:blip>
          <a:srcRect l="16667" t="16667" r="16667" b="20000"/>
          <a:stretch>
            <a:fillRect/>
          </a:stretch>
        </p:blipFill>
        <p:spPr>
          <a:xfrm>
            <a:off x="4214810" y="214296"/>
            <a:ext cx="977573" cy="928694"/>
          </a:xfrm>
          <a:prstGeom prst="rect">
            <a:avLst/>
          </a:prstGeom>
        </p:spPr>
      </p:pic>
      <p:pic>
        <p:nvPicPr>
          <p:cNvPr id="37" name="36 Imagen" descr="20110219001326892.png"/>
          <p:cNvPicPr>
            <a:picLocks noChangeAspect="1"/>
          </p:cNvPicPr>
          <p:nvPr/>
        </p:nvPicPr>
        <p:blipFill>
          <a:blip r:embed="rId3">
            <a:duotone>
              <a:prstClr val="black"/>
              <a:srgbClr val="F292D7">
                <a:tint val="45000"/>
                <a:satMod val="400000"/>
              </a:srgbClr>
            </a:duotone>
            <a:lum contrast="20000"/>
          </a:blip>
          <a:srcRect l="16667" t="16667" r="16667" b="20000"/>
          <a:stretch>
            <a:fillRect/>
          </a:stretch>
        </p:blipFill>
        <p:spPr>
          <a:xfrm>
            <a:off x="6572264" y="2178823"/>
            <a:ext cx="977573" cy="928694"/>
          </a:xfrm>
          <a:prstGeom prst="rect">
            <a:avLst/>
          </a:prstGeom>
        </p:spPr>
      </p:pic>
      <p:pic>
        <p:nvPicPr>
          <p:cNvPr id="38" name="37 Imagen" descr="20110219001326892.png"/>
          <p:cNvPicPr>
            <a:picLocks noChangeAspect="1"/>
          </p:cNvPicPr>
          <p:nvPr/>
        </p:nvPicPr>
        <p:blipFill>
          <a:blip r:embed="rId3">
            <a:duotone>
              <a:schemeClr val="accent4">
                <a:shade val="45000"/>
                <a:satMod val="135000"/>
              </a:schemeClr>
              <a:prstClr val="white"/>
            </a:duotone>
            <a:lum contrast="20000"/>
          </a:blip>
          <a:srcRect l="16667" t="16667" r="16667" b="20000"/>
          <a:stretch>
            <a:fillRect/>
          </a:stretch>
        </p:blipFill>
        <p:spPr>
          <a:xfrm>
            <a:off x="4143372" y="3786196"/>
            <a:ext cx="977573" cy="928694"/>
          </a:xfrm>
          <a:prstGeom prst="rect">
            <a:avLst/>
          </a:prstGeom>
        </p:spPr>
      </p:pic>
      <p:pic>
        <p:nvPicPr>
          <p:cNvPr id="39" name="38 Imagen" descr="20110219001326892.png"/>
          <p:cNvPicPr>
            <a:picLocks noChangeAspect="1"/>
          </p:cNvPicPr>
          <p:nvPr/>
        </p:nvPicPr>
        <p:blipFill>
          <a:blip r:embed="rId3">
            <a:duotone>
              <a:prstClr val="black"/>
              <a:srgbClr val="F292D7">
                <a:tint val="45000"/>
                <a:satMod val="400000"/>
              </a:srgbClr>
            </a:duotone>
            <a:lum contrast="20000"/>
          </a:blip>
          <a:srcRect l="16667" t="16667" r="16667" b="20000"/>
          <a:stretch>
            <a:fillRect/>
          </a:stretch>
        </p:blipFill>
        <p:spPr>
          <a:xfrm>
            <a:off x="1785918" y="2107385"/>
            <a:ext cx="977573" cy="928694"/>
          </a:xfrm>
          <a:prstGeom prst="rect">
            <a:avLst/>
          </a:prstGeom>
        </p:spPr>
      </p:pic>
      <p:pic>
        <p:nvPicPr>
          <p:cNvPr id="40" name="39 Imagen" descr="20110219001326892.png"/>
          <p:cNvPicPr>
            <a:picLocks noChangeAspect="1"/>
          </p:cNvPicPr>
          <p:nvPr/>
        </p:nvPicPr>
        <p:blipFill>
          <a:blip r:embed="rId3">
            <a:duotone>
              <a:prstClr val="black"/>
              <a:srgbClr val="F292D7">
                <a:tint val="45000"/>
                <a:satMod val="400000"/>
              </a:srgbClr>
            </a:duotone>
            <a:lum bright="20000" contrast="20000"/>
          </a:blip>
          <a:srcRect l="16667" t="16667" r="16667" b="20000"/>
          <a:stretch>
            <a:fillRect/>
          </a:stretch>
        </p:blipFill>
        <p:spPr>
          <a:xfrm>
            <a:off x="4357686" y="-339331"/>
            <a:ext cx="714380" cy="678661"/>
          </a:xfrm>
          <a:prstGeom prst="rect">
            <a:avLst/>
          </a:prstGeom>
        </p:spPr>
      </p:pic>
      <p:pic>
        <p:nvPicPr>
          <p:cNvPr id="41" name="40 Imagen" descr="20110219001326892.png"/>
          <p:cNvPicPr>
            <a:picLocks noChangeAspect="1"/>
          </p:cNvPicPr>
          <p:nvPr/>
        </p:nvPicPr>
        <p:blipFill>
          <a:blip r:embed="rId3">
            <a:duotone>
              <a:prstClr val="black"/>
              <a:srgbClr val="F292D7">
                <a:tint val="45000"/>
                <a:satMod val="400000"/>
              </a:srgbClr>
            </a:duotone>
            <a:lum bright="20000" contrast="20000"/>
          </a:blip>
          <a:srcRect l="16667" t="16667" r="16667" b="20000"/>
          <a:stretch>
            <a:fillRect/>
          </a:stretch>
        </p:blipFill>
        <p:spPr>
          <a:xfrm>
            <a:off x="4214810" y="4714890"/>
            <a:ext cx="714380" cy="750081"/>
          </a:xfrm>
          <a:prstGeom prst="rect">
            <a:avLst/>
          </a:prstGeom>
        </p:spPr>
      </p:pic>
      <p:pic>
        <p:nvPicPr>
          <p:cNvPr id="42" name="41 Imagen" descr="20110219001326892.png"/>
          <p:cNvPicPr>
            <a:picLocks noChangeAspect="1"/>
          </p:cNvPicPr>
          <p:nvPr/>
        </p:nvPicPr>
        <p:blipFill>
          <a:blip r:embed="rId3">
            <a:duotone>
              <a:prstClr val="black"/>
              <a:srgbClr val="666699">
                <a:tint val="45000"/>
                <a:satMod val="400000"/>
              </a:srgbClr>
            </a:duotone>
            <a:lum bright="20000" contrast="20000"/>
          </a:blip>
          <a:srcRect l="16667" t="16667" r="16667" b="20000"/>
          <a:stretch>
            <a:fillRect/>
          </a:stretch>
        </p:blipFill>
        <p:spPr>
          <a:xfrm>
            <a:off x="7500958" y="2393137"/>
            <a:ext cx="714380" cy="678661"/>
          </a:xfrm>
          <a:prstGeom prst="rect">
            <a:avLst/>
          </a:prstGeom>
        </p:spPr>
      </p:pic>
      <p:pic>
        <p:nvPicPr>
          <p:cNvPr id="43" name="42 Imagen" descr="20110219001326892.png"/>
          <p:cNvPicPr>
            <a:picLocks noChangeAspect="1"/>
          </p:cNvPicPr>
          <p:nvPr/>
        </p:nvPicPr>
        <p:blipFill>
          <a:blip r:embed="rId3">
            <a:duotone>
              <a:prstClr val="black"/>
              <a:srgbClr val="666699">
                <a:tint val="45000"/>
                <a:satMod val="400000"/>
              </a:srgbClr>
            </a:duotone>
            <a:lum bright="20000" contrast="20000"/>
          </a:blip>
          <a:srcRect l="16667" t="16667" r="16667" b="20000"/>
          <a:stretch>
            <a:fillRect/>
          </a:stretch>
        </p:blipFill>
        <p:spPr>
          <a:xfrm>
            <a:off x="1071538" y="2250261"/>
            <a:ext cx="714380" cy="678661"/>
          </a:xfrm>
          <a:prstGeom prst="rect">
            <a:avLst/>
          </a:prstGeom>
        </p:spPr>
      </p:pic>
      <p:pic>
        <p:nvPicPr>
          <p:cNvPr id="44" name="43 Imagen" descr="20110219001326892.png"/>
          <p:cNvPicPr>
            <a:picLocks noChangeAspect="1"/>
          </p:cNvPicPr>
          <p:nvPr/>
        </p:nvPicPr>
        <p:blipFill>
          <a:blip r:embed="rId3">
            <a:duotone>
              <a:prstClr val="black"/>
              <a:srgbClr val="F292D7">
                <a:tint val="45000"/>
                <a:satMod val="400000"/>
              </a:srgbClr>
            </a:duotone>
            <a:lum contrast="20000"/>
          </a:blip>
          <a:srcRect l="16667" t="16667" r="16667" b="20000"/>
          <a:stretch>
            <a:fillRect/>
          </a:stretch>
        </p:blipFill>
        <p:spPr>
          <a:xfrm>
            <a:off x="500034" y="2321699"/>
            <a:ext cx="526385" cy="500066"/>
          </a:xfrm>
          <a:prstGeom prst="rect">
            <a:avLst/>
          </a:prstGeom>
        </p:spPr>
      </p:pic>
      <p:pic>
        <p:nvPicPr>
          <p:cNvPr id="45" name="44 Imagen" descr="20110219001326892.png"/>
          <p:cNvPicPr>
            <a:picLocks noChangeAspect="1"/>
          </p:cNvPicPr>
          <p:nvPr/>
        </p:nvPicPr>
        <p:blipFill>
          <a:blip r:embed="rId3">
            <a:duotone>
              <a:prstClr val="black"/>
              <a:srgbClr val="F292D7">
                <a:tint val="45000"/>
                <a:satMod val="400000"/>
              </a:srgbClr>
            </a:duotone>
            <a:lum contrast="20000"/>
          </a:blip>
          <a:srcRect l="16667" t="16667" r="16667" b="20000"/>
          <a:stretch>
            <a:fillRect/>
          </a:stretch>
        </p:blipFill>
        <p:spPr>
          <a:xfrm>
            <a:off x="8215338" y="2536013"/>
            <a:ext cx="526385" cy="500066"/>
          </a:xfrm>
          <a:prstGeom prst="rect">
            <a:avLst/>
          </a:prstGeom>
        </p:spPr>
      </p:pic>
      <p:pic>
        <p:nvPicPr>
          <p:cNvPr id="46" name="45 Imagen" descr="20110219001326892.png"/>
          <p:cNvPicPr>
            <a:picLocks noChangeAspect="1"/>
          </p:cNvPicPr>
          <p:nvPr/>
        </p:nvPicPr>
        <p:blipFill>
          <a:blip r:embed="rId3">
            <a:duotone>
              <a:schemeClr val="bg2">
                <a:shade val="45000"/>
                <a:satMod val="135000"/>
              </a:schemeClr>
              <a:prstClr val="white"/>
            </a:duotone>
            <a:lum bright="10000" contrast="20000"/>
          </a:blip>
          <a:srcRect l="16667" t="16667" r="16667" b="20000"/>
          <a:stretch>
            <a:fillRect/>
          </a:stretch>
        </p:blipFill>
        <p:spPr>
          <a:xfrm>
            <a:off x="5357818" y="678625"/>
            <a:ext cx="1428760" cy="1357322"/>
          </a:xfrm>
          <a:prstGeom prst="rect">
            <a:avLst/>
          </a:prstGeom>
        </p:spPr>
      </p:pic>
      <p:pic>
        <p:nvPicPr>
          <p:cNvPr id="47" name="46 Imagen" descr="20110219001326892.png"/>
          <p:cNvPicPr>
            <a:picLocks noChangeAspect="1"/>
          </p:cNvPicPr>
          <p:nvPr/>
        </p:nvPicPr>
        <p:blipFill>
          <a:blip r:embed="rId3">
            <a:duotone>
              <a:schemeClr val="bg2">
                <a:shade val="45000"/>
                <a:satMod val="135000"/>
              </a:schemeClr>
              <a:prstClr val="white"/>
            </a:duotone>
            <a:lum bright="10000" contrast="20000"/>
          </a:blip>
          <a:srcRect l="16667" t="16667" r="16667" b="20000"/>
          <a:stretch>
            <a:fillRect/>
          </a:stretch>
        </p:blipFill>
        <p:spPr>
          <a:xfrm>
            <a:off x="6572264" y="357172"/>
            <a:ext cx="977573" cy="928694"/>
          </a:xfrm>
          <a:prstGeom prst="rect">
            <a:avLst/>
          </a:prstGeom>
        </p:spPr>
      </p:pic>
      <p:pic>
        <p:nvPicPr>
          <p:cNvPr id="48" name="47 Imagen" descr="20110219001326892.png"/>
          <p:cNvPicPr>
            <a:picLocks noChangeAspect="1"/>
          </p:cNvPicPr>
          <p:nvPr/>
        </p:nvPicPr>
        <p:blipFill>
          <a:blip r:embed="rId3">
            <a:duotone>
              <a:schemeClr val="bg2">
                <a:shade val="45000"/>
                <a:satMod val="135000"/>
              </a:schemeClr>
              <a:prstClr val="white"/>
            </a:duotone>
            <a:lum bright="10000" contrast="20000"/>
          </a:blip>
          <a:srcRect l="16667" t="16667" r="16667" b="20000"/>
          <a:stretch>
            <a:fillRect/>
          </a:stretch>
        </p:blipFill>
        <p:spPr>
          <a:xfrm>
            <a:off x="7358082" y="0"/>
            <a:ext cx="714380" cy="678661"/>
          </a:xfrm>
          <a:prstGeom prst="rect">
            <a:avLst/>
          </a:prstGeom>
        </p:spPr>
      </p:pic>
      <p:pic>
        <p:nvPicPr>
          <p:cNvPr id="49" name="48 Imagen" descr="20110219001326892.png"/>
          <p:cNvPicPr>
            <a:picLocks noChangeAspect="1"/>
          </p:cNvPicPr>
          <p:nvPr/>
        </p:nvPicPr>
        <p:blipFill>
          <a:blip r:embed="rId3">
            <a:duotone>
              <a:schemeClr val="bg2">
                <a:shade val="45000"/>
                <a:satMod val="135000"/>
              </a:schemeClr>
              <a:prstClr val="white"/>
            </a:duotone>
            <a:lum bright="10000" contrast="20000"/>
          </a:blip>
          <a:srcRect l="16667" t="16667" r="16667" b="20000"/>
          <a:stretch>
            <a:fillRect/>
          </a:stretch>
        </p:blipFill>
        <p:spPr>
          <a:xfrm>
            <a:off x="7929586" y="-250033"/>
            <a:ext cx="526385" cy="500066"/>
          </a:xfrm>
          <a:prstGeom prst="rect">
            <a:avLst/>
          </a:prstGeom>
        </p:spPr>
      </p:pic>
      <p:pic>
        <p:nvPicPr>
          <p:cNvPr id="50" name="49 Imagen" descr="20110219001326892.png"/>
          <p:cNvPicPr>
            <a:picLocks noChangeAspect="1"/>
          </p:cNvPicPr>
          <p:nvPr/>
        </p:nvPicPr>
        <p:blipFill>
          <a:blip r:embed="rId3">
            <a:duotone>
              <a:schemeClr val="bg2">
                <a:shade val="45000"/>
                <a:satMod val="135000"/>
              </a:schemeClr>
              <a:prstClr val="white"/>
            </a:duotone>
            <a:lum contrast="20000"/>
          </a:blip>
          <a:srcRect l="16667" t="16667" r="16667" b="20000"/>
          <a:stretch>
            <a:fillRect/>
          </a:stretch>
        </p:blipFill>
        <p:spPr>
          <a:xfrm>
            <a:off x="2714612" y="2964641"/>
            <a:ext cx="1428760" cy="1357322"/>
          </a:xfrm>
          <a:prstGeom prst="rect">
            <a:avLst/>
          </a:prstGeom>
        </p:spPr>
      </p:pic>
      <p:pic>
        <p:nvPicPr>
          <p:cNvPr id="51" name="50 Imagen" descr="20110219001326892.png"/>
          <p:cNvPicPr>
            <a:picLocks noChangeAspect="1"/>
          </p:cNvPicPr>
          <p:nvPr/>
        </p:nvPicPr>
        <p:blipFill>
          <a:blip r:embed="rId3">
            <a:duotone>
              <a:schemeClr val="bg2">
                <a:shade val="45000"/>
                <a:satMod val="135000"/>
              </a:schemeClr>
              <a:prstClr val="white"/>
            </a:duotone>
            <a:lum contrast="20000"/>
          </a:blip>
          <a:srcRect l="16667" t="16667" r="16667" b="20000"/>
          <a:stretch>
            <a:fillRect/>
          </a:stretch>
        </p:blipFill>
        <p:spPr>
          <a:xfrm>
            <a:off x="1928794" y="3750459"/>
            <a:ext cx="977573" cy="928694"/>
          </a:xfrm>
          <a:prstGeom prst="rect">
            <a:avLst/>
          </a:prstGeom>
        </p:spPr>
      </p:pic>
      <p:pic>
        <p:nvPicPr>
          <p:cNvPr id="52" name="51 Imagen" descr="20110219001326892.png"/>
          <p:cNvPicPr>
            <a:picLocks noChangeAspect="1"/>
          </p:cNvPicPr>
          <p:nvPr/>
        </p:nvPicPr>
        <p:blipFill>
          <a:blip r:embed="rId3">
            <a:duotone>
              <a:schemeClr val="bg2">
                <a:shade val="45000"/>
                <a:satMod val="135000"/>
              </a:schemeClr>
              <a:prstClr val="white"/>
            </a:duotone>
            <a:lum contrast="20000"/>
          </a:blip>
          <a:srcRect l="16667" t="16667" r="16667" b="20000"/>
          <a:stretch>
            <a:fillRect/>
          </a:stretch>
        </p:blipFill>
        <p:spPr>
          <a:xfrm>
            <a:off x="1357290" y="4321963"/>
            <a:ext cx="714380" cy="678661"/>
          </a:xfrm>
          <a:prstGeom prst="rect">
            <a:avLst/>
          </a:prstGeom>
        </p:spPr>
      </p:pic>
      <p:pic>
        <p:nvPicPr>
          <p:cNvPr id="53" name="52 Imagen" descr="20110219001326892.png"/>
          <p:cNvPicPr>
            <a:picLocks noChangeAspect="1"/>
          </p:cNvPicPr>
          <p:nvPr/>
        </p:nvPicPr>
        <p:blipFill>
          <a:blip r:embed="rId3">
            <a:duotone>
              <a:schemeClr val="bg2">
                <a:shade val="45000"/>
                <a:satMod val="135000"/>
              </a:schemeClr>
              <a:prstClr val="white"/>
            </a:duotone>
            <a:lum contrast="20000"/>
          </a:blip>
          <a:srcRect l="16667" t="16667" r="16667" b="20000"/>
          <a:stretch>
            <a:fillRect/>
          </a:stretch>
        </p:blipFill>
        <p:spPr>
          <a:xfrm>
            <a:off x="928662" y="4750591"/>
            <a:ext cx="526385" cy="500066"/>
          </a:xfrm>
          <a:prstGeom prst="rect">
            <a:avLst/>
          </a:prstGeom>
        </p:spPr>
      </p:pic>
      <p:pic>
        <p:nvPicPr>
          <p:cNvPr id="54" name="53 Imagen" descr="20110219001326892.png"/>
          <p:cNvPicPr>
            <a:picLocks noChangeAspect="1"/>
          </p:cNvPicPr>
          <p:nvPr/>
        </p:nvPicPr>
        <p:blipFill>
          <a:blip r:embed="rId3">
            <a:duotone>
              <a:schemeClr val="bg2">
                <a:shade val="45000"/>
                <a:satMod val="135000"/>
              </a:schemeClr>
              <a:prstClr val="white"/>
            </a:duotone>
            <a:lum contrast="20000"/>
          </a:blip>
          <a:srcRect l="16667" t="16667" r="16667" b="20000"/>
          <a:stretch>
            <a:fillRect/>
          </a:stretch>
        </p:blipFill>
        <p:spPr>
          <a:xfrm>
            <a:off x="2786050" y="535749"/>
            <a:ext cx="1428760" cy="1357322"/>
          </a:xfrm>
          <a:prstGeom prst="rect">
            <a:avLst/>
          </a:prstGeom>
        </p:spPr>
      </p:pic>
      <p:pic>
        <p:nvPicPr>
          <p:cNvPr id="55" name="54 Imagen" descr="20110219001326892.png"/>
          <p:cNvPicPr>
            <a:picLocks noChangeAspect="1"/>
          </p:cNvPicPr>
          <p:nvPr/>
        </p:nvPicPr>
        <p:blipFill>
          <a:blip r:embed="rId3">
            <a:duotone>
              <a:schemeClr val="bg2">
                <a:shade val="45000"/>
                <a:satMod val="135000"/>
              </a:schemeClr>
              <a:prstClr val="white"/>
            </a:duotone>
            <a:lum contrast="20000"/>
          </a:blip>
          <a:srcRect l="16667" t="16667" r="16667" b="20000"/>
          <a:stretch>
            <a:fillRect/>
          </a:stretch>
        </p:blipFill>
        <p:spPr>
          <a:xfrm>
            <a:off x="2000232" y="249997"/>
            <a:ext cx="977573" cy="928694"/>
          </a:xfrm>
          <a:prstGeom prst="rect">
            <a:avLst/>
          </a:prstGeom>
        </p:spPr>
      </p:pic>
      <p:pic>
        <p:nvPicPr>
          <p:cNvPr id="56" name="55 Imagen" descr="20110219001326892.png"/>
          <p:cNvPicPr>
            <a:picLocks noChangeAspect="1"/>
          </p:cNvPicPr>
          <p:nvPr/>
        </p:nvPicPr>
        <p:blipFill>
          <a:blip r:embed="rId3">
            <a:duotone>
              <a:schemeClr val="bg2">
                <a:shade val="45000"/>
                <a:satMod val="135000"/>
              </a:schemeClr>
              <a:prstClr val="white"/>
            </a:duotone>
            <a:lum contrast="20000"/>
          </a:blip>
          <a:srcRect l="16667" t="16667" r="16667" b="20000"/>
          <a:stretch>
            <a:fillRect/>
          </a:stretch>
        </p:blipFill>
        <p:spPr>
          <a:xfrm>
            <a:off x="1428728" y="35683"/>
            <a:ext cx="714380" cy="678661"/>
          </a:xfrm>
          <a:prstGeom prst="rect">
            <a:avLst/>
          </a:prstGeom>
        </p:spPr>
      </p:pic>
      <p:pic>
        <p:nvPicPr>
          <p:cNvPr id="57" name="56 Imagen" descr="20110219001326892.png"/>
          <p:cNvPicPr>
            <a:picLocks noChangeAspect="1"/>
          </p:cNvPicPr>
          <p:nvPr/>
        </p:nvPicPr>
        <p:blipFill>
          <a:blip r:embed="rId3">
            <a:duotone>
              <a:schemeClr val="bg2">
                <a:shade val="45000"/>
                <a:satMod val="135000"/>
              </a:schemeClr>
              <a:prstClr val="white"/>
            </a:duotone>
            <a:lum contrast="20000"/>
          </a:blip>
          <a:srcRect l="16667" t="16667" r="16667" b="20000"/>
          <a:stretch>
            <a:fillRect/>
          </a:stretch>
        </p:blipFill>
        <p:spPr>
          <a:xfrm>
            <a:off x="1000100" y="-178631"/>
            <a:ext cx="526385" cy="500066"/>
          </a:xfrm>
          <a:prstGeom prst="rect">
            <a:avLst/>
          </a:prstGeom>
        </p:spPr>
      </p:pic>
      <p:pic>
        <p:nvPicPr>
          <p:cNvPr id="58" name="57 Imagen" descr="20110219001326892.png"/>
          <p:cNvPicPr>
            <a:picLocks noChangeAspect="1"/>
          </p:cNvPicPr>
          <p:nvPr/>
        </p:nvPicPr>
        <p:blipFill>
          <a:blip r:embed="rId3">
            <a:duotone>
              <a:schemeClr val="bg2">
                <a:shade val="45000"/>
                <a:satMod val="135000"/>
              </a:schemeClr>
              <a:prstClr val="white"/>
            </a:duotone>
            <a:lum contrast="20000"/>
          </a:blip>
          <a:srcRect l="16667" t="16667" r="16667" b="20000"/>
          <a:stretch>
            <a:fillRect/>
          </a:stretch>
        </p:blipFill>
        <p:spPr>
          <a:xfrm>
            <a:off x="5143504" y="3107517"/>
            <a:ext cx="1428760" cy="1357322"/>
          </a:xfrm>
          <a:prstGeom prst="rect">
            <a:avLst/>
          </a:prstGeom>
        </p:spPr>
      </p:pic>
      <p:pic>
        <p:nvPicPr>
          <p:cNvPr id="59" name="58 Imagen" descr="20110219001326892.png"/>
          <p:cNvPicPr>
            <a:picLocks noChangeAspect="1"/>
          </p:cNvPicPr>
          <p:nvPr/>
        </p:nvPicPr>
        <p:blipFill>
          <a:blip r:embed="rId3">
            <a:duotone>
              <a:schemeClr val="bg2">
                <a:shade val="45000"/>
                <a:satMod val="135000"/>
              </a:schemeClr>
              <a:prstClr val="white"/>
            </a:duotone>
            <a:lum contrast="20000"/>
          </a:blip>
          <a:srcRect l="16667" t="16667" r="16667" b="20000"/>
          <a:stretch>
            <a:fillRect/>
          </a:stretch>
        </p:blipFill>
        <p:spPr>
          <a:xfrm>
            <a:off x="6357950" y="3821897"/>
            <a:ext cx="977573" cy="928694"/>
          </a:xfrm>
          <a:prstGeom prst="rect">
            <a:avLst/>
          </a:prstGeom>
        </p:spPr>
      </p:pic>
      <p:pic>
        <p:nvPicPr>
          <p:cNvPr id="60" name="59 Imagen" descr="20110219001326892.png"/>
          <p:cNvPicPr>
            <a:picLocks noChangeAspect="1"/>
          </p:cNvPicPr>
          <p:nvPr/>
        </p:nvPicPr>
        <p:blipFill>
          <a:blip r:embed="rId3">
            <a:duotone>
              <a:schemeClr val="bg2">
                <a:shade val="45000"/>
                <a:satMod val="135000"/>
              </a:schemeClr>
              <a:prstClr val="white"/>
            </a:duotone>
            <a:lum contrast="20000"/>
          </a:blip>
          <a:srcRect l="16667" t="16667" r="16667" b="20000"/>
          <a:stretch>
            <a:fillRect/>
          </a:stretch>
        </p:blipFill>
        <p:spPr>
          <a:xfrm>
            <a:off x="7143768" y="4393401"/>
            <a:ext cx="714380" cy="678661"/>
          </a:xfrm>
          <a:prstGeom prst="rect">
            <a:avLst/>
          </a:prstGeom>
        </p:spPr>
      </p:pic>
      <p:pic>
        <p:nvPicPr>
          <p:cNvPr id="61" name="60 Imagen" descr="20110219001326892.png"/>
          <p:cNvPicPr>
            <a:picLocks noChangeAspect="1"/>
          </p:cNvPicPr>
          <p:nvPr/>
        </p:nvPicPr>
        <p:blipFill>
          <a:blip r:embed="rId3">
            <a:duotone>
              <a:schemeClr val="bg2">
                <a:shade val="45000"/>
                <a:satMod val="135000"/>
              </a:schemeClr>
              <a:prstClr val="white"/>
            </a:duotone>
            <a:lum contrast="20000"/>
          </a:blip>
          <a:srcRect l="16667" t="16667" r="16667" b="20000"/>
          <a:stretch>
            <a:fillRect/>
          </a:stretch>
        </p:blipFill>
        <p:spPr>
          <a:xfrm>
            <a:off x="7715272" y="4822029"/>
            <a:ext cx="526385" cy="500066"/>
          </a:xfrm>
          <a:prstGeom prst="rect">
            <a:avLst/>
          </a:prstGeom>
        </p:spPr>
      </p:pic>
      <p:sp>
        <p:nvSpPr>
          <p:cNvPr id="62" name="61 Rectángulo"/>
          <p:cNvSpPr/>
          <p:nvPr/>
        </p:nvSpPr>
        <p:spPr>
          <a:xfrm>
            <a:off x="-357222" y="-357208"/>
            <a:ext cx="9929882" cy="6357982"/>
          </a:xfrm>
          <a:prstGeom prst="rect">
            <a:avLst/>
          </a:prstGeom>
          <a:blipFill>
            <a:blip r:embed="rId4"/>
            <a:stretch>
              <a:fillRect/>
            </a:stretch>
          </a:blip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62"/>
                                        </p:tgtEl>
                                        <p:attrNameLst>
                                          <p:attrName>style.visibility</p:attrName>
                                        </p:attrNameLst>
                                      </p:cBhvr>
                                      <p:to>
                                        <p:strVal val="hidden"/>
                                      </p:to>
                                    </p:set>
                                  </p:childTnLst>
                                </p:cTn>
                              </p:par>
                              <p:par>
                                <p:cTn id="7" presetID="23" presetClass="entr" presetSubtype="16" fill="hold" nodeType="withEffect">
                                  <p:stCondLst>
                                    <p:cond delay="0"/>
                                  </p:stCondLst>
                                  <p:childTnLst>
                                    <p:set>
                                      <p:cBhvr>
                                        <p:cTn id="8" dur="1" fill="hold">
                                          <p:stCondLst>
                                            <p:cond delay="0"/>
                                          </p:stCondLst>
                                        </p:cTn>
                                        <p:tgtEl>
                                          <p:spTgt spid="32"/>
                                        </p:tgtEl>
                                        <p:attrNameLst>
                                          <p:attrName>style.visibility</p:attrName>
                                        </p:attrNameLst>
                                      </p:cBhvr>
                                      <p:to>
                                        <p:strVal val="visible"/>
                                      </p:to>
                                    </p:set>
                                    <p:anim calcmode="lin" valueType="num">
                                      <p:cBhvr>
                                        <p:cTn id="9" dur="3000" fill="hold"/>
                                        <p:tgtEl>
                                          <p:spTgt spid="32"/>
                                        </p:tgtEl>
                                        <p:attrNameLst>
                                          <p:attrName>ppt_w</p:attrName>
                                        </p:attrNameLst>
                                      </p:cBhvr>
                                      <p:tavLst>
                                        <p:tav tm="0">
                                          <p:val>
                                            <p:fltVal val="0"/>
                                          </p:val>
                                        </p:tav>
                                        <p:tav tm="100000">
                                          <p:val>
                                            <p:strVal val="#ppt_w"/>
                                          </p:val>
                                        </p:tav>
                                      </p:tavLst>
                                    </p:anim>
                                    <p:anim calcmode="lin" valueType="num">
                                      <p:cBhvr>
                                        <p:cTn id="10" dur="3000" fill="hold"/>
                                        <p:tgtEl>
                                          <p:spTgt spid="32"/>
                                        </p:tgtEl>
                                        <p:attrNameLst>
                                          <p:attrName>ppt_h</p:attrName>
                                        </p:attrNameLst>
                                      </p:cBhvr>
                                      <p:tavLst>
                                        <p:tav tm="0">
                                          <p:val>
                                            <p:fltVal val="0"/>
                                          </p:val>
                                        </p:tav>
                                        <p:tav tm="100000">
                                          <p:val>
                                            <p:strVal val="#ppt_h"/>
                                          </p:val>
                                        </p:tav>
                                      </p:tavLst>
                                    </p:anim>
                                  </p:childTnLst>
                                </p:cTn>
                              </p:par>
                              <p:par>
                                <p:cTn id="11" presetID="23" presetClass="entr" presetSubtype="16" fill="hold" nodeType="withEffect">
                                  <p:stCondLst>
                                    <p:cond delay="0"/>
                                  </p:stCondLst>
                                  <p:childTnLst>
                                    <p:set>
                                      <p:cBhvr>
                                        <p:cTn id="12" dur="1" fill="hold">
                                          <p:stCondLst>
                                            <p:cond delay="0"/>
                                          </p:stCondLst>
                                        </p:cTn>
                                        <p:tgtEl>
                                          <p:spTgt spid="33"/>
                                        </p:tgtEl>
                                        <p:attrNameLst>
                                          <p:attrName>style.visibility</p:attrName>
                                        </p:attrNameLst>
                                      </p:cBhvr>
                                      <p:to>
                                        <p:strVal val="visible"/>
                                      </p:to>
                                    </p:set>
                                    <p:anim calcmode="lin" valueType="num">
                                      <p:cBhvr>
                                        <p:cTn id="13" dur="3000" fill="hold"/>
                                        <p:tgtEl>
                                          <p:spTgt spid="33"/>
                                        </p:tgtEl>
                                        <p:attrNameLst>
                                          <p:attrName>ppt_w</p:attrName>
                                        </p:attrNameLst>
                                      </p:cBhvr>
                                      <p:tavLst>
                                        <p:tav tm="0">
                                          <p:val>
                                            <p:fltVal val="0"/>
                                          </p:val>
                                        </p:tav>
                                        <p:tav tm="100000">
                                          <p:val>
                                            <p:strVal val="#ppt_w"/>
                                          </p:val>
                                        </p:tav>
                                      </p:tavLst>
                                    </p:anim>
                                    <p:anim calcmode="lin" valueType="num">
                                      <p:cBhvr>
                                        <p:cTn id="14" dur="3000" fill="hold"/>
                                        <p:tgtEl>
                                          <p:spTgt spid="33"/>
                                        </p:tgtEl>
                                        <p:attrNameLst>
                                          <p:attrName>ppt_h</p:attrName>
                                        </p:attrNameLst>
                                      </p:cBhvr>
                                      <p:tavLst>
                                        <p:tav tm="0">
                                          <p:val>
                                            <p:fltVal val="0"/>
                                          </p:val>
                                        </p:tav>
                                        <p:tav tm="100000">
                                          <p:val>
                                            <p:strVal val="#ppt_h"/>
                                          </p:val>
                                        </p:tav>
                                      </p:tavLst>
                                    </p:anim>
                                  </p:childTnLst>
                                </p:cTn>
                              </p:par>
                              <p:par>
                                <p:cTn id="15" presetID="23" presetClass="entr" presetSubtype="16" fill="hold" nodeType="withEffect">
                                  <p:stCondLst>
                                    <p:cond delay="0"/>
                                  </p:stCondLst>
                                  <p:childTnLst>
                                    <p:set>
                                      <p:cBhvr>
                                        <p:cTn id="16" dur="1" fill="hold">
                                          <p:stCondLst>
                                            <p:cond delay="0"/>
                                          </p:stCondLst>
                                        </p:cTn>
                                        <p:tgtEl>
                                          <p:spTgt spid="34"/>
                                        </p:tgtEl>
                                        <p:attrNameLst>
                                          <p:attrName>style.visibility</p:attrName>
                                        </p:attrNameLst>
                                      </p:cBhvr>
                                      <p:to>
                                        <p:strVal val="visible"/>
                                      </p:to>
                                    </p:set>
                                    <p:anim calcmode="lin" valueType="num">
                                      <p:cBhvr>
                                        <p:cTn id="17" dur="3000" fill="hold"/>
                                        <p:tgtEl>
                                          <p:spTgt spid="34"/>
                                        </p:tgtEl>
                                        <p:attrNameLst>
                                          <p:attrName>ppt_w</p:attrName>
                                        </p:attrNameLst>
                                      </p:cBhvr>
                                      <p:tavLst>
                                        <p:tav tm="0">
                                          <p:val>
                                            <p:fltVal val="0"/>
                                          </p:val>
                                        </p:tav>
                                        <p:tav tm="100000">
                                          <p:val>
                                            <p:strVal val="#ppt_w"/>
                                          </p:val>
                                        </p:tav>
                                      </p:tavLst>
                                    </p:anim>
                                    <p:anim calcmode="lin" valueType="num">
                                      <p:cBhvr>
                                        <p:cTn id="18" dur="3000" fill="hold"/>
                                        <p:tgtEl>
                                          <p:spTgt spid="34"/>
                                        </p:tgtEl>
                                        <p:attrNameLst>
                                          <p:attrName>ppt_h</p:attrName>
                                        </p:attrNameLst>
                                      </p:cBhvr>
                                      <p:tavLst>
                                        <p:tav tm="0">
                                          <p:val>
                                            <p:fltVal val="0"/>
                                          </p:val>
                                        </p:tav>
                                        <p:tav tm="100000">
                                          <p:val>
                                            <p:strVal val="#ppt_h"/>
                                          </p:val>
                                        </p:tav>
                                      </p:tavLst>
                                    </p:anim>
                                  </p:childTnLst>
                                </p:cTn>
                              </p:par>
                              <p:par>
                                <p:cTn id="19" presetID="23" presetClass="entr" presetSubtype="16" fill="hold" nodeType="withEffect">
                                  <p:stCondLst>
                                    <p:cond delay="0"/>
                                  </p:stCondLst>
                                  <p:childTnLst>
                                    <p:set>
                                      <p:cBhvr>
                                        <p:cTn id="20" dur="1" fill="hold">
                                          <p:stCondLst>
                                            <p:cond delay="0"/>
                                          </p:stCondLst>
                                        </p:cTn>
                                        <p:tgtEl>
                                          <p:spTgt spid="35"/>
                                        </p:tgtEl>
                                        <p:attrNameLst>
                                          <p:attrName>style.visibility</p:attrName>
                                        </p:attrNameLst>
                                      </p:cBhvr>
                                      <p:to>
                                        <p:strVal val="visible"/>
                                      </p:to>
                                    </p:set>
                                    <p:anim calcmode="lin" valueType="num">
                                      <p:cBhvr>
                                        <p:cTn id="21" dur="3000" fill="hold"/>
                                        <p:tgtEl>
                                          <p:spTgt spid="35"/>
                                        </p:tgtEl>
                                        <p:attrNameLst>
                                          <p:attrName>ppt_w</p:attrName>
                                        </p:attrNameLst>
                                      </p:cBhvr>
                                      <p:tavLst>
                                        <p:tav tm="0">
                                          <p:val>
                                            <p:fltVal val="0"/>
                                          </p:val>
                                        </p:tav>
                                        <p:tav tm="100000">
                                          <p:val>
                                            <p:strVal val="#ppt_w"/>
                                          </p:val>
                                        </p:tav>
                                      </p:tavLst>
                                    </p:anim>
                                    <p:anim calcmode="lin" valueType="num">
                                      <p:cBhvr>
                                        <p:cTn id="22" dur="3000" fill="hold"/>
                                        <p:tgtEl>
                                          <p:spTgt spid="35"/>
                                        </p:tgtEl>
                                        <p:attrNameLst>
                                          <p:attrName>ppt_h</p:attrName>
                                        </p:attrNameLst>
                                      </p:cBhvr>
                                      <p:tavLst>
                                        <p:tav tm="0">
                                          <p:val>
                                            <p:fltVal val="0"/>
                                          </p:val>
                                        </p:tav>
                                        <p:tav tm="100000">
                                          <p:val>
                                            <p:strVal val="#ppt_h"/>
                                          </p:val>
                                        </p:tav>
                                      </p:tavLst>
                                    </p:anim>
                                  </p:childTnLst>
                                </p:cTn>
                              </p:par>
                              <p:par>
                                <p:cTn id="23" presetID="23" presetClass="entr" presetSubtype="16" fill="hold" nodeType="withEffect">
                                  <p:stCondLst>
                                    <p:cond delay="0"/>
                                  </p:stCondLst>
                                  <p:childTnLst>
                                    <p:set>
                                      <p:cBhvr>
                                        <p:cTn id="24" dur="1" fill="hold">
                                          <p:stCondLst>
                                            <p:cond delay="0"/>
                                          </p:stCondLst>
                                        </p:cTn>
                                        <p:tgtEl>
                                          <p:spTgt spid="36"/>
                                        </p:tgtEl>
                                        <p:attrNameLst>
                                          <p:attrName>style.visibility</p:attrName>
                                        </p:attrNameLst>
                                      </p:cBhvr>
                                      <p:to>
                                        <p:strVal val="visible"/>
                                      </p:to>
                                    </p:set>
                                    <p:anim calcmode="lin" valueType="num">
                                      <p:cBhvr>
                                        <p:cTn id="25" dur="3000" fill="hold"/>
                                        <p:tgtEl>
                                          <p:spTgt spid="36"/>
                                        </p:tgtEl>
                                        <p:attrNameLst>
                                          <p:attrName>ppt_w</p:attrName>
                                        </p:attrNameLst>
                                      </p:cBhvr>
                                      <p:tavLst>
                                        <p:tav tm="0">
                                          <p:val>
                                            <p:fltVal val="0"/>
                                          </p:val>
                                        </p:tav>
                                        <p:tav tm="100000">
                                          <p:val>
                                            <p:strVal val="#ppt_w"/>
                                          </p:val>
                                        </p:tav>
                                      </p:tavLst>
                                    </p:anim>
                                    <p:anim calcmode="lin" valueType="num">
                                      <p:cBhvr>
                                        <p:cTn id="26" dur="3000" fill="hold"/>
                                        <p:tgtEl>
                                          <p:spTgt spid="36"/>
                                        </p:tgtEl>
                                        <p:attrNameLst>
                                          <p:attrName>ppt_h</p:attrName>
                                        </p:attrNameLst>
                                      </p:cBhvr>
                                      <p:tavLst>
                                        <p:tav tm="0">
                                          <p:val>
                                            <p:fltVal val="0"/>
                                          </p:val>
                                        </p:tav>
                                        <p:tav tm="100000">
                                          <p:val>
                                            <p:strVal val="#ppt_h"/>
                                          </p:val>
                                        </p:tav>
                                      </p:tavLst>
                                    </p:anim>
                                  </p:childTnLst>
                                </p:cTn>
                              </p:par>
                              <p:par>
                                <p:cTn id="27" presetID="23" presetClass="entr" presetSubtype="16" fill="hold" nodeType="withEffect">
                                  <p:stCondLst>
                                    <p:cond delay="0"/>
                                  </p:stCondLst>
                                  <p:childTnLst>
                                    <p:set>
                                      <p:cBhvr>
                                        <p:cTn id="28" dur="1" fill="hold">
                                          <p:stCondLst>
                                            <p:cond delay="0"/>
                                          </p:stCondLst>
                                        </p:cTn>
                                        <p:tgtEl>
                                          <p:spTgt spid="37"/>
                                        </p:tgtEl>
                                        <p:attrNameLst>
                                          <p:attrName>style.visibility</p:attrName>
                                        </p:attrNameLst>
                                      </p:cBhvr>
                                      <p:to>
                                        <p:strVal val="visible"/>
                                      </p:to>
                                    </p:set>
                                    <p:anim calcmode="lin" valueType="num">
                                      <p:cBhvr>
                                        <p:cTn id="29" dur="3000" fill="hold"/>
                                        <p:tgtEl>
                                          <p:spTgt spid="37"/>
                                        </p:tgtEl>
                                        <p:attrNameLst>
                                          <p:attrName>ppt_w</p:attrName>
                                        </p:attrNameLst>
                                      </p:cBhvr>
                                      <p:tavLst>
                                        <p:tav tm="0">
                                          <p:val>
                                            <p:fltVal val="0"/>
                                          </p:val>
                                        </p:tav>
                                        <p:tav tm="100000">
                                          <p:val>
                                            <p:strVal val="#ppt_w"/>
                                          </p:val>
                                        </p:tav>
                                      </p:tavLst>
                                    </p:anim>
                                    <p:anim calcmode="lin" valueType="num">
                                      <p:cBhvr>
                                        <p:cTn id="30" dur="3000" fill="hold"/>
                                        <p:tgtEl>
                                          <p:spTgt spid="37"/>
                                        </p:tgtEl>
                                        <p:attrNameLst>
                                          <p:attrName>ppt_h</p:attrName>
                                        </p:attrNameLst>
                                      </p:cBhvr>
                                      <p:tavLst>
                                        <p:tav tm="0">
                                          <p:val>
                                            <p:fltVal val="0"/>
                                          </p:val>
                                        </p:tav>
                                        <p:tav tm="100000">
                                          <p:val>
                                            <p:strVal val="#ppt_h"/>
                                          </p:val>
                                        </p:tav>
                                      </p:tavLst>
                                    </p:anim>
                                  </p:childTnLst>
                                </p:cTn>
                              </p:par>
                              <p:par>
                                <p:cTn id="31" presetID="23" presetClass="entr" presetSubtype="16" fill="hold" nodeType="withEffect">
                                  <p:stCondLst>
                                    <p:cond delay="0"/>
                                  </p:stCondLst>
                                  <p:childTnLst>
                                    <p:set>
                                      <p:cBhvr>
                                        <p:cTn id="32" dur="1" fill="hold">
                                          <p:stCondLst>
                                            <p:cond delay="0"/>
                                          </p:stCondLst>
                                        </p:cTn>
                                        <p:tgtEl>
                                          <p:spTgt spid="38"/>
                                        </p:tgtEl>
                                        <p:attrNameLst>
                                          <p:attrName>style.visibility</p:attrName>
                                        </p:attrNameLst>
                                      </p:cBhvr>
                                      <p:to>
                                        <p:strVal val="visible"/>
                                      </p:to>
                                    </p:set>
                                    <p:anim calcmode="lin" valueType="num">
                                      <p:cBhvr>
                                        <p:cTn id="33" dur="3000" fill="hold"/>
                                        <p:tgtEl>
                                          <p:spTgt spid="38"/>
                                        </p:tgtEl>
                                        <p:attrNameLst>
                                          <p:attrName>ppt_w</p:attrName>
                                        </p:attrNameLst>
                                      </p:cBhvr>
                                      <p:tavLst>
                                        <p:tav tm="0">
                                          <p:val>
                                            <p:fltVal val="0"/>
                                          </p:val>
                                        </p:tav>
                                        <p:tav tm="100000">
                                          <p:val>
                                            <p:strVal val="#ppt_w"/>
                                          </p:val>
                                        </p:tav>
                                      </p:tavLst>
                                    </p:anim>
                                    <p:anim calcmode="lin" valueType="num">
                                      <p:cBhvr>
                                        <p:cTn id="34" dur="3000" fill="hold"/>
                                        <p:tgtEl>
                                          <p:spTgt spid="38"/>
                                        </p:tgtEl>
                                        <p:attrNameLst>
                                          <p:attrName>ppt_h</p:attrName>
                                        </p:attrNameLst>
                                      </p:cBhvr>
                                      <p:tavLst>
                                        <p:tav tm="0">
                                          <p:val>
                                            <p:fltVal val="0"/>
                                          </p:val>
                                        </p:tav>
                                        <p:tav tm="100000">
                                          <p:val>
                                            <p:strVal val="#ppt_h"/>
                                          </p:val>
                                        </p:tav>
                                      </p:tavLst>
                                    </p:anim>
                                  </p:childTnLst>
                                </p:cTn>
                              </p:par>
                              <p:par>
                                <p:cTn id="35" presetID="23" presetClass="entr" presetSubtype="16" fill="hold" nodeType="withEffect">
                                  <p:stCondLst>
                                    <p:cond delay="0"/>
                                  </p:stCondLst>
                                  <p:childTnLst>
                                    <p:set>
                                      <p:cBhvr>
                                        <p:cTn id="36" dur="1" fill="hold">
                                          <p:stCondLst>
                                            <p:cond delay="0"/>
                                          </p:stCondLst>
                                        </p:cTn>
                                        <p:tgtEl>
                                          <p:spTgt spid="39"/>
                                        </p:tgtEl>
                                        <p:attrNameLst>
                                          <p:attrName>style.visibility</p:attrName>
                                        </p:attrNameLst>
                                      </p:cBhvr>
                                      <p:to>
                                        <p:strVal val="visible"/>
                                      </p:to>
                                    </p:set>
                                    <p:anim calcmode="lin" valueType="num">
                                      <p:cBhvr>
                                        <p:cTn id="37" dur="3000" fill="hold"/>
                                        <p:tgtEl>
                                          <p:spTgt spid="39"/>
                                        </p:tgtEl>
                                        <p:attrNameLst>
                                          <p:attrName>ppt_w</p:attrName>
                                        </p:attrNameLst>
                                      </p:cBhvr>
                                      <p:tavLst>
                                        <p:tav tm="0">
                                          <p:val>
                                            <p:fltVal val="0"/>
                                          </p:val>
                                        </p:tav>
                                        <p:tav tm="100000">
                                          <p:val>
                                            <p:strVal val="#ppt_w"/>
                                          </p:val>
                                        </p:tav>
                                      </p:tavLst>
                                    </p:anim>
                                    <p:anim calcmode="lin" valueType="num">
                                      <p:cBhvr>
                                        <p:cTn id="38" dur="3000" fill="hold"/>
                                        <p:tgtEl>
                                          <p:spTgt spid="39"/>
                                        </p:tgtEl>
                                        <p:attrNameLst>
                                          <p:attrName>ppt_h</p:attrName>
                                        </p:attrNameLst>
                                      </p:cBhvr>
                                      <p:tavLst>
                                        <p:tav tm="0">
                                          <p:val>
                                            <p:fltVal val="0"/>
                                          </p:val>
                                        </p:tav>
                                        <p:tav tm="100000">
                                          <p:val>
                                            <p:strVal val="#ppt_h"/>
                                          </p:val>
                                        </p:tav>
                                      </p:tavLst>
                                    </p:anim>
                                  </p:childTnLst>
                                </p:cTn>
                              </p:par>
                              <p:par>
                                <p:cTn id="39" presetID="23" presetClass="entr" presetSubtype="16" fill="hold" nodeType="withEffect">
                                  <p:stCondLst>
                                    <p:cond delay="0"/>
                                  </p:stCondLst>
                                  <p:childTnLst>
                                    <p:set>
                                      <p:cBhvr>
                                        <p:cTn id="40" dur="1" fill="hold">
                                          <p:stCondLst>
                                            <p:cond delay="0"/>
                                          </p:stCondLst>
                                        </p:cTn>
                                        <p:tgtEl>
                                          <p:spTgt spid="40"/>
                                        </p:tgtEl>
                                        <p:attrNameLst>
                                          <p:attrName>style.visibility</p:attrName>
                                        </p:attrNameLst>
                                      </p:cBhvr>
                                      <p:to>
                                        <p:strVal val="visible"/>
                                      </p:to>
                                    </p:set>
                                    <p:anim calcmode="lin" valueType="num">
                                      <p:cBhvr>
                                        <p:cTn id="41" dur="3000" fill="hold"/>
                                        <p:tgtEl>
                                          <p:spTgt spid="40"/>
                                        </p:tgtEl>
                                        <p:attrNameLst>
                                          <p:attrName>ppt_w</p:attrName>
                                        </p:attrNameLst>
                                      </p:cBhvr>
                                      <p:tavLst>
                                        <p:tav tm="0">
                                          <p:val>
                                            <p:fltVal val="0"/>
                                          </p:val>
                                        </p:tav>
                                        <p:tav tm="100000">
                                          <p:val>
                                            <p:strVal val="#ppt_w"/>
                                          </p:val>
                                        </p:tav>
                                      </p:tavLst>
                                    </p:anim>
                                    <p:anim calcmode="lin" valueType="num">
                                      <p:cBhvr>
                                        <p:cTn id="42" dur="3000" fill="hold"/>
                                        <p:tgtEl>
                                          <p:spTgt spid="40"/>
                                        </p:tgtEl>
                                        <p:attrNameLst>
                                          <p:attrName>ppt_h</p:attrName>
                                        </p:attrNameLst>
                                      </p:cBhvr>
                                      <p:tavLst>
                                        <p:tav tm="0">
                                          <p:val>
                                            <p:fltVal val="0"/>
                                          </p:val>
                                        </p:tav>
                                        <p:tav tm="100000">
                                          <p:val>
                                            <p:strVal val="#ppt_h"/>
                                          </p:val>
                                        </p:tav>
                                      </p:tavLst>
                                    </p:anim>
                                  </p:childTnLst>
                                </p:cTn>
                              </p:par>
                              <p:par>
                                <p:cTn id="43" presetID="23" presetClass="entr" presetSubtype="16" fill="hold" nodeType="withEffect">
                                  <p:stCondLst>
                                    <p:cond delay="0"/>
                                  </p:stCondLst>
                                  <p:childTnLst>
                                    <p:set>
                                      <p:cBhvr>
                                        <p:cTn id="44" dur="1" fill="hold">
                                          <p:stCondLst>
                                            <p:cond delay="0"/>
                                          </p:stCondLst>
                                        </p:cTn>
                                        <p:tgtEl>
                                          <p:spTgt spid="41"/>
                                        </p:tgtEl>
                                        <p:attrNameLst>
                                          <p:attrName>style.visibility</p:attrName>
                                        </p:attrNameLst>
                                      </p:cBhvr>
                                      <p:to>
                                        <p:strVal val="visible"/>
                                      </p:to>
                                    </p:set>
                                    <p:anim calcmode="lin" valueType="num">
                                      <p:cBhvr>
                                        <p:cTn id="45" dur="3000" fill="hold"/>
                                        <p:tgtEl>
                                          <p:spTgt spid="41"/>
                                        </p:tgtEl>
                                        <p:attrNameLst>
                                          <p:attrName>ppt_w</p:attrName>
                                        </p:attrNameLst>
                                      </p:cBhvr>
                                      <p:tavLst>
                                        <p:tav tm="0">
                                          <p:val>
                                            <p:fltVal val="0"/>
                                          </p:val>
                                        </p:tav>
                                        <p:tav tm="100000">
                                          <p:val>
                                            <p:strVal val="#ppt_w"/>
                                          </p:val>
                                        </p:tav>
                                      </p:tavLst>
                                    </p:anim>
                                    <p:anim calcmode="lin" valueType="num">
                                      <p:cBhvr>
                                        <p:cTn id="46" dur="3000" fill="hold"/>
                                        <p:tgtEl>
                                          <p:spTgt spid="41"/>
                                        </p:tgtEl>
                                        <p:attrNameLst>
                                          <p:attrName>ppt_h</p:attrName>
                                        </p:attrNameLst>
                                      </p:cBhvr>
                                      <p:tavLst>
                                        <p:tav tm="0">
                                          <p:val>
                                            <p:fltVal val="0"/>
                                          </p:val>
                                        </p:tav>
                                        <p:tav tm="100000">
                                          <p:val>
                                            <p:strVal val="#ppt_h"/>
                                          </p:val>
                                        </p:tav>
                                      </p:tavLst>
                                    </p:anim>
                                  </p:childTnLst>
                                </p:cTn>
                              </p:par>
                              <p:par>
                                <p:cTn id="47" presetID="23" presetClass="entr" presetSubtype="16" fill="hold" nodeType="withEffect">
                                  <p:stCondLst>
                                    <p:cond delay="0"/>
                                  </p:stCondLst>
                                  <p:childTnLst>
                                    <p:set>
                                      <p:cBhvr>
                                        <p:cTn id="48" dur="1" fill="hold">
                                          <p:stCondLst>
                                            <p:cond delay="0"/>
                                          </p:stCondLst>
                                        </p:cTn>
                                        <p:tgtEl>
                                          <p:spTgt spid="42"/>
                                        </p:tgtEl>
                                        <p:attrNameLst>
                                          <p:attrName>style.visibility</p:attrName>
                                        </p:attrNameLst>
                                      </p:cBhvr>
                                      <p:to>
                                        <p:strVal val="visible"/>
                                      </p:to>
                                    </p:set>
                                    <p:anim calcmode="lin" valueType="num">
                                      <p:cBhvr>
                                        <p:cTn id="49" dur="3000" fill="hold"/>
                                        <p:tgtEl>
                                          <p:spTgt spid="42"/>
                                        </p:tgtEl>
                                        <p:attrNameLst>
                                          <p:attrName>ppt_w</p:attrName>
                                        </p:attrNameLst>
                                      </p:cBhvr>
                                      <p:tavLst>
                                        <p:tav tm="0">
                                          <p:val>
                                            <p:fltVal val="0"/>
                                          </p:val>
                                        </p:tav>
                                        <p:tav tm="100000">
                                          <p:val>
                                            <p:strVal val="#ppt_w"/>
                                          </p:val>
                                        </p:tav>
                                      </p:tavLst>
                                    </p:anim>
                                    <p:anim calcmode="lin" valueType="num">
                                      <p:cBhvr>
                                        <p:cTn id="50" dur="3000" fill="hold"/>
                                        <p:tgtEl>
                                          <p:spTgt spid="42"/>
                                        </p:tgtEl>
                                        <p:attrNameLst>
                                          <p:attrName>ppt_h</p:attrName>
                                        </p:attrNameLst>
                                      </p:cBhvr>
                                      <p:tavLst>
                                        <p:tav tm="0">
                                          <p:val>
                                            <p:fltVal val="0"/>
                                          </p:val>
                                        </p:tav>
                                        <p:tav tm="100000">
                                          <p:val>
                                            <p:strVal val="#ppt_h"/>
                                          </p:val>
                                        </p:tav>
                                      </p:tavLst>
                                    </p:anim>
                                  </p:childTnLst>
                                </p:cTn>
                              </p:par>
                              <p:par>
                                <p:cTn id="51" presetID="23" presetClass="entr" presetSubtype="16" fill="hold" nodeType="withEffect">
                                  <p:stCondLst>
                                    <p:cond delay="0"/>
                                  </p:stCondLst>
                                  <p:childTnLst>
                                    <p:set>
                                      <p:cBhvr>
                                        <p:cTn id="52" dur="1" fill="hold">
                                          <p:stCondLst>
                                            <p:cond delay="0"/>
                                          </p:stCondLst>
                                        </p:cTn>
                                        <p:tgtEl>
                                          <p:spTgt spid="43"/>
                                        </p:tgtEl>
                                        <p:attrNameLst>
                                          <p:attrName>style.visibility</p:attrName>
                                        </p:attrNameLst>
                                      </p:cBhvr>
                                      <p:to>
                                        <p:strVal val="visible"/>
                                      </p:to>
                                    </p:set>
                                    <p:anim calcmode="lin" valueType="num">
                                      <p:cBhvr>
                                        <p:cTn id="53" dur="3000" fill="hold"/>
                                        <p:tgtEl>
                                          <p:spTgt spid="43"/>
                                        </p:tgtEl>
                                        <p:attrNameLst>
                                          <p:attrName>ppt_w</p:attrName>
                                        </p:attrNameLst>
                                      </p:cBhvr>
                                      <p:tavLst>
                                        <p:tav tm="0">
                                          <p:val>
                                            <p:fltVal val="0"/>
                                          </p:val>
                                        </p:tav>
                                        <p:tav tm="100000">
                                          <p:val>
                                            <p:strVal val="#ppt_w"/>
                                          </p:val>
                                        </p:tav>
                                      </p:tavLst>
                                    </p:anim>
                                    <p:anim calcmode="lin" valueType="num">
                                      <p:cBhvr>
                                        <p:cTn id="54" dur="3000" fill="hold"/>
                                        <p:tgtEl>
                                          <p:spTgt spid="43"/>
                                        </p:tgtEl>
                                        <p:attrNameLst>
                                          <p:attrName>ppt_h</p:attrName>
                                        </p:attrNameLst>
                                      </p:cBhvr>
                                      <p:tavLst>
                                        <p:tav tm="0">
                                          <p:val>
                                            <p:fltVal val="0"/>
                                          </p:val>
                                        </p:tav>
                                        <p:tav tm="100000">
                                          <p:val>
                                            <p:strVal val="#ppt_h"/>
                                          </p:val>
                                        </p:tav>
                                      </p:tavLst>
                                    </p:anim>
                                  </p:childTnLst>
                                </p:cTn>
                              </p:par>
                              <p:par>
                                <p:cTn id="55" presetID="23" presetClass="entr" presetSubtype="16" fill="hold" nodeType="withEffect">
                                  <p:stCondLst>
                                    <p:cond delay="0"/>
                                  </p:stCondLst>
                                  <p:childTnLst>
                                    <p:set>
                                      <p:cBhvr>
                                        <p:cTn id="56" dur="1" fill="hold">
                                          <p:stCondLst>
                                            <p:cond delay="0"/>
                                          </p:stCondLst>
                                        </p:cTn>
                                        <p:tgtEl>
                                          <p:spTgt spid="44"/>
                                        </p:tgtEl>
                                        <p:attrNameLst>
                                          <p:attrName>style.visibility</p:attrName>
                                        </p:attrNameLst>
                                      </p:cBhvr>
                                      <p:to>
                                        <p:strVal val="visible"/>
                                      </p:to>
                                    </p:set>
                                    <p:anim calcmode="lin" valueType="num">
                                      <p:cBhvr>
                                        <p:cTn id="57" dur="3000" fill="hold"/>
                                        <p:tgtEl>
                                          <p:spTgt spid="44"/>
                                        </p:tgtEl>
                                        <p:attrNameLst>
                                          <p:attrName>ppt_w</p:attrName>
                                        </p:attrNameLst>
                                      </p:cBhvr>
                                      <p:tavLst>
                                        <p:tav tm="0">
                                          <p:val>
                                            <p:fltVal val="0"/>
                                          </p:val>
                                        </p:tav>
                                        <p:tav tm="100000">
                                          <p:val>
                                            <p:strVal val="#ppt_w"/>
                                          </p:val>
                                        </p:tav>
                                      </p:tavLst>
                                    </p:anim>
                                    <p:anim calcmode="lin" valueType="num">
                                      <p:cBhvr>
                                        <p:cTn id="58" dur="3000" fill="hold"/>
                                        <p:tgtEl>
                                          <p:spTgt spid="44"/>
                                        </p:tgtEl>
                                        <p:attrNameLst>
                                          <p:attrName>ppt_h</p:attrName>
                                        </p:attrNameLst>
                                      </p:cBhvr>
                                      <p:tavLst>
                                        <p:tav tm="0">
                                          <p:val>
                                            <p:fltVal val="0"/>
                                          </p:val>
                                        </p:tav>
                                        <p:tav tm="100000">
                                          <p:val>
                                            <p:strVal val="#ppt_h"/>
                                          </p:val>
                                        </p:tav>
                                      </p:tavLst>
                                    </p:anim>
                                  </p:childTnLst>
                                </p:cTn>
                              </p:par>
                              <p:par>
                                <p:cTn id="59" presetID="23" presetClass="entr" presetSubtype="16" fill="hold" nodeType="withEffect">
                                  <p:stCondLst>
                                    <p:cond delay="0"/>
                                  </p:stCondLst>
                                  <p:childTnLst>
                                    <p:set>
                                      <p:cBhvr>
                                        <p:cTn id="60" dur="1" fill="hold">
                                          <p:stCondLst>
                                            <p:cond delay="0"/>
                                          </p:stCondLst>
                                        </p:cTn>
                                        <p:tgtEl>
                                          <p:spTgt spid="45"/>
                                        </p:tgtEl>
                                        <p:attrNameLst>
                                          <p:attrName>style.visibility</p:attrName>
                                        </p:attrNameLst>
                                      </p:cBhvr>
                                      <p:to>
                                        <p:strVal val="visible"/>
                                      </p:to>
                                    </p:set>
                                    <p:anim calcmode="lin" valueType="num">
                                      <p:cBhvr>
                                        <p:cTn id="61" dur="3000" fill="hold"/>
                                        <p:tgtEl>
                                          <p:spTgt spid="45"/>
                                        </p:tgtEl>
                                        <p:attrNameLst>
                                          <p:attrName>ppt_w</p:attrName>
                                        </p:attrNameLst>
                                      </p:cBhvr>
                                      <p:tavLst>
                                        <p:tav tm="0">
                                          <p:val>
                                            <p:fltVal val="0"/>
                                          </p:val>
                                        </p:tav>
                                        <p:tav tm="100000">
                                          <p:val>
                                            <p:strVal val="#ppt_w"/>
                                          </p:val>
                                        </p:tav>
                                      </p:tavLst>
                                    </p:anim>
                                    <p:anim calcmode="lin" valueType="num">
                                      <p:cBhvr>
                                        <p:cTn id="62" dur="3000" fill="hold"/>
                                        <p:tgtEl>
                                          <p:spTgt spid="45"/>
                                        </p:tgtEl>
                                        <p:attrNameLst>
                                          <p:attrName>ppt_h</p:attrName>
                                        </p:attrNameLst>
                                      </p:cBhvr>
                                      <p:tavLst>
                                        <p:tav tm="0">
                                          <p:val>
                                            <p:fltVal val="0"/>
                                          </p:val>
                                        </p:tav>
                                        <p:tav tm="100000">
                                          <p:val>
                                            <p:strVal val="#ppt_h"/>
                                          </p:val>
                                        </p:tav>
                                      </p:tavLst>
                                    </p:anim>
                                  </p:childTnLst>
                                </p:cTn>
                              </p:par>
                              <p:par>
                                <p:cTn id="63" presetID="23" presetClass="entr" presetSubtype="16" fill="hold" nodeType="withEffect">
                                  <p:stCondLst>
                                    <p:cond delay="0"/>
                                  </p:stCondLst>
                                  <p:childTnLst>
                                    <p:set>
                                      <p:cBhvr>
                                        <p:cTn id="64" dur="1" fill="hold">
                                          <p:stCondLst>
                                            <p:cond delay="0"/>
                                          </p:stCondLst>
                                        </p:cTn>
                                        <p:tgtEl>
                                          <p:spTgt spid="46"/>
                                        </p:tgtEl>
                                        <p:attrNameLst>
                                          <p:attrName>style.visibility</p:attrName>
                                        </p:attrNameLst>
                                      </p:cBhvr>
                                      <p:to>
                                        <p:strVal val="visible"/>
                                      </p:to>
                                    </p:set>
                                    <p:anim calcmode="lin" valueType="num">
                                      <p:cBhvr>
                                        <p:cTn id="65" dur="3000" fill="hold"/>
                                        <p:tgtEl>
                                          <p:spTgt spid="46"/>
                                        </p:tgtEl>
                                        <p:attrNameLst>
                                          <p:attrName>ppt_w</p:attrName>
                                        </p:attrNameLst>
                                      </p:cBhvr>
                                      <p:tavLst>
                                        <p:tav tm="0">
                                          <p:val>
                                            <p:fltVal val="0"/>
                                          </p:val>
                                        </p:tav>
                                        <p:tav tm="100000">
                                          <p:val>
                                            <p:strVal val="#ppt_w"/>
                                          </p:val>
                                        </p:tav>
                                      </p:tavLst>
                                    </p:anim>
                                    <p:anim calcmode="lin" valueType="num">
                                      <p:cBhvr>
                                        <p:cTn id="66" dur="3000" fill="hold"/>
                                        <p:tgtEl>
                                          <p:spTgt spid="46"/>
                                        </p:tgtEl>
                                        <p:attrNameLst>
                                          <p:attrName>ppt_h</p:attrName>
                                        </p:attrNameLst>
                                      </p:cBhvr>
                                      <p:tavLst>
                                        <p:tav tm="0">
                                          <p:val>
                                            <p:fltVal val="0"/>
                                          </p:val>
                                        </p:tav>
                                        <p:tav tm="100000">
                                          <p:val>
                                            <p:strVal val="#ppt_h"/>
                                          </p:val>
                                        </p:tav>
                                      </p:tavLst>
                                    </p:anim>
                                  </p:childTnLst>
                                </p:cTn>
                              </p:par>
                              <p:par>
                                <p:cTn id="67" presetID="23" presetClass="entr" presetSubtype="16" fill="hold" nodeType="withEffect">
                                  <p:stCondLst>
                                    <p:cond delay="0"/>
                                  </p:stCondLst>
                                  <p:childTnLst>
                                    <p:set>
                                      <p:cBhvr>
                                        <p:cTn id="68" dur="1" fill="hold">
                                          <p:stCondLst>
                                            <p:cond delay="0"/>
                                          </p:stCondLst>
                                        </p:cTn>
                                        <p:tgtEl>
                                          <p:spTgt spid="47"/>
                                        </p:tgtEl>
                                        <p:attrNameLst>
                                          <p:attrName>style.visibility</p:attrName>
                                        </p:attrNameLst>
                                      </p:cBhvr>
                                      <p:to>
                                        <p:strVal val="visible"/>
                                      </p:to>
                                    </p:set>
                                    <p:anim calcmode="lin" valueType="num">
                                      <p:cBhvr>
                                        <p:cTn id="69" dur="3000" fill="hold"/>
                                        <p:tgtEl>
                                          <p:spTgt spid="47"/>
                                        </p:tgtEl>
                                        <p:attrNameLst>
                                          <p:attrName>ppt_w</p:attrName>
                                        </p:attrNameLst>
                                      </p:cBhvr>
                                      <p:tavLst>
                                        <p:tav tm="0">
                                          <p:val>
                                            <p:fltVal val="0"/>
                                          </p:val>
                                        </p:tav>
                                        <p:tav tm="100000">
                                          <p:val>
                                            <p:strVal val="#ppt_w"/>
                                          </p:val>
                                        </p:tav>
                                      </p:tavLst>
                                    </p:anim>
                                    <p:anim calcmode="lin" valueType="num">
                                      <p:cBhvr>
                                        <p:cTn id="70" dur="3000" fill="hold"/>
                                        <p:tgtEl>
                                          <p:spTgt spid="47"/>
                                        </p:tgtEl>
                                        <p:attrNameLst>
                                          <p:attrName>ppt_h</p:attrName>
                                        </p:attrNameLst>
                                      </p:cBhvr>
                                      <p:tavLst>
                                        <p:tav tm="0">
                                          <p:val>
                                            <p:fltVal val="0"/>
                                          </p:val>
                                        </p:tav>
                                        <p:tav tm="100000">
                                          <p:val>
                                            <p:strVal val="#ppt_h"/>
                                          </p:val>
                                        </p:tav>
                                      </p:tavLst>
                                    </p:anim>
                                  </p:childTnLst>
                                </p:cTn>
                              </p:par>
                              <p:par>
                                <p:cTn id="71" presetID="23" presetClass="entr" presetSubtype="16" fill="hold" nodeType="withEffect">
                                  <p:stCondLst>
                                    <p:cond delay="0"/>
                                  </p:stCondLst>
                                  <p:childTnLst>
                                    <p:set>
                                      <p:cBhvr>
                                        <p:cTn id="72" dur="1" fill="hold">
                                          <p:stCondLst>
                                            <p:cond delay="0"/>
                                          </p:stCondLst>
                                        </p:cTn>
                                        <p:tgtEl>
                                          <p:spTgt spid="48"/>
                                        </p:tgtEl>
                                        <p:attrNameLst>
                                          <p:attrName>style.visibility</p:attrName>
                                        </p:attrNameLst>
                                      </p:cBhvr>
                                      <p:to>
                                        <p:strVal val="visible"/>
                                      </p:to>
                                    </p:set>
                                    <p:anim calcmode="lin" valueType="num">
                                      <p:cBhvr>
                                        <p:cTn id="73" dur="3000" fill="hold"/>
                                        <p:tgtEl>
                                          <p:spTgt spid="48"/>
                                        </p:tgtEl>
                                        <p:attrNameLst>
                                          <p:attrName>ppt_w</p:attrName>
                                        </p:attrNameLst>
                                      </p:cBhvr>
                                      <p:tavLst>
                                        <p:tav tm="0">
                                          <p:val>
                                            <p:fltVal val="0"/>
                                          </p:val>
                                        </p:tav>
                                        <p:tav tm="100000">
                                          <p:val>
                                            <p:strVal val="#ppt_w"/>
                                          </p:val>
                                        </p:tav>
                                      </p:tavLst>
                                    </p:anim>
                                    <p:anim calcmode="lin" valueType="num">
                                      <p:cBhvr>
                                        <p:cTn id="74" dur="3000" fill="hold"/>
                                        <p:tgtEl>
                                          <p:spTgt spid="48"/>
                                        </p:tgtEl>
                                        <p:attrNameLst>
                                          <p:attrName>ppt_h</p:attrName>
                                        </p:attrNameLst>
                                      </p:cBhvr>
                                      <p:tavLst>
                                        <p:tav tm="0">
                                          <p:val>
                                            <p:fltVal val="0"/>
                                          </p:val>
                                        </p:tav>
                                        <p:tav tm="100000">
                                          <p:val>
                                            <p:strVal val="#ppt_h"/>
                                          </p:val>
                                        </p:tav>
                                      </p:tavLst>
                                    </p:anim>
                                  </p:childTnLst>
                                </p:cTn>
                              </p:par>
                              <p:par>
                                <p:cTn id="75" presetID="23" presetClass="entr" presetSubtype="16" fill="hold" nodeType="withEffect">
                                  <p:stCondLst>
                                    <p:cond delay="0"/>
                                  </p:stCondLst>
                                  <p:childTnLst>
                                    <p:set>
                                      <p:cBhvr>
                                        <p:cTn id="76" dur="1" fill="hold">
                                          <p:stCondLst>
                                            <p:cond delay="0"/>
                                          </p:stCondLst>
                                        </p:cTn>
                                        <p:tgtEl>
                                          <p:spTgt spid="49"/>
                                        </p:tgtEl>
                                        <p:attrNameLst>
                                          <p:attrName>style.visibility</p:attrName>
                                        </p:attrNameLst>
                                      </p:cBhvr>
                                      <p:to>
                                        <p:strVal val="visible"/>
                                      </p:to>
                                    </p:set>
                                    <p:anim calcmode="lin" valueType="num">
                                      <p:cBhvr>
                                        <p:cTn id="77" dur="3000" fill="hold"/>
                                        <p:tgtEl>
                                          <p:spTgt spid="49"/>
                                        </p:tgtEl>
                                        <p:attrNameLst>
                                          <p:attrName>ppt_w</p:attrName>
                                        </p:attrNameLst>
                                      </p:cBhvr>
                                      <p:tavLst>
                                        <p:tav tm="0">
                                          <p:val>
                                            <p:fltVal val="0"/>
                                          </p:val>
                                        </p:tav>
                                        <p:tav tm="100000">
                                          <p:val>
                                            <p:strVal val="#ppt_w"/>
                                          </p:val>
                                        </p:tav>
                                      </p:tavLst>
                                    </p:anim>
                                    <p:anim calcmode="lin" valueType="num">
                                      <p:cBhvr>
                                        <p:cTn id="78" dur="3000" fill="hold"/>
                                        <p:tgtEl>
                                          <p:spTgt spid="49"/>
                                        </p:tgtEl>
                                        <p:attrNameLst>
                                          <p:attrName>ppt_h</p:attrName>
                                        </p:attrNameLst>
                                      </p:cBhvr>
                                      <p:tavLst>
                                        <p:tav tm="0">
                                          <p:val>
                                            <p:fltVal val="0"/>
                                          </p:val>
                                        </p:tav>
                                        <p:tav tm="100000">
                                          <p:val>
                                            <p:strVal val="#ppt_h"/>
                                          </p:val>
                                        </p:tav>
                                      </p:tavLst>
                                    </p:anim>
                                  </p:childTnLst>
                                </p:cTn>
                              </p:par>
                              <p:par>
                                <p:cTn id="79" presetID="23" presetClass="entr" presetSubtype="16" fill="hold" nodeType="withEffect">
                                  <p:stCondLst>
                                    <p:cond delay="0"/>
                                  </p:stCondLst>
                                  <p:childTnLst>
                                    <p:set>
                                      <p:cBhvr>
                                        <p:cTn id="80" dur="1" fill="hold">
                                          <p:stCondLst>
                                            <p:cond delay="0"/>
                                          </p:stCondLst>
                                        </p:cTn>
                                        <p:tgtEl>
                                          <p:spTgt spid="50"/>
                                        </p:tgtEl>
                                        <p:attrNameLst>
                                          <p:attrName>style.visibility</p:attrName>
                                        </p:attrNameLst>
                                      </p:cBhvr>
                                      <p:to>
                                        <p:strVal val="visible"/>
                                      </p:to>
                                    </p:set>
                                    <p:anim calcmode="lin" valueType="num">
                                      <p:cBhvr>
                                        <p:cTn id="81" dur="3000" fill="hold"/>
                                        <p:tgtEl>
                                          <p:spTgt spid="50"/>
                                        </p:tgtEl>
                                        <p:attrNameLst>
                                          <p:attrName>ppt_w</p:attrName>
                                        </p:attrNameLst>
                                      </p:cBhvr>
                                      <p:tavLst>
                                        <p:tav tm="0">
                                          <p:val>
                                            <p:fltVal val="0"/>
                                          </p:val>
                                        </p:tav>
                                        <p:tav tm="100000">
                                          <p:val>
                                            <p:strVal val="#ppt_w"/>
                                          </p:val>
                                        </p:tav>
                                      </p:tavLst>
                                    </p:anim>
                                    <p:anim calcmode="lin" valueType="num">
                                      <p:cBhvr>
                                        <p:cTn id="82" dur="3000" fill="hold"/>
                                        <p:tgtEl>
                                          <p:spTgt spid="50"/>
                                        </p:tgtEl>
                                        <p:attrNameLst>
                                          <p:attrName>ppt_h</p:attrName>
                                        </p:attrNameLst>
                                      </p:cBhvr>
                                      <p:tavLst>
                                        <p:tav tm="0">
                                          <p:val>
                                            <p:fltVal val="0"/>
                                          </p:val>
                                        </p:tav>
                                        <p:tav tm="100000">
                                          <p:val>
                                            <p:strVal val="#ppt_h"/>
                                          </p:val>
                                        </p:tav>
                                      </p:tavLst>
                                    </p:anim>
                                  </p:childTnLst>
                                </p:cTn>
                              </p:par>
                              <p:par>
                                <p:cTn id="83" presetID="23" presetClass="entr" presetSubtype="16" fill="hold" nodeType="withEffect">
                                  <p:stCondLst>
                                    <p:cond delay="0"/>
                                  </p:stCondLst>
                                  <p:childTnLst>
                                    <p:set>
                                      <p:cBhvr>
                                        <p:cTn id="84" dur="1" fill="hold">
                                          <p:stCondLst>
                                            <p:cond delay="0"/>
                                          </p:stCondLst>
                                        </p:cTn>
                                        <p:tgtEl>
                                          <p:spTgt spid="51"/>
                                        </p:tgtEl>
                                        <p:attrNameLst>
                                          <p:attrName>style.visibility</p:attrName>
                                        </p:attrNameLst>
                                      </p:cBhvr>
                                      <p:to>
                                        <p:strVal val="visible"/>
                                      </p:to>
                                    </p:set>
                                    <p:anim calcmode="lin" valueType="num">
                                      <p:cBhvr>
                                        <p:cTn id="85" dur="3000" fill="hold"/>
                                        <p:tgtEl>
                                          <p:spTgt spid="51"/>
                                        </p:tgtEl>
                                        <p:attrNameLst>
                                          <p:attrName>ppt_w</p:attrName>
                                        </p:attrNameLst>
                                      </p:cBhvr>
                                      <p:tavLst>
                                        <p:tav tm="0">
                                          <p:val>
                                            <p:fltVal val="0"/>
                                          </p:val>
                                        </p:tav>
                                        <p:tav tm="100000">
                                          <p:val>
                                            <p:strVal val="#ppt_w"/>
                                          </p:val>
                                        </p:tav>
                                      </p:tavLst>
                                    </p:anim>
                                    <p:anim calcmode="lin" valueType="num">
                                      <p:cBhvr>
                                        <p:cTn id="86" dur="3000" fill="hold"/>
                                        <p:tgtEl>
                                          <p:spTgt spid="51"/>
                                        </p:tgtEl>
                                        <p:attrNameLst>
                                          <p:attrName>ppt_h</p:attrName>
                                        </p:attrNameLst>
                                      </p:cBhvr>
                                      <p:tavLst>
                                        <p:tav tm="0">
                                          <p:val>
                                            <p:fltVal val="0"/>
                                          </p:val>
                                        </p:tav>
                                        <p:tav tm="100000">
                                          <p:val>
                                            <p:strVal val="#ppt_h"/>
                                          </p:val>
                                        </p:tav>
                                      </p:tavLst>
                                    </p:anim>
                                  </p:childTnLst>
                                </p:cTn>
                              </p:par>
                              <p:par>
                                <p:cTn id="87" presetID="23" presetClass="entr" presetSubtype="16" fill="hold" nodeType="withEffect">
                                  <p:stCondLst>
                                    <p:cond delay="0"/>
                                  </p:stCondLst>
                                  <p:childTnLst>
                                    <p:set>
                                      <p:cBhvr>
                                        <p:cTn id="88" dur="1" fill="hold">
                                          <p:stCondLst>
                                            <p:cond delay="0"/>
                                          </p:stCondLst>
                                        </p:cTn>
                                        <p:tgtEl>
                                          <p:spTgt spid="52"/>
                                        </p:tgtEl>
                                        <p:attrNameLst>
                                          <p:attrName>style.visibility</p:attrName>
                                        </p:attrNameLst>
                                      </p:cBhvr>
                                      <p:to>
                                        <p:strVal val="visible"/>
                                      </p:to>
                                    </p:set>
                                    <p:anim calcmode="lin" valueType="num">
                                      <p:cBhvr>
                                        <p:cTn id="89" dur="3000" fill="hold"/>
                                        <p:tgtEl>
                                          <p:spTgt spid="52"/>
                                        </p:tgtEl>
                                        <p:attrNameLst>
                                          <p:attrName>ppt_w</p:attrName>
                                        </p:attrNameLst>
                                      </p:cBhvr>
                                      <p:tavLst>
                                        <p:tav tm="0">
                                          <p:val>
                                            <p:fltVal val="0"/>
                                          </p:val>
                                        </p:tav>
                                        <p:tav tm="100000">
                                          <p:val>
                                            <p:strVal val="#ppt_w"/>
                                          </p:val>
                                        </p:tav>
                                      </p:tavLst>
                                    </p:anim>
                                    <p:anim calcmode="lin" valueType="num">
                                      <p:cBhvr>
                                        <p:cTn id="90" dur="3000" fill="hold"/>
                                        <p:tgtEl>
                                          <p:spTgt spid="52"/>
                                        </p:tgtEl>
                                        <p:attrNameLst>
                                          <p:attrName>ppt_h</p:attrName>
                                        </p:attrNameLst>
                                      </p:cBhvr>
                                      <p:tavLst>
                                        <p:tav tm="0">
                                          <p:val>
                                            <p:fltVal val="0"/>
                                          </p:val>
                                        </p:tav>
                                        <p:tav tm="100000">
                                          <p:val>
                                            <p:strVal val="#ppt_h"/>
                                          </p:val>
                                        </p:tav>
                                      </p:tavLst>
                                    </p:anim>
                                  </p:childTnLst>
                                </p:cTn>
                              </p:par>
                              <p:par>
                                <p:cTn id="91" presetID="23" presetClass="entr" presetSubtype="16" fill="hold" nodeType="withEffect">
                                  <p:stCondLst>
                                    <p:cond delay="0"/>
                                  </p:stCondLst>
                                  <p:childTnLst>
                                    <p:set>
                                      <p:cBhvr>
                                        <p:cTn id="92" dur="1" fill="hold">
                                          <p:stCondLst>
                                            <p:cond delay="0"/>
                                          </p:stCondLst>
                                        </p:cTn>
                                        <p:tgtEl>
                                          <p:spTgt spid="53"/>
                                        </p:tgtEl>
                                        <p:attrNameLst>
                                          <p:attrName>style.visibility</p:attrName>
                                        </p:attrNameLst>
                                      </p:cBhvr>
                                      <p:to>
                                        <p:strVal val="visible"/>
                                      </p:to>
                                    </p:set>
                                    <p:anim calcmode="lin" valueType="num">
                                      <p:cBhvr>
                                        <p:cTn id="93" dur="3000" fill="hold"/>
                                        <p:tgtEl>
                                          <p:spTgt spid="53"/>
                                        </p:tgtEl>
                                        <p:attrNameLst>
                                          <p:attrName>ppt_w</p:attrName>
                                        </p:attrNameLst>
                                      </p:cBhvr>
                                      <p:tavLst>
                                        <p:tav tm="0">
                                          <p:val>
                                            <p:fltVal val="0"/>
                                          </p:val>
                                        </p:tav>
                                        <p:tav tm="100000">
                                          <p:val>
                                            <p:strVal val="#ppt_w"/>
                                          </p:val>
                                        </p:tav>
                                      </p:tavLst>
                                    </p:anim>
                                    <p:anim calcmode="lin" valueType="num">
                                      <p:cBhvr>
                                        <p:cTn id="94" dur="3000" fill="hold"/>
                                        <p:tgtEl>
                                          <p:spTgt spid="53"/>
                                        </p:tgtEl>
                                        <p:attrNameLst>
                                          <p:attrName>ppt_h</p:attrName>
                                        </p:attrNameLst>
                                      </p:cBhvr>
                                      <p:tavLst>
                                        <p:tav tm="0">
                                          <p:val>
                                            <p:fltVal val="0"/>
                                          </p:val>
                                        </p:tav>
                                        <p:tav tm="100000">
                                          <p:val>
                                            <p:strVal val="#ppt_h"/>
                                          </p:val>
                                        </p:tav>
                                      </p:tavLst>
                                    </p:anim>
                                  </p:childTnLst>
                                </p:cTn>
                              </p:par>
                              <p:par>
                                <p:cTn id="95" presetID="23" presetClass="entr" presetSubtype="16" fill="hold" nodeType="withEffect">
                                  <p:stCondLst>
                                    <p:cond delay="0"/>
                                  </p:stCondLst>
                                  <p:childTnLst>
                                    <p:set>
                                      <p:cBhvr>
                                        <p:cTn id="96" dur="1" fill="hold">
                                          <p:stCondLst>
                                            <p:cond delay="0"/>
                                          </p:stCondLst>
                                        </p:cTn>
                                        <p:tgtEl>
                                          <p:spTgt spid="54"/>
                                        </p:tgtEl>
                                        <p:attrNameLst>
                                          <p:attrName>style.visibility</p:attrName>
                                        </p:attrNameLst>
                                      </p:cBhvr>
                                      <p:to>
                                        <p:strVal val="visible"/>
                                      </p:to>
                                    </p:set>
                                    <p:anim calcmode="lin" valueType="num">
                                      <p:cBhvr>
                                        <p:cTn id="97" dur="3000" fill="hold"/>
                                        <p:tgtEl>
                                          <p:spTgt spid="54"/>
                                        </p:tgtEl>
                                        <p:attrNameLst>
                                          <p:attrName>ppt_w</p:attrName>
                                        </p:attrNameLst>
                                      </p:cBhvr>
                                      <p:tavLst>
                                        <p:tav tm="0">
                                          <p:val>
                                            <p:fltVal val="0"/>
                                          </p:val>
                                        </p:tav>
                                        <p:tav tm="100000">
                                          <p:val>
                                            <p:strVal val="#ppt_w"/>
                                          </p:val>
                                        </p:tav>
                                      </p:tavLst>
                                    </p:anim>
                                    <p:anim calcmode="lin" valueType="num">
                                      <p:cBhvr>
                                        <p:cTn id="98" dur="3000" fill="hold"/>
                                        <p:tgtEl>
                                          <p:spTgt spid="54"/>
                                        </p:tgtEl>
                                        <p:attrNameLst>
                                          <p:attrName>ppt_h</p:attrName>
                                        </p:attrNameLst>
                                      </p:cBhvr>
                                      <p:tavLst>
                                        <p:tav tm="0">
                                          <p:val>
                                            <p:fltVal val="0"/>
                                          </p:val>
                                        </p:tav>
                                        <p:tav tm="100000">
                                          <p:val>
                                            <p:strVal val="#ppt_h"/>
                                          </p:val>
                                        </p:tav>
                                      </p:tavLst>
                                    </p:anim>
                                  </p:childTnLst>
                                </p:cTn>
                              </p:par>
                              <p:par>
                                <p:cTn id="99" presetID="23" presetClass="entr" presetSubtype="16" fill="hold" nodeType="withEffect">
                                  <p:stCondLst>
                                    <p:cond delay="0"/>
                                  </p:stCondLst>
                                  <p:childTnLst>
                                    <p:set>
                                      <p:cBhvr>
                                        <p:cTn id="100" dur="1" fill="hold">
                                          <p:stCondLst>
                                            <p:cond delay="0"/>
                                          </p:stCondLst>
                                        </p:cTn>
                                        <p:tgtEl>
                                          <p:spTgt spid="55"/>
                                        </p:tgtEl>
                                        <p:attrNameLst>
                                          <p:attrName>style.visibility</p:attrName>
                                        </p:attrNameLst>
                                      </p:cBhvr>
                                      <p:to>
                                        <p:strVal val="visible"/>
                                      </p:to>
                                    </p:set>
                                    <p:anim calcmode="lin" valueType="num">
                                      <p:cBhvr>
                                        <p:cTn id="101" dur="3000" fill="hold"/>
                                        <p:tgtEl>
                                          <p:spTgt spid="55"/>
                                        </p:tgtEl>
                                        <p:attrNameLst>
                                          <p:attrName>ppt_w</p:attrName>
                                        </p:attrNameLst>
                                      </p:cBhvr>
                                      <p:tavLst>
                                        <p:tav tm="0">
                                          <p:val>
                                            <p:fltVal val="0"/>
                                          </p:val>
                                        </p:tav>
                                        <p:tav tm="100000">
                                          <p:val>
                                            <p:strVal val="#ppt_w"/>
                                          </p:val>
                                        </p:tav>
                                      </p:tavLst>
                                    </p:anim>
                                    <p:anim calcmode="lin" valueType="num">
                                      <p:cBhvr>
                                        <p:cTn id="102" dur="3000" fill="hold"/>
                                        <p:tgtEl>
                                          <p:spTgt spid="55"/>
                                        </p:tgtEl>
                                        <p:attrNameLst>
                                          <p:attrName>ppt_h</p:attrName>
                                        </p:attrNameLst>
                                      </p:cBhvr>
                                      <p:tavLst>
                                        <p:tav tm="0">
                                          <p:val>
                                            <p:fltVal val="0"/>
                                          </p:val>
                                        </p:tav>
                                        <p:tav tm="100000">
                                          <p:val>
                                            <p:strVal val="#ppt_h"/>
                                          </p:val>
                                        </p:tav>
                                      </p:tavLst>
                                    </p:anim>
                                  </p:childTnLst>
                                </p:cTn>
                              </p:par>
                              <p:par>
                                <p:cTn id="103" presetID="23" presetClass="entr" presetSubtype="16" fill="hold" nodeType="withEffect">
                                  <p:stCondLst>
                                    <p:cond delay="0"/>
                                  </p:stCondLst>
                                  <p:childTnLst>
                                    <p:set>
                                      <p:cBhvr>
                                        <p:cTn id="104" dur="1" fill="hold">
                                          <p:stCondLst>
                                            <p:cond delay="0"/>
                                          </p:stCondLst>
                                        </p:cTn>
                                        <p:tgtEl>
                                          <p:spTgt spid="56"/>
                                        </p:tgtEl>
                                        <p:attrNameLst>
                                          <p:attrName>style.visibility</p:attrName>
                                        </p:attrNameLst>
                                      </p:cBhvr>
                                      <p:to>
                                        <p:strVal val="visible"/>
                                      </p:to>
                                    </p:set>
                                    <p:anim calcmode="lin" valueType="num">
                                      <p:cBhvr>
                                        <p:cTn id="105" dur="3000" fill="hold"/>
                                        <p:tgtEl>
                                          <p:spTgt spid="56"/>
                                        </p:tgtEl>
                                        <p:attrNameLst>
                                          <p:attrName>ppt_w</p:attrName>
                                        </p:attrNameLst>
                                      </p:cBhvr>
                                      <p:tavLst>
                                        <p:tav tm="0">
                                          <p:val>
                                            <p:fltVal val="0"/>
                                          </p:val>
                                        </p:tav>
                                        <p:tav tm="100000">
                                          <p:val>
                                            <p:strVal val="#ppt_w"/>
                                          </p:val>
                                        </p:tav>
                                      </p:tavLst>
                                    </p:anim>
                                    <p:anim calcmode="lin" valueType="num">
                                      <p:cBhvr>
                                        <p:cTn id="106" dur="3000" fill="hold"/>
                                        <p:tgtEl>
                                          <p:spTgt spid="56"/>
                                        </p:tgtEl>
                                        <p:attrNameLst>
                                          <p:attrName>ppt_h</p:attrName>
                                        </p:attrNameLst>
                                      </p:cBhvr>
                                      <p:tavLst>
                                        <p:tav tm="0">
                                          <p:val>
                                            <p:fltVal val="0"/>
                                          </p:val>
                                        </p:tav>
                                        <p:tav tm="100000">
                                          <p:val>
                                            <p:strVal val="#ppt_h"/>
                                          </p:val>
                                        </p:tav>
                                      </p:tavLst>
                                    </p:anim>
                                  </p:childTnLst>
                                </p:cTn>
                              </p:par>
                              <p:par>
                                <p:cTn id="107" presetID="23" presetClass="entr" presetSubtype="16" fill="hold" nodeType="withEffect">
                                  <p:stCondLst>
                                    <p:cond delay="0"/>
                                  </p:stCondLst>
                                  <p:childTnLst>
                                    <p:set>
                                      <p:cBhvr>
                                        <p:cTn id="108" dur="1" fill="hold">
                                          <p:stCondLst>
                                            <p:cond delay="0"/>
                                          </p:stCondLst>
                                        </p:cTn>
                                        <p:tgtEl>
                                          <p:spTgt spid="57"/>
                                        </p:tgtEl>
                                        <p:attrNameLst>
                                          <p:attrName>style.visibility</p:attrName>
                                        </p:attrNameLst>
                                      </p:cBhvr>
                                      <p:to>
                                        <p:strVal val="visible"/>
                                      </p:to>
                                    </p:set>
                                    <p:anim calcmode="lin" valueType="num">
                                      <p:cBhvr>
                                        <p:cTn id="109" dur="3000" fill="hold"/>
                                        <p:tgtEl>
                                          <p:spTgt spid="57"/>
                                        </p:tgtEl>
                                        <p:attrNameLst>
                                          <p:attrName>ppt_w</p:attrName>
                                        </p:attrNameLst>
                                      </p:cBhvr>
                                      <p:tavLst>
                                        <p:tav tm="0">
                                          <p:val>
                                            <p:fltVal val="0"/>
                                          </p:val>
                                        </p:tav>
                                        <p:tav tm="100000">
                                          <p:val>
                                            <p:strVal val="#ppt_w"/>
                                          </p:val>
                                        </p:tav>
                                      </p:tavLst>
                                    </p:anim>
                                    <p:anim calcmode="lin" valueType="num">
                                      <p:cBhvr>
                                        <p:cTn id="110" dur="3000" fill="hold"/>
                                        <p:tgtEl>
                                          <p:spTgt spid="57"/>
                                        </p:tgtEl>
                                        <p:attrNameLst>
                                          <p:attrName>ppt_h</p:attrName>
                                        </p:attrNameLst>
                                      </p:cBhvr>
                                      <p:tavLst>
                                        <p:tav tm="0">
                                          <p:val>
                                            <p:fltVal val="0"/>
                                          </p:val>
                                        </p:tav>
                                        <p:tav tm="100000">
                                          <p:val>
                                            <p:strVal val="#ppt_h"/>
                                          </p:val>
                                        </p:tav>
                                      </p:tavLst>
                                    </p:anim>
                                  </p:childTnLst>
                                </p:cTn>
                              </p:par>
                              <p:par>
                                <p:cTn id="111" presetID="23" presetClass="entr" presetSubtype="16" fill="hold" nodeType="withEffect">
                                  <p:stCondLst>
                                    <p:cond delay="0"/>
                                  </p:stCondLst>
                                  <p:childTnLst>
                                    <p:set>
                                      <p:cBhvr>
                                        <p:cTn id="112" dur="1" fill="hold">
                                          <p:stCondLst>
                                            <p:cond delay="0"/>
                                          </p:stCondLst>
                                        </p:cTn>
                                        <p:tgtEl>
                                          <p:spTgt spid="58"/>
                                        </p:tgtEl>
                                        <p:attrNameLst>
                                          <p:attrName>style.visibility</p:attrName>
                                        </p:attrNameLst>
                                      </p:cBhvr>
                                      <p:to>
                                        <p:strVal val="visible"/>
                                      </p:to>
                                    </p:set>
                                    <p:anim calcmode="lin" valueType="num">
                                      <p:cBhvr>
                                        <p:cTn id="113" dur="3000" fill="hold"/>
                                        <p:tgtEl>
                                          <p:spTgt spid="58"/>
                                        </p:tgtEl>
                                        <p:attrNameLst>
                                          <p:attrName>ppt_w</p:attrName>
                                        </p:attrNameLst>
                                      </p:cBhvr>
                                      <p:tavLst>
                                        <p:tav tm="0">
                                          <p:val>
                                            <p:fltVal val="0"/>
                                          </p:val>
                                        </p:tav>
                                        <p:tav tm="100000">
                                          <p:val>
                                            <p:strVal val="#ppt_w"/>
                                          </p:val>
                                        </p:tav>
                                      </p:tavLst>
                                    </p:anim>
                                    <p:anim calcmode="lin" valueType="num">
                                      <p:cBhvr>
                                        <p:cTn id="114" dur="3000" fill="hold"/>
                                        <p:tgtEl>
                                          <p:spTgt spid="58"/>
                                        </p:tgtEl>
                                        <p:attrNameLst>
                                          <p:attrName>ppt_h</p:attrName>
                                        </p:attrNameLst>
                                      </p:cBhvr>
                                      <p:tavLst>
                                        <p:tav tm="0">
                                          <p:val>
                                            <p:fltVal val="0"/>
                                          </p:val>
                                        </p:tav>
                                        <p:tav tm="100000">
                                          <p:val>
                                            <p:strVal val="#ppt_h"/>
                                          </p:val>
                                        </p:tav>
                                      </p:tavLst>
                                    </p:anim>
                                  </p:childTnLst>
                                </p:cTn>
                              </p:par>
                              <p:par>
                                <p:cTn id="115" presetID="23" presetClass="entr" presetSubtype="16" fill="hold" nodeType="withEffect">
                                  <p:stCondLst>
                                    <p:cond delay="0"/>
                                  </p:stCondLst>
                                  <p:childTnLst>
                                    <p:set>
                                      <p:cBhvr>
                                        <p:cTn id="116" dur="1" fill="hold">
                                          <p:stCondLst>
                                            <p:cond delay="0"/>
                                          </p:stCondLst>
                                        </p:cTn>
                                        <p:tgtEl>
                                          <p:spTgt spid="59"/>
                                        </p:tgtEl>
                                        <p:attrNameLst>
                                          <p:attrName>style.visibility</p:attrName>
                                        </p:attrNameLst>
                                      </p:cBhvr>
                                      <p:to>
                                        <p:strVal val="visible"/>
                                      </p:to>
                                    </p:set>
                                    <p:anim calcmode="lin" valueType="num">
                                      <p:cBhvr>
                                        <p:cTn id="117" dur="3000" fill="hold"/>
                                        <p:tgtEl>
                                          <p:spTgt spid="59"/>
                                        </p:tgtEl>
                                        <p:attrNameLst>
                                          <p:attrName>ppt_w</p:attrName>
                                        </p:attrNameLst>
                                      </p:cBhvr>
                                      <p:tavLst>
                                        <p:tav tm="0">
                                          <p:val>
                                            <p:fltVal val="0"/>
                                          </p:val>
                                        </p:tav>
                                        <p:tav tm="100000">
                                          <p:val>
                                            <p:strVal val="#ppt_w"/>
                                          </p:val>
                                        </p:tav>
                                      </p:tavLst>
                                    </p:anim>
                                    <p:anim calcmode="lin" valueType="num">
                                      <p:cBhvr>
                                        <p:cTn id="118" dur="3000" fill="hold"/>
                                        <p:tgtEl>
                                          <p:spTgt spid="59"/>
                                        </p:tgtEl>
                                        <p:attrNameLst>
                                          <p:attrName>ppt_h</p:attrName>
                                        </p:attrNameLst>
                                      </p:cBhvr>
                                      <p:tavLst>
                                        <p:tav tm="0">
                                          <p:val>
                                            <p:fltVal val="0"/>
                                          </p:val>
                                        </p:tav>
                                        <p:tav tm="100000">
                                          <p:val>
                                            <p:strVal val="#ppt_h"/>
                                          </p:val>
                                        </p:tav>
                                      </p:tavLst>
                                    </p:anim>
                                  </p:childTnLst>
                                </p:cTn>
                              </p:par>
                              <p:par>
                                <p:cTn id="119" presetID="23" presetClass="entr" presetSubtype="16" fill="hold" nodeType="withEffect">
                                  <p:stCondLst>
                                    <p:cond delay="0"/>
                                  </p:stCondLst>
                                  <p:childTnLst>
                                    <p:set>
                                      <p:cBhvr>
                                        <p:cTn id="120" dur="1" fill="hold">
                                          <p:stCondLst>
                                            <p:cond delay="0"/>
                                          </p:stCondLst>
                                        </p:cTn>
                                        <p:tgtEl>
                                          <p:spTgt spid="60"/>
                                        </p:tgtEl>
                                        <p:attrNameLst>
                                          <p:attrName>style.visibility</p:attrName>
                                        </p:attrNameLst>
                                      </p:cBhvr>
                                      <p:to>
                                        <p:strVal val="visible"/>
                                      </p:to>
                                    </p:set>
                                    <p:anim calcmode="lin" valueType="num">
                                      <p:cBhvr>
                                        <p:cTn id="121" dur="3000" fill="hold"/>
                                        <p:tgtEl>
                                          <p:spTgt spid="60"/>
                                        </p:tgtEl>
                                        <p:attrNameLst>
                                          <p:attrName>ppt_w</p:attrName>
                                        </p:attrNameLst>
                                      </p:cBhvr>
                                      <p:tavLst>
                                        <p:tav tm="0">
                                          <p:val>
                                            <p:fltVal val="0"/>
                                          </p:val>
                                        </p:tav>
                                        <p:tav tm="100000">
                                          <p:val>
                                            <p:strVal val="#ppt_w"/>
                                          </p:val>
                                        </p:tav>
                                      </p:tavLst>
                                    </p:anim>
                                    <p:anim calcmode="lin" valueType="num">
                                      <p:cBhvr>
                                        <p:cTn id="122" dur="3000" fill="hold"/>
                                        <p:tgtEl>
                                          <p:spTgt spid="60"/>
                                        </p:tgtEl>
                                        <p:attrNameLst>
                                          <p:attrName>ppt_h</p:attrName>
                                        </p:attrNameLst>
                                      </p:cBhvr>
                                      <p:tavLst>
                                        <p:tav tm="0">
                                          <p:val>
                                            <p:fltVal val="0"/>
                                          </p:val>
                                        </p:tav>
                                        <p:tav tm="100000">
                                          <p:val>
                                            <p:strVal val="#ppt_h"/>
                                          </p:val>
                                        </p:tav>
                                      </p:tavLst>
                                    </p:anim>
                                  </p:childTnLst>
                                </p:cTn>
                              </p:par>
                              <p:par>
                                <p:cTn id="123" presetID="23" presetClass="entr" presetSubtype="16" fill="hold" nodeType="withEffect">
                                  <p:stCondLst>
                                    <p:cond delay="0"/>
                                  </p:stCondLst>
                                  <p:childTnLst>
                                    <p:set>
                                      <p:cBhvr>
                                        <p:cTn id="124" dur="1" fill="hold">
                                          <p:stCondLst>
                                            <p:cond delay="0"/>
                                          </p:stCondLst>
                                        </p:cTn>
                                        <p:tgtEl>
                                          <p:spTgt spid="61"/>
                                        </p:tgtEl>
                                        <p:attrNameLst>
                                          <p:attrName>style.visibility</p:attrName>
                                        </p:attrNameLst>
                                      </p:cBhvr>
                                      <p:to>
                                        <p:strVal val="visible"/>
                                      </p:to>
                                    </p:set>
                                    <p:anim calcmode="lin" valueType="num">
                                      <p:cBhvr>
                                        <p:cTn id="125" dur="3000" fill="hold"/>
                                        <p:tgtEl>
                                          <p:spTgt spid="61"/>
                                        </p:tgtEl>
                                        <p:attrNameLst>
                                          <p:attrName>ppt_w</p:attrName>
                                        </p:attrNameLst>
                                      </p:cBhvr>
                                      <p:tavLst>
                                        <p:tav tm="0">
                                          <p:val>
                                            <p:fltVal val="0"/>
                                          </p:val>
                                        </p:tav>
                                        <p:tav tm="100000">
                                          <p:val>
                                            <p:strVal val="#ppt_w"/>
                                          </p:val>
                                        </p:tav>
                                      </p:tavLst>
                                    </p:anim>
                                    <p:anim calcmode="lin" valueType="num">
                                      <p:cBhvr>
                                        <p:cTn id="126" dur="3000" fill="hold"/>
                                        <p:tgtEl>
                                          <p:spTgt spid="61"/>
                                        </p:tgtEl>
                                        <p:attrNameLst>
                                          <p:attrName>ppt_h</p:attrName>
                                        </p:attrNameLst>
                                      </p:cBhvr>
                                      <p:tavLst>
                                        <p:tav tm="0">
                                          <p:val>
                                            <p:fltVal val="0"/>
                                          </p:val>
                                        </p:tav>
                                        <p:tav tm="100000">
                                          <p:val>
                                            <p:strVal val="#ppt_h"/>
                                          </p:val>
                                        </p:tav>
                                      </p:tavLst>
                                    </p:anim>
                                  </p:childTnLst>
                                </p:cTn>
                              </p:par>
                              <p:par>
                                <p:cTn id="127" presetID="8" presetClass="emph" presetSubtype="0" fill="hold" nodeType="withEffect">
                                  <p:stCondLst>
                                    <p:cond delay="0"/>
                                  </p:stCondLst>
                                  <p:childTnLst>
                                    <p:animRot by="21600000">
                                      <p:cBhvr>
                                        <p:cTn id="128" dur="3000" fill="hold"/>
                                        <p:tgtEl>
                                          <p:spTgt spid="32"/>
                                        </p:tgtEl>
                                        <p:attrNameLst>
                                          <p:attrName>r</p:attrName>
                                        </p:attrNameLst>
                                      </p:cBhvr>
                                    </p:animRot>
                                  </p:childTnLst>
                                </p:cTn>
                              </p:par>
                              <p:par>
                                <p:cTn id="129" presetID="8" presetClass="emph" presetSubtype="0" fill="hold" nodeType="withEffect">
                                  <p:stCondLst>
                                    <p:cond delay="0"/>
                                  </p:stCondLst>
                                  <p:childTnLst>
                                    <p:animRot by="21600000">
                                      <p:cBhvr>
                                        <p:cTn id="130" dur="3000" fill="hold"/>
                                        <p:tgtEl>
                                          <p:spTgt spid="33"/>
                                        </p:tgtEl>
                                        <p:attrNameLst>
                                          <p:attrName>r</p:attrName>
                                        </p:attrNameLst>
                                      </p:cBhvr>
                                    </p:animRot>
                                  </p:childTnLst>
                                </p:cTn>
                              </p:par>
                              <p:par>
                                <p:cTn id="131" presetID="8" presetClass="emph" presetSubtype="0" fill="hold" nodeType="withEffect">
                                  <p:stCondLst>
                                    <p:cond delay="0"/>
                                  </p:stCondLst>
                                  <p:childTnLst>
                                    <p:animRot by="21600000">
                                      <p:cBhvr>
                                        <p:cTn id="132" dur="3000" fill="hold"/>
                                        <p:tgtEl>
                                          <p:spTgt spid="34"/>
                                        </p:tgtEl>
                                        <p:attrNameLst>
                                          <p:attrName>r</p:attrName>
                                        </p:attrNameLst>
                                      </p:cBhvr>
                                    </p:animRot>
                                  </p:childTnLst>
                                </p:cTn>
                              </p:par>
                              <p:par>
                                <p:cTn id="133" presetID="8" presetClass="emph" presetSubtype="0" fill="hold" nodeType="withEffect">
                                  <p:stCondLst>
                                    <p:cond delay="0"/>
                                  </p:stCondLst>
                                  <p:childTnLst>
                                    <p:animRot by="21600000">
                                      <p:cBhvr>
                                        <p:cTn id="134" dur="3000" fill="hold"/>
                                        <p:tgtEl>
                                          <p:spTgt spid="35"/>
                                        </p:tgtEl>
                                        <p:attrNameLst>
                                          <p:attrName>r</p:attrName>
                                        </p:attrNameLst>
                                      </p:cBhvr>
                                    </p:animRot>
                                  </p:childTnLst>
                                </p:cTn>
                              </p:par>
                              <p:par>
                                <p:cTn id="135" presetID="8" presetClass="emph" presetSubtype="0" fill="hold" nodeType="withEffect">
                                  <p:stCondLst>
                                    <p:cond delay="0"/>
                                  </p:stCondLst>
                                  <p:childTnLst>
                                    <p:animRot by="21600000">
                                      <p:cBhvr>
                                        <p:cTn id="136" dur="3000" fill="hold"/>
                                        <p:tgtEl>
                                          <p:spTgt spid="36"/>
                                        </p:tgtEl>
                                        <p:attrNameLst>
                                          <p:attrName>r</p:attrName>
                                        </p:attrNameLst>
                                      </p:cBhvr>
                                    </p:animRot>
                                  </p:childTnLst>
                                </p:cTn>
                              </p:par>
                              <p:par>
                                <p:cTn id="137" presetID="8" presetClass="emph" presetSubtype="0" fill="hold" nodeType="withEffect">
                                  <p:stCondLst>
                                    <p:cond delay="0"/>
                                  </p:stCondLst>
                                  <p:childTnLst>
                                    <p:animRot by="21600000">
                                      <p:cBhvr>
                                        <p:cTn id="138" dur="3000" fill="hold"/>
                                        <p:tgtEl>
                                          <p:spTgt spid="37"/>
                                        </p:tgtEl>
                                        <p:attrNameLst>
                                          <p:attrName>r</p:attrName>
                                        </p:attrNameLst>
                                      </p:cBhvr>
                                    </p:animRot>
                                  </p:childTnLst>
                                </p:cTn>
                              </p:par>
                              <p:par>
                                <p:cTn id="139" presetID="8" presetClass="emph" presetSubtype="0" fill="hold" nodeType="withEffect">
                                  <p:stCondLst>
                                    <p:cond delay="0"/>
                                  </p:stCondLst>
                                  <p:childTnLst>
                                    <p:animRot by="21600000">
                                      <p:cBhvr>
                                        <p:cTn id="140" dur="3000" fill="hold"/>
                                        <p:tgtEl>
                                          <p:spTgt spid="38"/>
                                        </p:tgtEl>
                                        <p:attrNameLst>
                                          <p:attrName>r</p:attrName>
                                        </p:attrNameLst>
                                      </p:cBhvr>
                                    </p:animRot>
                                  </p:childTnLst>
                                </p:cTn>
                              </p:par>
                              <p:par>
                                <p:cTn id="141" presetID="8" presetClass="emph" presetSubtype="0" fill="hold" nodeType="withEffect">
                                  <p:stCondLst>
                                    <p:cond delay="0"/>
                                  </p:stCondLst>
                                  <p:childTnLst>
                                    <p:animRot by="21600000">
                                      <p:cBhvr>
                                        <p:cTn id="142" dur="3000" fill="hold"/>
                                        <p:tgtEl>
                                          <p:spTgt spid="39"/>
                                        </p:tgtEl>
                                        <p:attrNameLst>
                                          <p:attrName>r</p:attrName>
                                        </p:attrNameLst>
                                      </p:cBhvr>
                                    </p:animRot>
                                  </p:childTnLst>
                                </p:cTn>
                              </p:par>
                              <p:par>
                                <p:cTn id="143" presetID="8" presetClass="emph" presetSubtype="0" fill="hold" nodeType="withEffect">
                                  <p:stCondLst>
                                    <p:cond delay="0"/>
                                  </p:stCondLst>
                                  <p:childTnLst>
                                    <p:animRot by="21600000">
                                      <p:cBhvr>
                                        <p:cTn id="144" dur="3000" fill="hold"/>
                                        <p:tgtEl>
                                          <p:spTgt spid="40"/>
                                        </p:tgtEl>
                                        <p:attrNameLst>
                                          <p:attrName>r</p:attrName>
                                        </p:attrNameLst>
                                      </p:cBhvr>
                                    </p:animRot>
                                  </p:childTnLst>
                                </p:cTn>
                              </p:par>
                              <p:par>
                                <p:cTn id="145" presetID="8" presetClass="emph" presetSubtype="0" fill="hold" nodeType="withEffect">
                                  <p:stCondLst>
                                    <p:cond delay="0"/>
                                  </p:stCondLst>
                                  <p:childTnLst>
                                    <p:animRot by="21600000">
                                      <p:cBhvr>
                                        <p:cTn id="146" dur="3000" fill="hold"/>
                                        <p:tgtEl>
                                          <p:spTgt spid="41"/>
                                        </p:tgtEl>
                                        <p:attrNameLst>
                                          <p:attrName>r</p:attrName>
                                        </p:attrNameLst>
                                      </p:cBhvr>
                                    </p:animRot>
                                  </p:childTnLst>
                                </p:cTn>
                              </p:par>
                              <p:par>
                                <p:cTn id="147" presetID="8" presetClass="emph" presetSubtype="0" fill="hold" nodeType="withEffect">
                                  <p:stCondLst>
                                    <p:cond delay="0"/>
                                  </p:stCondLst>
                                  <p:childTnLst>
                                    <p:animRot by="21600000">
                                      <p:cBhvr>
                                        <p:cTn id="148" dur="3000" fill="hold"/>
                                        <p:tgtEl>
                                          <p:spTgt spid="42"/>
                                        </p:tgtEl>
                                        <p:attrNameLst>
                                          <p:attrName>r</p:attrName>
                                        </p:attrNameLst>
                                      </p:cBhvr>
                                    </p:animRot>
                                  </p:childTnLst>
                                </p:cTn>
                              </p:par>
                              <p:par>
                                <p:cTn id="149" presetID="8" presetClass="emph" presetSubtype="0" fill="hold" nodeType="withEffect">
                                  <p:stCondLst>
                                    <p:cond delay="0"/>
                                  </p:stCondLst>
                                  <p:childTnLst>
                                    <p:animRot by="21600000">
                                      <p:cBhvr>
                                        <p:cTn id="150" dur="3000" fill="hold"/>
                                        <p:tgtEl>
                                          <p:spTgt spid="43"/>
                                        </p:tgtEl>
                                        <p:attrNameLst>
                                          <p:attrName>r</p:attrName>
                                        </p:attrNameLst>
                                      </p:cBhvr>
                                    </p:animRot>
                                  </p:childTnLst>
                                </p:cTn>
                              </p:par>
                              <p:par>
                                <p:cTn id="151" presetID="8" presetClass="emph" presetSubtype="0" fill="hold" nodeType="withEffect">
                                  <p:stCondLst>
                                    <p:cond delay="0"/>
                                  </p:stCondLst>
                                  <p:childTnLst>
                                    <p:animRot by="21600000">
                                      <p:cBhvr>
                                        <p:cTn id="152" dur="3000" fill="hold"/>
                                        <p:tgtEl>
                                          <p:spTgt spid="44"/>
                                        </p:tgtEl>
                                        <p:attrNameLst>
                                          <p:attrName>r</p:attrName>
                                        </p:attrNameLst>
                                      </p:cBhvr>
                                    </p:animRot>
                                  </p:childTnLst>
                                </p:cTn>
                              </p:par>
                              <p:par>
                                <p:cTn id="153" presetID="8" presetClass="emph" presetSubtype="0" fill="hold" nodeType="withEffect">
                                  <p:stCondLst>
                                    <p:cond delay="0"/>
                                  </p:stCondLst>
                                  <p:childTnLst>
                                    <p:animRot by="21600000">
                                      <p:cBhvr>
                                        <p:cTn id="154" dur="3000" fill="hold"/>
                                        <p:tgtEl>
                                          <p:spTgt spid="45"/>
                                        </p:tgtEl>
                                        <p:attrNameLst>
                                          <p:attrName>r</p:attrName>
                                        </p:attrNameLst>
                                      </p:cBhvr>
                                    </p:animRot>
                                  </p:childTnLst>
                                </p:cTn>
                              </p:par>
                              <p:par>
                                <p:cTn id="155" presetID="8" presetClass="emph" presetSubtype="0" fill="hold" nodeType="withEffect">
                                  <p:stCondLst>
                                    <p:cond delay="0"/>
                                  </p:stCondLst>
                                  <p:childTnLst>
                                    <p:animRot by="21600000">
                                      <p:cBhvr>
                                        <p:cTn id="156" dur="3000" fill="hold"/>
                                        <p:tgtEl>
                                          <p:spTgt spid="46"/>
                                        </p:tgtEl>
                                        <p:attrNameLst>
                                          <p:attrName>r</p:attrName>
                                        </p:attrNameLst>
                                      </p:cBhvr>
                                    </p:animRot>
                                  </p:childTnLst>
                                </p:cTn>
                              </p:par>
                              <p:par>
                                <p:cTn id="157" presetID="8" presetClass="emph" presetSubtype="0" fill="hold" nodeType="withEffect">
                                  <p:stCondLst>
                                    <p:cond delay="0"/>
                                  </p:stCondLst>
                                  <p:childTnLst>
                                    <p:animRot by="21600000">
                                      <p:cBhvr>
                                        <p:cTn id="158" dur="3000" fill="hold"/>
                                        <p:tgtEl>
                                          <p:spTgt spid="47"/>
                                        </p:tgtEl>
                                        <p:attrNameLst>
                                          <p:attrName>r</p:attrName>
                                        </p:attrNameLst>
                                      </p:cBhvr>
                                    </p:animRot>
                                  </p:childTnLst>
                                </p:cTn>
                              </p:par>
                              <p:par>
                                <p:cTn id="159" presetID="8" presetClass="emph" presetSubtype="0" fill="hold" nodeType="withEffect">
                                  <p:stCondLst>
                                    <p:cond delay="0"/>
                                  </p:stCondLst>
                                  <p:childTnLst>
                                    <p:animRot by="21600000">
                                      <p:cBhvr>
                                        <p:cTn id="160" dur="3000" fill="hold"/>
                                        <p:tgtEl>
                                          <p:spTgt spid="48"/>
                                        </p:tgtEl>
                                        <p:attrNameLst>
                                          <p:attrName>r</p:attrName>
                                        </p:attrNameLst>
                                      </p:cBhvr>
                                    </p:animRot>
                                  </p:childTnLst>
                                </p:cTn>
                              </p:par>
                              <p:par>
                                <p:cTn id="161" presetID="8" presetClass="emph" presetSubtype="0" fill="hold" nodeType="withEffect">
                                  <p:stCondLst>
                                    <p:cond delay="0"/>
                                  </p:stCondLst>
                                  <p:childTnLst>
                                    <p:animRot by="21600000">
                                      <p:cBhvr>
                                        <p:cTn id="162" dur="3000" fill="hold"/>
                                        <p:tgtEl>
                                          <p:spTgt spid="49"/>
                                        </p:tgtEl>
                                        <p:attrNameLst>
                                          <p:attrName>r</p:attrName>
                                        </p:attrNameLst>
                                      </p:cBhvr>
                                    </p:animRot>
                                  </p:childTnLst>
                                </p:cTn>
                              </p:par>
                              <p:par>
                                <p:cTn id="163" presetID="8" presetClass="emph" presetSubtype="0" fill="hold" nodeType="withEffect">
                                  <p:stCondLst>
                                    <p:cond delay="0"/>
                                  </p:stCondLst>
                                  <p:childTnLst>
                                    <p:animRot by="21600000">
                                      <p:cBhvr>
                                        <p:cTn id="164" dur="3000" fill="hold"/>
                                        <p:tgtEl>
                                          <p:spTgt spid="50"/>
                                        </p:tgtEl>
                                        <p:attrNameLst>
                                          <p:attrName>r</p:attrName>
                                        </p:attrNameLst>
                                      </p:cBhvr>
                                    </p:animRot>
                                  </p:childTnLst>
                                </p:cTn>
                              </p:par>
                              <p:par>
                                <p:cTn id="165" presetID="8" presetClass="emph" presetSubtype="0" fill="hold" nodeType="withEffect">
                                  <p:stCondLst>
                                    <p:cond delay="0"/>
                                  </p:stCondLst>
                                  <p:childTnLst>
                                    <p:animRot by="21600000">
                                      <p:cBhvr>
                                        <p:cTn id="166" dur="3000" fill="hold"/>
                                        <p:tgtEl>
                                          <p:spTgt spid="51"/>
                                        </p:tgtEl>
                                        <p:attrNameLst>
                                          <p:attrName>r</p:attrName>
                                        </p:attrNameLst>
                                      </p:cBhvr>
                                    </p:animRot>
                                  </p:childTnLst>
                                </p:cTn>
                              </p:par>
                              <p:par>
                                <p:cTn id="167" presetID="8" presetClass="emph" presetSubtype="0" fill="hold" nodeType="withEffect">
                                  <p:stCondLst>
                                    <p:cond delay="0"/>
                                  </p:stCondLst>
                                  <p:childTnLst>
                                    <p:animRot by="21600000">
                                      <p:cBhvr>
                                        <p:cTn id="168" dur="3000" fill="hold"/>
                                        <p:tgtEl>
                                          <p:spTgt spid="52"/>
                                        </p:tgtEl>
                                        <p:attrNameLst>
                                          <p:attrName>r</p:attrName>
                                        </p:attrNameLst>
                                      </p:cBhvr>
                                    </p:animRot>
                                  </p:childTnLst>
                                </p:cTn>
                              </p:par>
                              <p:par>
                                <p:cTn id="169" presetID="8" presetClass="emph" presetSubtype="0" fill="hold" nodeType="withEffect">
                                  <p:stCondLst>
                                    <p:cond delay="0"/>
                                  </p:stCondLst>
                                  <p:childTnLst>
                                    <p:animRot by="21600000">
                                      <p:cBhvr>
                                        <p:cTn id="170" dur="3000" fill="hold"/>
                                        <p:tgtEl>
                                          <p:spTgt spid="53"/>
                                        </p:tgtEl>
                                        <p:attrNameLst>
                                          <p:attrName>r</p:attrName>
                                        </p:attrNameLst>
                                      </p:cBhvr>
                                    </p:animRot>
                                  </p:childTnLst>
                                </p:cTn>
                              </p:par>
                              <p:par>
                                <p:cTn id="171" presetID="8" presetClass="emph" presetSubtype="0" fill="hold" nodeType="withEffect">
                                  <p:stCondLst>
                                    <p:cond delay="0"/>
                                  </p:stCondLst>
                                  <p:childTnLst>
                                    <p:animRot by="21600000">
                                      <p:cBhvr>
                                        <p:cTn id="172" dur="3000" fill="hold"/>
                                        <p:tgtEl>
                                          <p:spTgt spid="54"/>
                                        </p:tgtEl>
                                        <p:attrNameLst>
                                          <p:attrName>r</p:attrName>
                                        </p:attrNameLst>
                                      </p:cBhvr>
                                    </p:animRot>
                                  </p:childTnLst>
                                </p:cTn>
                              </p:par>
                              <p:par>
                                <p:cTn id="173" presetID="8" presetClass="emph" presetSubtype="0" fill="hold" nodeType="withEffect">
                                  <p:stCondLst>
                                    <p:cond delay="0"/>
                                  </p:stCondLst>
                                  <p:childTnLst>
                                    <p:animRot by="21600000">
                                      <p:cBhvr>
                                        <p:cTn id="174" dur="3000" fill="hold"/>
                                        <p:tgtEl>
                                          <p:spTgt spid="55"/>
                                        </p:tgtEl>
                                        <p:attrNameLst>
                                          <p:attrName>r</p:attrName>
                                        </p:attrNameLst>
                                      </p:cBhvr>
                                    </p:animRot>
                                  </p:childTnLst>
                                </p:cTn>
                              </p:par>
                              <p:par>
                                <p:cTn id="175" presetID="8" presetClass="emph" presetSubtype="0" fill="hold" nodeType="withEffect">
                                  <p:stCondLst>
                                    <p:cond delay="0"/>
                                  </p:stCondLst>
                                  <p:childTnLst>
                                    <p:animRot by="21600000">
                                      <p:cBhvr>
                                        <p:cTn id="176" dur="3000" fill="hold"/>
                                        <p:tgtEl>
                                          <p:spTgt spid="56"/>
                                        </p:tgtEl>
                                        <p:attrNameLst>
                                          <p:attrName>r</p:attrName>
                                        </p:attrNameLst>
                                      </p:cBhvr>
                                    </p:animRot>
                                  </p:childTnLst>
                                </p:cTn>
                              </p:par>
                              <p:par>
                                <p:cTn id="177" presetID="8" presetClass="emph" presetSubtype="0" fill="hold" nodeType="withEffect">
                                  <p:stCondLst>
                                    <p:cond delay="0"/>
                                  </p:stCondLst>
                                  <p:childTnLst>
                                    <p:animRot by="21600000">
                                      <p:cBhvr>
                                        <p:cTn id="178" dur="3000" fill="hold"/>
                                        <p:tgtEl>
                                          <p:spTgt spid="57"/>
                                        </p:tgtEl>
                                        <p:attrNameLst>
                                          <p:attrName>r</p:attrName>
                                        </p:attrNameLst>
                                      </p:cBhvr>
                                    </p:animRot>
                                  </p:childTnLst>
                                </p:cTn>
                              </p:par>
                              <p:par>
                                <p:cTn id="179" presetID="8" presetClass="emph" presetSubtype="0" fill="hold" nodeType="withEffect">
                                  <p:stCondLst>
                                    <p:cond delay="0"/>
                                  </p:stCondLst>
                                  <p:childTnLst>
                                    <p:animRot by="21600000">
                                      <p:cBhvr>
                                        <p:cTn id="180" dur="3000" fill="hold"/>
                                        <p:tgtEl>
                                          <p:spTgt spid="58"/>
                                        </p:tgtEl>
                                        <p:attrNameLst>
                                          <p:attrName>r</p:attrName>
                                        </p:attrNameLst>
                                      </p:cBhvr>
                                    </p:animRot>
                                  </p:childTnLst>
                                </p:cTn>
                              </p:par>
                              <p:par>
                                <p:cTn id="181" presetID="8" presetClass="emph" presetSubtype="0" fill="hold" nodeType="withEffect">
                                  <p:stCondLst>
                                    <p:cond delay="0"/>
                                  </p:stCondLst>
                                  <p:childTnLst>
                                    <p:animRot by="21600000">
                                      <p:cBhvr>
                                        <p:cTn id="182" dur="3000" fill="hold"/>
                                        <p:tgtEl>
                                          <p:spTgt spid="59"/>
                                        </p:tgtEl>
                                        <p:attrNameLst>
                                          <p:attrName>r</p:attrName>
                                        </p:attrNameLst>
                                      </p:cBhvr>
                                    </p:animRot>
                                  </p:childTnLst>
                                </p:cTn>
                              </p:par>
                              <p:par>
                                <p:cTn id="183" presetID="8" presetClass="emph" presetSubtype="0" fill="hold" nodeType="withEffect">
                                  <p:stCondLst>
                                    <p:cond delay="0"/>
                                  </p:stCondLst>
                                  <p:childTnLst>
                                    <p:animRot by="21600000">
                                      <p:cBhvr>
                                        <p:cTn id="184" dur="3000" fill="hold"/>
                                        <p:tgtEl>
                                          <p:spTgt spid="60"/>
                                        </p:tgtEl>
                                        <p:attrNameLst>
                                          <p:attrName>r</p:attrName>
                                        </p:attrNameLst>
                                      </p:cBhvr>
                                    </p:animRot>
                                  </p:childTnLst>
                                </p:cTn>
                              </p:par>
                              <p:par>
                                <p:cTn id="185" presetID="8" presetClass="emph" presetSubtype="0" fill="hold" nodeType="withEffect">
                                  <p:stCondLst>
                                    <p:cond delay="0"/>
                                  </p:stCondLst>
                                  <p:childTnLst>
                                    <p:animRot by="21600000">
                                      <p:cBhvr>
                                        <p:cTn id="186" dur="3000" fill="hold"/>
                                        <p:tgtEl>
                                          <p:spTgt spid="61"/>
                                        </p:tgtEl>
                                        <p:attrNameLst>
                                          <p:attrName>r</p:attrName>
                                        </p:attrNameLst>
                                      </p:cBhvr>
                                    </p:animRot>
                                  </p:childTnLst>
                                </p:cTn>
                              </p:par>
                              <p:par>
                                <p:cTn id="187" presetID="2" presetClass="entr" presetSubtype="6" fill="hold" nodeType="withEffect">
                                  <p:stCondLst>
                                    <p:cond delay="0"/>
                                  </p:stCondLst>
                                  <p:childTnLst>
                                    <p:set>
                                      <p:cBhvr>
                                        <p:cTn id="188" dur="1" fill="hold">
                                          <p:stCondLst>
                                            <p:cond delay="0"/>
                                          </p:stCondLst>
                                        </p:cTn>
                                        <p:tgtEl>
                                          <p:spTgt spid="54"/>
                                        </p:tgtEl>
                                        <p:attrNameLst>
                                          <p:attrName>style.visibility</p:attrName>
                                        </p:attrNameLst>
                                      </p:cBhvr>
                                      <p:to>
                                        <p:strVal val="visible"/>
                                      </p:to>
                                    </p:set>
                                    <p:anim calcmode="lin" valueType="num">
                                      <p:cBhvr additive="base">
                                        <p:cTn id="189" dur="3000" fill="hold"/>
                                        <p:tgtEl>
                                          <p:spTgt spid="54"/>
                                        </p:tgtEl>
                                        <p:attrNameLst>
                                          <p:attrName>ppt_x</p:attrName>
                                        </p:attrNameLst>
                                      </p:cBhvr>
                                      <p:tavLst>
                                        <p:tav tm="0">
                                          <p:val>
                                            <p:strVal val="1+#ppt_w/2"/>
                                          </p:val>
                                        </p:tav>
                                        <p:tav tm="100000">
                                          <p:val>
                                            <p:strVal val="#ppt_x"/>
                                          </p:val>
                                        </p:tav>
                                      </p:tavLst>
                                    </p:anim>
                                    <p:anim calcmode="lin" valueType="num">
                                      <p:cBhvr additive="base">
                                        <p:cTn id="190" dur="3000" fill="hold"/>
                                        <p:tgtEl>
                                          <p:spTgt spid="54"/>
                                        </p:tgtEl>
                                        <p:attrNameLst>
                                          <p:attrName>ppt_y</p:attrName>
                                        </p:attrNameLst>
                                      </p:cBhvr>
                                      <p:tavLst>
                                        <p:tav tm="0">
                                          <p:val>
                                            <p:strVal val="1+#ppt_h/2"/>
                                          </p:val>
                                        </p:tav>
                                        <p:tav tm="100000">
                                          <p:val>
                                            <p:strVal val="#ppt_y"/>
                                          </p:val>
                                        </p:tav>
                                      </p:tavLst>
                                    </p:anim>
                                  </p:childTnLst>
                                </p:cTn>
                              </p:par>
                              <p:par>
                                <p:cTn id="191" presetID="2" presetClass="entr" presetSubtype="6" fill="hold" nodeType="withEffect">
                                  <p:stCondLst>
                                    <p:cond delay="0"/>
                                  </p:stCondLst>
                                  <p:childTnLst>
                                    <p:set>
                                      <p:cBhvr>
                                        <p:cTn id="192" dur="1" fill="hold">
                                          <p:stCondLst>
                                            <p:cond delay="0"/>
                                          </p:stCondLst>
                                        </p:cTn>
                                        <p:tgtEl>
                                          <p:spTgt spid="55"/>
                                        </p:tgtEl>
                                        <p:attrNameLst>
                                          <p:attrName>style.visibility</p:attrName>
                                        </p:attrNameLst>
                                      </p:cBhvr>
                                      <p:to>
                                        <p:strVal val="visible"/>
                                      </p:to>
                                    </p:set>
                                    <p:anim calcmode="lin" valueType="num">
                                      <p:cBhvr additive="base">
                                        <p:cTn id="193" dur="3000" fill="hold"/>
                                        <p:tgtEl>
                                          <p:spTgt spid="55"/>
                                        </p:tgtEl>
                                        <p:attrNameLst>
                                          <p:attrName>ppt_x</p:attrName>
                                        </p:attrNameLst>
                                      </p:cBhvr>
                                      <p:tavLst>
                                        <p:tav tm="0">
                                          <p:val>
                                            <p:strVal val="1+#ppt_w/2"/>
                                          </p:val>
                                        </p:tav>
                                        <p:tav tm="100000">
                                          <p:val>
                                            <p:strVal val="#ppt_x"/>
                                          </p:val>
                                        </p:tav>
                                      </p:tavLst>
                                    </p:anim>
                                    <p:anim calcmode="lin" valueType="num">
                                      <p:cBhvr additive="base">
                                        <p:cTn id="194" dur="3000" fill="hold"/>
                                        <p:tgtEl>
                                          <p:spTgt spid="55"/>
                                        </p:tgtEl>
                                        <p:attrNameLst>
                                          <p:attrName>ppt_y</p:attrName>
                                        </p:attrNameLst>
                                      </p:cBhvr>
                                      <p:tavLst>
                                        <p:tav tm="0">
                                          <p:val>
                                            <p:strVal val="1+#ppt_h/2"/>
                                          </p:val>
                                        </p:tav>
                                        <p:tav tm="100000">
                                          <p:val>
                                            <p:strVal val="#ppt_y"/>
                                          </p:val>
                                        </p:tav>
                                      </p:tavLst>
                                    </p:anim>
                                  </p:childTnLst>
                                </p:cTn>
                              </p:par>
                              <p:par>
                                <p:cTn id="195" presetID="2" presetClass="entr" presetSubtype="6" fill="hold" nodeType="withEffect">
                                  <p:stCondLst>
                                    <p:cond delay="0"/>
                                  </p:stCondLst>
                                  <p:childTnLst>
                                    <p:set>
                                      <p:cBhvr>
                                        <p:cTn id="196" dur="1" fill="hold">
                                          <p:stCondLst>
                                            <p:cond delay="0"/>
                                          </p:stCondLst>
                                        </p:cTn>
                                        <p:tgtEl>
                                          <p:spTgt spid="56"/>
                                        </p:tgtEl>
                                        <p:attrNameLst>
                                          <p:attrName>style.visibility</p:attrName>
                                        </p:attrNameLst>
                                      </p:cBhvr>
                                      <p:to>
                                        <p:strVal val="visible"/>
                                      </p:to>
                                    </p:set>
                                    <p:anim calcmode="lin" valueType="num">
                                      <p:cBhvr additive="base">
                                        <p:cTn id="197" dur="3000" fill="hold"/>
                                        <p:tgtEl>
                                          <p:spTgt spid="56"/>
                                        </p:tgtEl>
                                        <p:attrNameLst>
                                          <p:attrName>ppt_x</p:attrName>
                                        </p:attrNameLst>
                                      </p:cBhvr>
                                      <p:tavLst>
                                        <p:tav tm="0">
                                          <p:val>
                                            <p:strVal val="1+#ppt_w/2"/>
                                          </p:val>
                                        </p:tav>
                                        <p:tav tm="100000">
                                          <p:val>
                                            <p:strVal val="#ppt_x"/>
                                          </p:val>
                                        </p:tav>
                                      </p:tavLst>
                                    </p:anim>
                                    <p:anim calcmode="lin" valueType="num">
                                      <p:cBhvr additive="base">
                                        <p:cTn id="198" dur="3000" fill="hold"/>
                                        <p:tgtEl>
                                          <p:spTgt spid="56"/>
                                        </p:tgtEl>
                                        <p:attrNameLst>
                                          <p:attrName>ppt_y</p:attrName>
                                        </p:attrNameLst>
                                      </p:cBhvr>
                                      <p:tavLst>
                                        <p:tav tm="0">
                                          <p:val>
                                            <p:strVal val="1+#ppt_h/2"/>
                                          </p:val>
                                        </p:tav>
                                        <p:tav tm="100000">
                                          <p:val>
                                            <p:strVal val="#ppt_y"/>
                                          </p:val>
                                        </p:tav>
                                      </p:tavLst>
                                    </p:anim>
                                  </p:childTnLst>
                                </p:cTn>
                              </p:par>
                              <p:par>
                                <p:cTn id="199" presetID="2" presetClass="entr" presetSubtype="6" fill="hold" nodeType="withEffect">
                                  <p:stCondLst>
                                    <p:cond delay="0"/>
                                  </p:stCondLst>
                                  <p:childTnLst>
                                    <p:set>
                                      <p:cBhvr>
                                        <p:cTn id="200" dur="1" fill="hold">
                                          <p:stCondLst>
                                            <p:cond delay="0"/>
                                          </p:stCondLst>
                                        </p:cTn>
                                        <p:tgtEl>
                                          <p:spTgt spid="57"/>
                                        </p:tgtEl>
                                        <p:attrNameLst>
                                          <p:attrName>style.visibility</p:attrName>
                                        </p:attrNameLst>
                                      </p:cBhvr>
                                      <p:to>
                                        <p:strVal val="visible"/>
                                      </p:to>
                                    </p:set>
                                    <p:anim calcmode="lin" valueType="num">
                                      <p:cBhvr additive="base">
                                        <p:cTn id="201" dur="3000" fill="hold"/>
                                        <p:tgtEl>
                                          <p:spTgt spid="57"/>
                                        </p:tgtEl>
                                        <p:attrNameLst>
                                          <p:attrName>ppt_x</p:attrName>
                                        </p:attrNameLst>
                                      </p:cBhvr>
                                      <p:tavLst>
                                        <p:tav tm="0">
                                          <p:val>
                                            <p:strVal val="1+#ppt_w/2"/>
                                          </p:val>
                                        </p:tav>
                                        <p:tav tm="100000">
                                          <p:val>
                                            <p:strVal val="#ppt_x"/>
                                          </p:val>
                                        </p:tav>
                                      </p:tavLst>
                                    </p:anim>
                                    <p:anim calcmode="lin" valueType="num">
                                      <p:cBhvr additive="base">
                                        <p:cTn id="202" dur="3000" fill="hold"/>
                                        <p:tgtEl>
                                          <p:spTgt spid="57"/>
                                        </p:tgtEl>
                                        <p:attrNameLst>
                                          <p:attrName>ppt_y</p:attrName>
                                        </p:attrNameLst>
                                      </p:cBhvr>
                                      <p:tavLst>
                                        <p:tav tm="0">
                                          <p:val>
                                            <p:strVal val="1+#ppt_h/2"/>
                                          </p:val>
                                        </p:tav>
                                        <p:tav tm="100000">
                                          <p:val>
                                            <p:strVal val="#ppt_y"/>
                                          </p:val>
                                        </p:tav>
                                      </p:tavLst>
                                    </p:anim>
                                  </p:childTnLst>
                                </p:cTn>
                              </p:par>
                              <p:par>
                                <p:cTn id="203" presetID="2" presetClass="entr" presetSubtype="4" fill="hold" nodeType="withEffect">
                                  <p:stCondLst>
                                    <p:cond delay="0"/>
                                  </p:stCondLst>
                                  <p:childTnLst>
                                    <p:set>
                                      <p:cBhvr>
                                        <p:cTn id="204" dur="1" fill="hold">
                                          <p:stCondLst>
                                            <p:cond delay="0"/>
                                          </p:stCondLst>
                                        </p:cTn>
                                        <p:tgtEl>
                                          <p:spTgt spid="32"/>
                                        </p:tgtEl>
                                        <p:attrNameLst>
                                          <p:attrName>style.visibility</p:attrName>
                                        </p:attrNameLst>
                                      </p:cBhvr>
                                      <p:to>
                                        <p:strVal val="visible"/>
                                      </p:to>
                                    </p:set>
                                    <p:anim calcmode="lin" valueType="num">
                                      <p:cBhvr additive="base">
                                        <p:cTn id="205" dur="3000" fill="hold"/>
                                        <p:tgtEl>
                                          <p:spTgt spid="32"/>
                                        </p:tgtEl>
                                        <p:attrNameLst>
                                          <p:attrName>ppt_x</p:attrName>
                                        </p:attrNameLst>
                                      </p:cBhvr>
                                      <p:tavLst>
                                        <p:tav tm="0">
                                          <p:val>
                                            <p:strVal val="#ppt_x"/>
                                          </p:val>
                                        </p:tav>
                                        <p:tav tm="100000">
                                          <p:val>
                                            <p:strVal val="#ppt_x"/>
                                          </p:val>
                                        </p:tav>
                                      </p:tavLst>
                                    </p:anim>
                                    <p:anim calcmode="lin" valueType="num">
                                      <p:cBhvr additive="base">
                                        <p:cTn id="206" dur="3000" fill="hold"/>
                                        <p:tgtEl>
                                          <p:spTgt spid="32"/>
                                        </p:tgtEl>
                                        <p:attrNameLst>
                                          <p:attrName>ppt_y</p:attrName>
                                        </p:attrNameLst>
                                      </p:cBhvr>
                                      <p:tavLst>
                                        <p:tav tm="0">
                                          <p:val>
                                            <p:strVal val="1+#ppt_h/2"/>
                                          </p:val>
                                        </p:tav>
                                        <p:tav tm="100000">
                                          <p:val>
                                            <p:strVal val="#ppt_y"/>
                                          </p:val>
                                        </p:tav>
                                      </p:tavLst>
                                    </p:anim>
                                  </p:childTnLst>
                                </p:cTn>
                              </p:par>
                              <p:par>
                                <p:cTn id="207" presetID="2" presetClass="entr" presetSubtype="4" fill="hold" nodeType="withEffect">
                                  <p:stCondLst>
                                    <p:cond delay="0"/>
                                  </p:stCondLst>
                                  <p:childTnLst>
                                    <p:set>
                                      <p:cBhvr>
                                        <p:cTn id="208" dur="1" fill="hold">
                                          <p:stCondLst>
                                            <p:cond delay="0"/>
                                          </p:stCondLst>
                                        </p:cTn>
                                        <p:tgtEl>
                                          <p:spTgt spid="36"/>
                                        </p:tgtEl>
                                        <p:attrNameLst>
                                          <p:attrName>style.visibility</p:attrName>
                                        </p:attrNameLst>
                                      </p:cBhvr>
                                      <p:to>
                                        <p:strVal val="visible"/>
                                      </p:to>
                                    </p:set>
                                    <p:anim calcmode="lin" valueType="num">
                                      <p:cBhvr additive="base">
                                        <p:cTn id="209" dur="3000" fill="hold"/>
                                        <p:tgtEl>
                                          <p:spTgt spid="36"/>
                                        </p:tgtEl>
                                        <p:attrNameLst>
                                          <p:attrName>ppt_x</p:attrName>
                                        </p:attrNameLst>
                                      </p:cBhvr>
                                      <p:tavLst>
                                        <p:tav tm="0">
                                          <p:val>
                                            <p:strVal val="#ppt_x"/>
                                          </p:val>
                                        </p:tav>
                                        <p:tav tm="100000">
                                          <p:val>
                                            <p:strVal val="#ppt_x"/>
                                          </p:val>
                                        </p:tav>
                                      </p:tavLst>
                                    </p:anim>
                                    <p:anim calcmode="lin" valueType="num">
                                      <p:cBhvr additive="base">
                                        <p:cTn id="210" dur="3000" fill="hold"/>
                                        <p:tgtEl>
                                          <p:spTgt spid="36"/>
                                        </p:tgtEl>
                                        <p:attrNameLst>
                                          <p:attrName>ppt_y</p:attrName>
                                        </p:attrNameLst>
                                      </p:cBhvr>
                                      <p:tavLst>
                                        <p:tav tm="0">
                                          <p:val>
                                            <p:strVal val="1+#ppt_h/2"/>
                                          </p:val>
                                        </p:tav>
                                        <p:tav tm="100000">
                                          <p:val>
                                            <p:strVal val="#ppt_y"/>
                                          </p:val>
                                        </p:tav>
                                      </p:tavLst>
                                    </p:anim>
                                  </p:childTnLst>
                                </p:cTn>
                              </p:par>
                              <p:par>
                                <p:cTn id="211" presetID="2" presetClass="entr" presetSubtype="4" fill="hold" nodeType="withEffect">
                                  <p:stCondLst>
                                    <p:cond delay="0"/>
                                  </p:stCondLst>
                                  <p:childTnLst>
                                    <p:set>
                                      <p:cBhvr>
                                        <p:cTn id="212" dur="1" fill="hold">
                                          <p:stCondLst>
                                            <p:cond delay="0"/>
                                          </p:stCondLst>
                                        </p:cTn>
                                        <p:tgtEl>
                                          <p:spTgt spid="40"/>
                                        </p:tgtEl>
                                        <p:attrNameLst>
                                          <p:attrName>style.visibility</p:attrName>
                                        </p:attrNameLst>
                                      </p:cBhvr>
                                      <p:to>
                                        <p:strVal val="visible"/>
                                      </p:to>
                                    </p:set>
                                    <p:anim calcmode="lin" valueType="num">
                                      <p:cBhvr additive="base">
                                        <p:cTn id="213" dur="3000" fill="hold"/>
                                        <p:tgtEl>
                                          <p:spTgt spid="40"/>
                                        </p:tgtEl>
                                        <p:attrNameLst>
                                          <p:attrName>ppt_x</p:attrName>
                                        </p:attrNameLst>
                                      </p:cBhvr>
                                      <p:tavLst>
                                        <p:tav tm="0">
                                          <p:val>
                                            <p:strVal val="#ppt_x"/>
                                          </p:val>
                                        </p:tav>
                                        <p:tav tm="100000">
                                          <p:val>
                                            <p:strVal val="#ppt_x"/>
                                          </p:val>
                                        </p:tav>
                                      </p:tavLst>
                                    </p:anim>
                                    <p:anim calcmode="lin" valueType="num">
                                      <p:cBhvr additive="base">
                                        <p:cTn id="214" dur="3000" fill="hold"/>
                                        <p:tgtEl>
                                          <p:spTgt spid="40"/>
                                        </p:tgtEl>
                                        <p:attrNameLst>
                                          <p:attrName>ppt_y</p:attrName>
                                        </p:attrNameLst>
                                      </p:cBhvr>
                                      <p:tavLst>
                                        <p:tav tm="0">
                                          <p:val>
                                            <p:strVal val="1+#ppt_h/2"/>
                                          </p:val>
                                        </p:tav>
                                        <p:tav tm="100000">
                                          <p:val>
                                            <p:strVal val="#ppt_y"/>
                                          </p:val>
                                        </p:tav>
                                      </p:tavLst>
                                    </p:anim>
                                  </p:childTnLst>
                                </p:cTn>
                              </p:par>
                              <p:par>
                                <p:cTn id="215" presetID="2" presetClass="entr" presetSubtype="12" fill="hold" nodeType="withEffect">
                                  <p:stCondLst>
                                    <p:cond delay="0"/>
                                  </p:stCondLst>
                                  <p:childTnLst>
                                    <p:set>
                                      <p:cBhvr>
                                        <p:cTn id="216" dur="1" fill="hold">
                                          <p:stCondLst>
                                            <p:cond delay="0"/>
                                          </p:stCondLst>
                                        </p:cTn>
                                        <p:tgtEl>
                                          <p:spTgt spid="46"/>
                                        </p:tgtEl>
                                        <p:attrNameLst>
                                          <p:attrName>style.visibility</p:attrName>
                                        </p:attrNameLst>
                                      </p:cBhvr>
                                      <p:to>
                                        <p:strVal val="visible"/>
                                      </p:to>
                                    </p:set>
                                    <p:anim calcmode="lin" valueType="num">
                                      <p:cBhvr additive="base">
                                        <p:cTn id="217" dur="3000" fill="hold"/>
                                        <p:tgtEl>
                                          <p:spTgt spid="46"/>
                                        </p:tgtEl>
                                        <p:attrNameLst>
                                          <p:attrName>ppt_x</p:attrName>
                                        </p:attrNameLst>
                                      </p:cBhvr>
                                      <p:tavLst>
                                        <p:tav tm="0">
                                          <p:val>
                                            <p:strVal val="0-#ppt_w/2"/>
                                          </p:val>
                                        </p:tav>
                                        <p:tav tm="100000">
                                          <p:val>
                                            <p:strVal val="#ppt_x"/>
                                          </p:val>
                                        </p:tav>
                                      </p:tavLst>
                                    </p:anim>
                                    <p:anim calcmode="lin" valueType="num">
                                      <p:cBhvr additive="base">
                                        <p:cTn id="218" dur="3000" fill="hold"/>
                                        <p:tgtEl>
                                          <p:spTgt spid="46"/>
                                        </p:tgtEl>
                                        <p:attrNameLst>
                                          <p:attrName>ppt_y</p:attrName>
                                        </p:attrNameLst>
                                      </p:cBhvr>
                                      <p:tavLst>
                                        <p:tav tm="0">
                                          <p:val>
                                            <p:strVal val="1+#ppt_h/2"/>
                                          </p:val>
                                        </p:tav>
                                        <p:tav tm="100000">
                                          <p:val>
                                            <p:strVal val="#ppt_y"/>
                                          </p:val>
                                        </p:tav>
                                      </p:tavLst>
                                    </p:anim>
                                  </p:childTnLst>
                                </p:cTn>
                              </p:par>
                              <p:par>
                                <p:cTn id="219" presetID="2" presetClass="entr" presetSubtype="12" fill="hold" nodeType="withEffect">
                                  <p:stCondLst>
                                    <p:cond delay="0"/>
                                  </p:stCondLst>
                                  <p:childTnLst>
                                    <p:set>
                                      <p:cBhvr>
                                        <p:cTn id="220" dur="1" fill="hold">
                                          <p:stCondLst>
                                            <p:cond delay="0"/>
                                          </p:stCondLst>
                                        </p:cTn>
                                        <p:tgtEl>
                                          <p:spTgt spid="47"/>
                                        </p:tgtEl>
                                        <p:attrNameLst>
                                          <p:attrName>style.visibility</p:attrName>
                                        </p:attrNameLst>
                                      </p:cBhvr>
                                      <p:to>
                                        <p:strVal val="visible"/>
                                      </p:to>
                                    </p:set>
                                    <p:anim calcmode="lin" valueType="num">
                                      <p:cBhvr additive="base">
                                        <p:cTn id="221" dur="3000" fill="hold"/>
                                        <p:tgtEl>
                                          <p:spTgt spid="47"/>
                                        </p:tgtEl>
                                        <p:attrNameLst>
                                          <p:attrName>ppt_x</p:attrName>
                                        </p:attrNameLst>
                                      </p:cBhvr>
                                      <p:tavLst>
                                        <p:tav tm="0">
                                          <p:val>
                                            <p:strVal val="0-#ppt_w/2"/>
                                          </p:val>
                                        </p:tav>
                                        <p:tav tm="100000">
                                          <p:val>
                                            <p:strVal val="#ppt_x"/>
                                          </p:val>
                                        </p:tav>
                                      </p:tavLst>
                                    </p:anim>
                                    <p:anim calcmode="lin" valueType="num">
                                      <p:cBhvr additive="base">
                                        <p:cTn id="222" dur="3000" fill="hold"/>
                                        <p:tgtEl>
                                          <p:spTgt spid="47"/>
                                        </p:tgtEl>
                                        <p:attrNameLst>
                                          <p:attrName>ppt_y</p:attrName>
                                        </p:attrNameLst>
                                      </p:cBhvr>
                                      <p:tavLst>
                                        <p:tav tm="0">
                                          <p:val>
                                            <p:strVal val="1+#ppt_h/2"/>
                                          </p:val>
                                        </p:tav>
                                        <p:tav tm="100000">
                                          <p:val>
                                            <p:strVal val="#ppt_y"/>
                                          </p:val>
                                        </p:tav>
                                      </p:tavLst>
                                    </p:anim>
                                  </p:childTnLst>
                                </p:cTn>
                              </p:par>
                              <p:par>
                                <p:cTn id="223" presetID="2" presetClass="entr" presetSubtype="12" fill="hold" nodeType="withEffect">
                                  <p:stCondLst>
                                    <p:cond delay="0"/>
                                  </p:stCondLst>
                                  <p:childTnLst>
                                    <p:set>
                                      <p:cBhvr>
                                        <p:cTn id="224" dur="1" fill="hold">
                                          <p:stCondLst>
                                            <p:cond delay="0"/>
                                          </p:stCondLst>
                                        </p:cTn>
                                        <p:tgtEl>
                                          <p:spTgt spid="48"/>
                                        </p:tgtEl>
                                        <p:attrNameLst>
                                          <p:attrName>style.visibility</p:attrName>
                                        </p:attrNameLst>
                                      </p:cBhvr>
                                      <p:to>
                                        <p:strVal val="visible"/>
                                      </p:to>
                                    </p:set>
                                    <p:anim calcmode="lin" valueType="num">
                                      <p:cBhvr additive="base">
                                        <p:cTn id="225" dur="3000" fill="hold"/>
                                        <p:tgtEl>
                                          <p:spTgt spid="48"/>
                                        </p:tgtEl>
                                        <p:attrNameLst>
                                          <p:attrName>ppt_x</p:attrName>
                                        </p:attrNameLst>
                                      </p:cBhvr>
                                      <p:tavLst>
                                        <p:tav tm="0">
                                          <p:val>
                                            <p:strVal val="0-#ppt_w/2"/>
                                          </p:val>
                                        </p:tav>
                                        <p:tav tm="100000">
                                          <p:val>
                                            <p:strVal val="#ppt_x"/>
                                          </p:val>
                                        </p:tav>
                                      </p:tavLst>
                                    </p:anim>
                                    <p:anim calcmode="lin" valueType="num">
                                      <p:cBhvr additive="base">
                                        <p:cTn id="226" dur="3000" fill="hold"/>
                                        <p:tgtEl>
                                          <p:spTgt spid="48"/>
                                        </p:tgtEl>
                                        <p:attrNameLst>
                                          <p:attrName>ppt_y</p:attrName>
                                        </p:attrNameLst>
                                      </p:cBhvr>
                                      <p:tavLst>
                                        <p:tav tm="0">
                                          <p:val>
                                            <p:strVal val="1+#ppt_h/2"/>
                                          </p:val>
                                        </p:tav>
                                        <p:tav tm="100000">
                                          <p:val>
                                            <p:strVal val="#ppt_y"/>
                                          </p:val>
                                        </p:tav>
                                      </p:tavLst>
                                    </p:anim>
                                  </p:childTnLst>
                                </p:cTn>
                              </p:par>
                              <p:par>
                                <p:cTn id="227" presetID="2" presetClass="entr" presetSubtype="12" fill="hold" nodeType="withEffect">
                                  <p:stCondLst>
                                    <p:cond delay="0"/>
                                  </p:stCondLst>
                                  <p:childTnLst>
                                    <p:set>
                                      <p:cBhvr>
                                        <p:cTn id="228" dur="1" fill="hold">
                                          <p:stCondLst>
                                            <p:cond delay="0"/>
                                          </p:stCondLst>
                                        </p:cTn>
                                        <p:tgtEl>
                                          <p:spTgt spid="49"/>
                                        </p:tgtEl>
                                        <p:attrNameLst>
                                          <p:attrName>style.visibility</p:attrName>
                                        </p:attrNameLst>
                                      </p:cBhvr>
                                      <p:to>
                                        <p:strVal val="visible"/>
                                      </p:to>
                                    </p:set>
                                    <p:anim calcmode="lin" valueType="num">
                                      <p:cBhvr additive="base">
                                        <p:cTn id="229" dur="3000" fill="hold"/>
                                        <p:tgtEl>
                                          <p:spTgt spid="49"/>
                                        </p:tgtEl>
                                        <p:attrNameLst>
                                          <p:attrName>ppt_x</p:attrName>
                                        </p:attrNameLst>
                                      </p:cBhvr>
                                      <p:tavLst>
                                        <p:tav tm="0">
                                          <p:val>
                                            <p:strVal val="0-#ppt_w/2"/>
                                          </p:val>
                                        </p:tav>
                                        <p:tav tm="100000">
                                          <p:val>
                                            <p:strVal val="#ppt_x"/>
                                          </p:val>
                                        </p:tav>
                                      </p:tavLst>
                                    </p:anim>
                                    <p:anim calcmode="lin" valueType="num">
                                      <p:cBhvr additive="base">
                                        <p:cTn id="230" dur="3000" fill="hold"/>
                                        <p:tgtEl>
                                          <p:spTgt spid="49"/>
                                        </p:tgtEl>
                                        <p:attrNameLst>
                                          <p:attrName>ppt_y</p:attrName>
                                        </p:attrNameLst>
                                      </p:cBhvr>
                                      <p:tavLst>
                                        <p:tav tm="0">
                                          <p:val>
                                            <p:strVal val="1+#ppt_h/2"/>
                                          </p:val>
                                        </p:tav>
                                        <p:tav tm="100000">
                                          <p:val>
                                            <p:strVal val="#ppt_y"/>
                                          </p:val>
                                        </p:tav>
                                      </p:tavLst>
                                    </p:anim>
                                  </p:childTnLst>
                                </p:cTn>
                              </p:par>
                              <p:par>
                                <p:cTn id="231" presetID="2" presetClass="entr" presetSubtype="8" fill="hold" nodeType="withEffect">
                                  <p:stCondLst>
                                    <p:cond delay="0"/>
                                  </p:stCondLst>
                                  <p:childTnLst>
                                    <p:set>
                                      <p:cBhvr>
                                        <p:cTn id="232" dur="1" fill="hold">
                                          <p:stCondLst>
                                            <p:cond delay="0"/>
                                          </p:stCondLst>
                                        </p:cTn>
                                        <p:tgtEl>
                                          <p:spTgt spid="34"/>
                                        </p:tgtEl>
                                        <p:attrNameLst>
                                          <p:attrName>style.visibility</p:attrName>
                                        </p:attrNameLst>
                                      </p:cBhvr>
                                      <p:to>
                                        <p:strVal val="visible"/>
                                      </p:to>
                                    </p:set>
                                    <p:anim calcmode="lin" valueType="num">
                                      <p:cBhvr additive="base">
                                        <p:cTn id="233" dur="3000" fill="hold"/>
                                        <p:tgtEl>
                                          <p:spTgt spid="34"/>
                                        </p:tgtEl>
                                        <p:attrNameLst>
                                          <p:attrName>ppt_x</p:attrName>
                                        </p:attrNameLst>
                                      </p:cBhvr>
                                      <p:tavLst>
                                        <p:tav tm="0">
                                          <p:val>
                                            <p:strVal val="0-#ppt_w/2"/>
                                          </p:val>
                                        </p:tav>
                                        <p:tav tm="100000">
                                          <p:val>
                                            <p:strVal val="#ppt_x"/>
                                          </p:val>
                                        </p:tav>
                                      </p:tavLst>
                                    </p:anim>
                                    <p:anim calcmode="lin" valueType="num">
                                      <p:cBhvr additive="base">
                                        <p:cTn id="234" dur="3000" fill="hold"/>
                                        <p:tgtEl>
                                          <p:spTgt spid="34"/>
                                        </p:tgtEl>
                                        <p:attrNameLst>
                                          <p:attrName>ppt_y</p:attrName>
                                        </p:attrNameLst>
                                      </p:cBhvr>
                                      <p:tavLst>
                                        <p:tav tm="0">
                                          <p:val>
                                            <p:strVal val="#ppt_y"/>
                                          </p:val>
                                        </p:tav>
                                        <p:tav tm="100000">
                                          <p:val>
                                            <p:strVal val="#ppt_y"/>
                                          </p:val>
                                        </p:tav>
                                      </p:tavLst>
                                    </p:anim>
                                  </p:childTnLst>
                                </p:cTn>
                              </p:par>
                              <p:par>
                                <p:cTn id="235" presetID="2" presetClass="entr" presetSubtype="8" fill="hold" nodeType="withEffect">
                                  <p:stCondLst>
                                    <p:cond delay="0"/>
                                  </p:stCondLst>
                                  <p:childTnLst>
                                    <p:set>
                                      <p:cBhvr>
                                        <p:cTn id="236" dur="1" fill="hold">
                                          <p:stCondLst>
                                            <p:cond delay="0"/>
                                          </p:stCondLst>
                                        </p:cTn>
                                        <p:tgtEl>
                                          <p:spTgt spid="37"/>
                                        </p:tgtEl>
                                        <p:attrNameLst>
                                          <p:attrName>style.visibility</p:attrName>
                                        </p:attrNameLst>
                                      </p:cBhvr>
                                      <p:to>
                                        <p:strVal val="visible"/>
                                      </p:to>
                                    </p:set>
                                    <p:anim calcmode="lin" valueType="num">
                                      <p:cBhvr additive="base">
                                        <p:cTn id="237" dur="3000" fill="hold"/>
                                        <p:tgtEl>
                                          <p:spTgt spid="37"/>
                                        </p:tgtEl>
                                        <p:attrNameLst>
                                          <p:attrName>ppt_x</p:attrName>
                                        </p:attrNameLst>
                                      </p:cBhvr>
                                      <p:tavLst>
                                        <p:tav tm="0">
                                          <p:val>
                                            <p:strVal val="0-#ppt_w/2"/>
                                          </p:val>
                                        </p:tav>
                                        <p:tav tm="100000">
                                          <p:val>
                                            <p:strVal val="#ppt_x"/>
                                          </p:val>
                                        </p:tav>
                                      </p:tavLst>
                                    </p:anim>
                                    <p:anim calcmode="lin" valueType="num">
                                      <p:cBhvr additive="base">
                                        <p:cTn id="238" dur="3000" fill="hold"/>
                                        <p:tgtEl>
                                          <p:spTgt spid="37"/>
                                        </p:tgtEl>
                                        <p:attrNameLst>
                                          <p:attrName>ppt_y</p:attrName>
                                        </p:attrNameLst>
                                      </p:cBhvr>
                                      <p:tavLst>
                                        <p:tav tm="0">
                                          <p:val>
                                            <p:strVal val="#ppt_y"/>
                                          </p:val>
                                        </p:tav>
                                        <p:tav tm="100000">
                                          <p:val>
                                            <p:strVal val="#ppt_y"/>
                                          </p:val>
                                        </p:tav>
                                      </p:tavLst>
                                    </p:anim>
                                  </p:childTnLst>
                                </p:cTn>
                              </p:par>
                              <p:par>
                                <p:cTn id="239" presetID="2" presetClass="entr" presetSubtype="8" fill="hold" nodeType="withEffect">
                                  <p:stCondLst>
                                    <p:cond delay="0"/>
                                  </p:stCondLst>
                                  <p:childTnLst>
                                    <p:set>
                                      <p:cBhvr>
                                        <p:cTn id="240" dur="1" fill="hold">
                                          <p:stCondLst>
                                            <p:cond delay="0"/>
                                          </p:stCondLst>
                                        </p:cTn>
                                        <p:tgtEl>
                                          <p:spTgt spid="42"/>
                                        </p:tgtEl>
                                        <p:attrNameLst>
                                          <p:attrName>style.visibility</p:attrName>
                                        </p:attrNameLst>
                                      </p:cBhvr>
                                      <p:to>
                                        <p:strVal val="visible"/>
                                      </p:to>
                                    </p:set>
                                    <p:anim calcmode="lin" valueType="num">
                                      <p:cBhvr additive="base">
                                        <p:cTn id="241" dur="3000" fill="hold"/>
                                        <p:tgtEl>
                                          <p:spTgt spid="42"/>
                                        </p:tgtEl>
                                        <p:attrNameLst>
                                          <p:attrName>ppt_x</p:attrName>
                                        </p:attrNameLst>
                                      </p:cBhvr>
                                      <p:tavLst>
                                        <p:tav tm="0">
                                          <p:val>
                                            <p:strVal val="0-#ppt_w/2"/>
                                          </p:val>
                                        </p:tav>
                                        <p:tav tm="100000">
                                          <p:val>
                                            <p:strVal val="#ppt_x"/>
                                          </p:val>
                                        </p:tav>
                                      </p:tavLst>
                                    </p:anim>
                                    <p:anim calcmode="lin" valueType="num">
                                      <p:cBhvr additive="base">
                                        <p:cTn id="242" dur="3000" fill="hold"/>
                                        <p:tgtEl>
                                          <p:spTgt spid="42"/>
                                        </p:tgtEl>
                                        <p:attrNameLst>
                                          <p:attrName>ppt_y</p:attrName>
                                        </p:attrNameLst>
                                      </p:cBhvr>
                                      <p:tavLst>
                                        <p:tav tm="0">
                                          <p:val>
                                            <p:strVal val="#ppt_y"/>
                                          </p:val>
                                        </p:tav>
                                        <p:tav tm="100000">
                                          <p:val>
                                            <p:strVal val="#ppt_y"/>
                                          </p:val>
                                        </p:tav>
                                      </p:tavLst>
                                    </p:anim>
                                  </p:childTnLst>
                                </p:cTn>
                              </p:par>
                              <p:par>
                                <p:cTn id="243" presetID="2" presetClass="entr" presetSubtype="8" fill="hold" nodeType="withEffect">
                                  <p:stCondLst>
                                    <p:cond delay="0"/>
                                  </p:stCondLst>
                                  <p:childTnLst>
                                    <p:set>
                                      <p:cBhvr>
                                        <p:cTn id="244" dur="1" fill="hold">
                                          <p:stCondLst>
                                            <p:cond delay="0"/>
                                          </p:stCondLst>
                                        </p:cTn>
                                        <p:tgtEl>
                                          <p:spTgt spid="45"/>
                                        </p:tgtEl>
                                        <p:attrNameLst>
                                          <p:attrName>style.visibility</p:attrName>
                                        </p:attrNameLst>
                                      </p:cBhvr>
                                      <p:to>
                                        <p:strVal val="visible"/>
                                      </p:to>
                                    </p:set>
                                    <p:anim calcmode="lin" valueType="num">
                                      <p:cBhvr additive="base">
                                        <p:cTn id="245" dur="3000" fill="hold"/>
                                        <p:tgtEl>
                                          <p:spTgt spid="45"/>
                                        </p:tgtEl>
                                        <p:attrNameLst>
                                          <p:attrName>ppt_x</p:attrName>
                                        </p:attrNameLst>
                                      </p:cBhvr>
                                      <p:tavLst>
                                        <p:tav tm="0">
                                          <p:val>
                                            <p:strVal val="0-#ppt_w/2"/>
                                          </p:val>
                                        </p:tav>
                                        <p:tav tm="100000">
                                          <p:val>
                                            <p:strVal val="#ppt_x"/>
                                          </p:val>
                                        </p:tav>
                                      </p:tavLst>
                                    </p:anim>
                                    <p:anim calcmode="lin" valueType="num">
                                      <p:cBhvr additive="base">
                                        <p:cTn id="246" dur="3000" fill="hold"/>
                                        <p:tgtEl>
                                          <p:spTgt spid="45"/>
                                        </p:tgtEl>
                                        <p:attrNameLst>
                                          <p:attrName>ppt_y</p:attrName>
                                        </p:attrNameLst>
                                      </p:cBhvr>
                                      <p:tavLst>
                                        <p:tav tm="0">
                                          <p:val>
                                            <p:strVal val="#ppt_y"/>
                                          </p:val>
                                        </p:tav>
                                        <p:tav tm="100000">
                                          <p:val>
                                            <p:strVal val="#ppt_y"/>
                                          </p:val>
                                        </p:tav>
                                      </p:tavLst>
                                    </p:anim>
                                  </p:childTnLst>
                                </p:cTn>
                              </p:par>
                              <p:par>
                                <p:cTn id="247" presetID="2" presetClass="entr" presetSubtype="9" fill="hold" nodeType="withEffect">
                                  <p:stCondLst>
                                    <p:cond delay="0"/>
                                  </p:stCondLst>
                                  <p:childTnLst>
                                    <p:set>
                                      <p:cBhvr>
                                        <p:cTn id="248" dur="1" fill="hold">
                                          <p:stCondLst>
                                            <p:cond delay="0"/>
                                          </p:stCondLst>
                                        </p:cTn>
                                        <p:tgtEl>
                                          <p:spTgt spid="58"/>
                                        </p:tgtEl>
                                        <p:attrNameLst>
                                          <p:attrName>style.visibility</p:attrName>
                                        </p:attrNameLst>
                                      </p:cBhvr>
                                      <p:to>
                                        <p:strVal val="visible"/>
                                      </p:to>
                                    </p:set>
                                    <p:anim calcmode="lin" valueType="num">
                                      <p:cBhvr additive="base">
                                        <p:cTn id="249" dur="3000" fill="hold"/>
                                        <p:tgtEl>
                                          <p:spTgt spid="58"/>
                                        </p:tgtEl>
                                        <p:attrNameLst>
                                          <p:attrName>ppt_x</p:attrName>
                                        </p:attrNameLst>
                                      </p:cBhvr>
                                      <p:tavLst>
                                        <p:tav tm="0">
                                          <p:val>
                                            <p:strVal val="0-#ppt_w/2"/>
                                          </p:val>
                                        </p:tav>
                                        <p:tav tm="100000">
                                          <p:val>
                                            <p:strVal val="#ppt_x"/>
                                          </p:val>
                                        </p:tav>
                                      </p:tavLst>
                                    </p:anim>
                                    <p:anim calcmode="lin" valueType="num">
                                      <p:cBhvr additive="base">
                                        <p:cTn id="250" dur="3000" fill="hold"/>
                                        <p:tgtEl>
                                          <p:spTgt spid="58"/>
                                        </p:tgtEl>
                                        <p:attrNameLst>
                                          <p:attrName>ppt_y</p:attrName>
                                        </p:attrNameLst>
                                      </p:cBhvr>
                                      <p:tavLst>
                                        <p:tav tm="0">
                                          <p:val>
                                            <p:strVal val="0-#ppt_h/2"/>
                                          </p:val>
                                        </p:tav>
                                        <p:tav tm="100000">
                                          <p:val>
                                            <p:strVal val="#ppt_y"/>
                                          </p:val>
                                        </p:tav>
                                      </p:tavLst>
                                    </p:anim>
                                  </p:childTnLst>
                                </p:cTn>
                              </p:par>
                              <p:par>
                                <p:cTn id="251" presetID="2" presetClass="entr" presetSubtype="9" fill="hold" nodeType="withEffect">
                                  <p:stCondLst>
                                    <p:cond delay="0"/>
                                  </p:stCondLst>
                                  <p:childTnLst>
                                    <p:set>
                                      <p:cBhvr>
                                        <p:cTn id="252" dur="1" fill="hold">
                                          <p:stCondLst>
                                            <p:cond delay="0"/>
                                          </p:stCondLst>
                                        </p:cTn>
                                        <p:tgtEl>
                                          <p:spTgt spid="59"/>
                                        </p:tgtEl>
                                        <p:attrNameLst>
                                          <p:attrName>style.visibility</p:attrName>
                                        </p:attrNameLst>
                                      </p:cBhvr>
                                      <p:to>
                                        <p:strVal val="visible"/>
                                      </p:to>
                                    </p:set>
                                    <p:anim calcmode="lin" valueType="num">
                                      <p:cBhvr additive="base">
                                        <p:cTn id="253" dur="3000" fill="hold"/>
                                        <p:tgtEl>
                                          <p:spTgt spid="59"/>
                                        </p:tgtEl>
                                        <p:attrNameLst>
                                          <p:attrName>ppt_x</p:attrName>
                                        </p:attrNameLst>
                                      </p:cBhvr>
                                      <p:tavLst>
                                        <p:tav tm="0">
                                          <p:val>
                                            <p:strVal val="0-#ppt_w/2"/>
                                          </p:val>
                                        </p:tav>
                                        <p:tav tm="100000">
                                          <p:val>
                                            <p:strVal val="#ppt_x"/>
                                          </p:val>
                                        </p:tav>
                                      </p:tavLst>
                                    </p:anim>
                                    <p:anim calcmode="lin" valueType="num">
                                      <p:cBhvr additive="base">
                                        <p:cTn id="254" dur="3000" fill="hold"/>
                                        <p:tgtEl>
                                          <p:spTgt spid="59"/>
                                        </p:tgtEl>
                                        <p:attrNameLst>
                                          <p:attrName>ppt_y</p:attrName>
                                        </p:attrNameLst>
                                      </p:cBhvr>
                                      <p:tavLst>
                                        <p:tav tm="0">
                                          <p:val>
                                            <p:strVal val="0-#ppt_h/2"/>
                                          </p:val>
                                        </p:tav>
                                        <p:tav tm="100000">
                                          <p:val>
                                            <p:strVal val="#ppt_y"/>
                                          </p:val>
                                        </p:tav>
                                      </p:tavLst>
                                    </p:anim>
                                  </p:childTnLst>
                                </p:cTn>
                              </p:par>
                              <p:par>
                                <p:cTn id="255" presetID="2" presetClass="entr" presetSubtype="9" fill="hold" nodeType="withEffect">
                                  <p:stCondLst>
                                    <p:cond delay="0"/>
                                  </p:stCondLst>
                                  <p:childTnLst>
                                    <p:set>
                                      <p:cBhvr>
                                        <p:cTn id="256" dur="1" fill="hold">
                                          <p:stCondLst>
                                            <p:cond delay="0"/>
                                          </p:stCondLst>
                                        </p:cTn>
                                        <p:tgtEl>
                                          <p:spTgt spid="60"/>
                                        </p:tgtEl>
                                        <p:attrNameLst>
                                          <p:attrName>style.visibility</p:attrName>
                                        </p:attrNameLst>
                                      </p:cBhvr>
                                      <p:to>
                                        <p:strVal val="visible"/>
                                      </p:to>
                                    </p:set>
                                    <p:anim calcmode="lin" valueType="num">
                                      <p:cBhvr additive="base">
                                        <p:cTn id="257" dur="3000" fill="hold"/>
                                        <p:tgtEl>
                                          <p:spTgt spid="60"/>
                                        </p:tgtEl>
                                        <p:attrNameLst>
                                          <p:attrName>ppt_x</p:attrName>
                                        </p:attrNameLst>
                                      </p:cBhvr>
                                      <p:tavLst>
                                        <p:tav tm="0">
                                          <p:val>
                                            <p:strVal val="0-#ppt_w/2"/>
                                          </p:val>
                                        </p:tav>
                                        <p:tav tm="100000">
                                          <p:val>
                                            <p:strVal val="#ppt_x"/>
                                          </p:val>
                                        </p:tav>
                                      </p:tavLst>
                                    </p:anim>
                                    <p:anim calcmode="lin" valueType="num">
                                      <p:cBhvr additive="base">
                                        <p:cTn id="258" dur="3000" fill="hold"/>
                                        <p:tgtEl>
                                          <p:spTgt spid="60"/>
                                        </p:tgtEl>
                                        <p:attrNameLst>
                                          <p:attrName>ppt_y</p:attrName>
                                        </p:attrNameLst>
                                      </p:cBhvr>
                                      <p:tavLst>
                                        <p:tav tm="0">
                                          <p:val>
                                            <p:strVal val="0-#ppt_h/2"/>
                                          </p:val>
                                        </p:tav>
                                        <p:tav tm="100000">
                                          <p:val>
                                            <p:strVal val="#ppt_y"/>
                                          </p:val>
                                        </p:tav>
                                      </p:tavLst>
                                    </p:anim>
                                  </p:childTnLst>
                                </p:cTn>
                              </p:par>
                              <p:par>
                                <p:cTn id="259" presetID="2" presetClass="entr" presetSubtype="9" fill="hold" nodeType="withEffect">
                                  <p:stCondLst>
                                    <p:cond delay="0"/>
                                  </p:stCondLst>
                                  <p:childTnLst>
                                    <p:set>
                                      <p:cBhvr>
                                        <p:cTn id="260" dur="1" fill="hold">
                                          <p:stCondLst>
                                            <p:cond delay="0"/>
                                          </p:stCondLst>
                                        </p:cTn>
                                        <p:tgtEl>
                                          <p:spTgt spid="61"/>
                                        </p:tgtEl>
                                        <p:attrNameLst>
                                          <p:attrName>style.visibility</p:attrName>
                                        </p:attrNameLst>
                                      </p:cBhvr>
                                      <p:to>
                                        <p:strVal val="visible"/>
                                      </p:to>
                                    </p:set>
                                    <p:anim calcmode="lin" valueType="num">
                                      <p:cBhvr additive="base">
                                        <p:cTn id="261" dur="3000" fill="hold"/>
                                        <p:tgtEl>
                                          <p:spTgt spid="61"/>
                                        </p:tgtEl>
                                        <p:attrNameLst>
                                          <p:attrName>ppt_x</p:attrName>
                                        </p:attrNameLst>
                                      </p:cBhvr>
                                      <p:tavLst>
                                        <p:tav tm="0">
                                          <p:val>
                                            <p:strVal val="0-#ppt_w/2"/>
                                          </p:val>
                                        </p:tav>
                                        <p:tav tm="100000">
                                          <p:val>
                                            <p:strVal val="#ppt_x"/>
                                          </p:val>
                                        </p:tav>
                                      </p:tavLst>
                                    </p:anim>
                                    <p:anim calcmode="lin" valueType="num">
                                      <p:cBhvr additive="base">
                                        <p:cTn id="262" dur="3000" fill="hold"/>
                                        <p:tgtEl>
                                          <p:spTgt spid="61"/>
                                        </p:tgtEl>
                                        <p:attrNameLst>
                                          <p:attrName>ppt_y</p:attrName>
                                        </p:attrNameLst>
                                      </p:cBhvr>
                                      <p:tavLst>
                                        <p:tav tm="0">
                                          <p:val>
                                            <p:strVal val="0-#ppt_h/2"/>
                                          </p:val>
                                        </p:tav>
                                        <p:tav tm="100000">
                                          <p:val>
                                            <p:strVal val="#ppt_y"/>
                                          </p:val>
                                        </p:tav>
                                      </p:tavLst>
                                    </p:anim>
                                  </p:childTnLst>
                                </p:cTn>
                              </p:par>
                              <p:par>
                                <p:cTn id="263" presetID="2" presetClass="entr" presetSubtype="1" fill="hold" nodeType="withEffect">
                                  <p:stCondLst>
                                    <p:cond delay="0"/>
                                  </p:stCondLst>
                                  <p:childTnLst>
                                    <p:set>
                                      <p:cBhvr>
                                        <p:cTn id="264" dur="1" fill="hold">
                                          <p:stCondLst>
                                            <p:cond delay="0"/>
                                          </p:stCondLst>
                                        </p:cTn>
                                        <p:tgtEl>
                                          <p:spTgt spid="33"/>
                                        </p:tgtEl>
                                        <p:attrNameLst>
                                          <p:attrName>style.visibility</p:attrName>
                                        </p:attrNameLst>
                                      </p:cBhvr>
                                      <p:to>
                                        <p:strVal val="visible"/>
                                      </p:to>
                                    </p:set>
                                    <p:anim calcmode="lin" valueType="num">
                                      <p:cBhvr additive="base">
                                        <p:cTn id="265" dur="3000" fill="hold"/>
                                        <p:tgtEl>
                                          <p:spTgt spid="33"/>
                                        </p:tgtEl>
                                        <p:attrNameLst>
                                          <p:attrName>ppt_x</p:attrName>
                                        </p:attrNameLst>
                                      </p:cBhvr>
                                      <p:tavLst>
                                        <p:tav tm="0">
                                          <p:val>
                                            <p:strVal val="#ppt_x"/>
                                          </p:val>
                                        </p:tav>
                                        <p:tav tm="100000">
                                          <p:val>
                                            <p:strVal val="#ppt_x"/>
                                          </p:val>
                                        </p:tav>
                                      </p:tavLst>
                                    </p:anim>
                                    <p:anim calcmode="lin" valueType="num">
                                      <p:cBhvr additive="base">
                                        <p:cTn id="266" dur="3000" fill="hold"/>
                                        <p:tgtEl>
                                          <p:spTgt spid="33"/>
                                        </p:tgtEl>
                                        <p:attrNameLst>
                                          <p:attrName>ppt_y</p:attrName>
                                        </p:attrNameLst>
                                      </p:cBhvr>
                                      <p:tavLst>
                                        <p:tav tm="0">
                                          <p:val>
                                            <p:strVal val="0-#ppt_h/2"/>
                                          </p:val>
                                        </p:tav>
                                        <p:tav tm="100000">
                                          <p:val>
                                            <p:strVal val="#ppt_y"/>
                                          </p:val>
                                        </p:tav>
                                      </p:tavLst>
                                    </p:anim>
                                  </p:childTnLst>
                                </p:cTn>
                              </p:par>
                              <p:par>
                                <p:cTn id="267" presetID="2" presetClass="entr" presetSubtype="1" fill="hold" nodeType="withEffect">
                                  <p:stCondLst>
                                    <p:cond delay="0"/>
                                  </p:stCondLst>
                                  <p:childTnLst>
                                    <p:set>
                                      <p:cBhvr>
                                        <p:cTn id="268" dur="1" fill="hold">
                                          <p:stCondLst>
                                            <p:cond delay="0"/>
                                          </p:stCondLst>
                                        </p:cTn>
                                        <p:tgtEl>
                                          <p:spTgt spid="38"/>
                                        </p:tgtEl>
                                        <p:attrNameLst>
                                          <p:attrName>style.visibility</p:attrName>
                                        </p:attrNameLst>
                                      </p:cBhvr>
                                      <p:to>
                                        <p:strVal val="visible"/>
                                      </p:to>
                                    </p:set>
                                    <p:anim calcmode="lin" valueType="num">
                                      <p:cBhvr additive="base">
                                        <p:cTn id="269" dur="3000" fill="hold"/>
                                        <p:tgtEl>
                                          <p:spTgt spid="38"/>
                                        </p:tgtEl>
                                        <p:attrNameLst>
                                          <p:attrName>ppt_x</p:attrName>
                                        </p:attrNameLst>
                                      </p:cBhvr>
                                      <p:tavLst>
                                        <p:tav tm="0">
                                          <p:val>
                                            <p:strVal val="#ppt_x"/>
                                          </p:val>
                                        </p:tav>
                                        <p:tav tm="100000">
                                          <p:val>
                                            <p:strVal val="#ppt_x"/>
                                          </p:val>
                                        </p:tav>
                                      </p:tavLst>
                                    </p:anim>
                                    <p:anim calcmode="lin" valueType="num">
                                      <p:cBhvr additive="base">
                                        <p:cTn id="270" dur="3000" fill="hold"/>
                                        <p:tgtEl>
                                          <p:spTgt spid="38"/>
                                        </p:tgtEl>
                                        <p:attrNameLst>
                                          <p:attrName>ppt_y</p:attrName>
                                        </p:attrNameLst>
                                      </p:cBhvr>
                                      <p:tavLst>
                                        <p:tav tm="0">
                                          <p:val>
                                            <p:strVal val="0-#ppt_h/2"/>
                                          </p:val>
                                        </p:tav>
                                        <p:tav tm="100000">
                                          <p:val>
                                            <p:strVal val="#ppt_y"/>
                                          </p:val>
                                        </p:tav>
                                      </p:tavLst>
                                    </p:anim>
                                  </p:childTnLst>
                                </p:cTn>
                              </p:par>
                              <p:par>
                                <p:cTn id="271" presetID="2" presetClass="entr" presetSubtype="1" fill="hold" nodeType="withEffect">
                                  <p:stCondLst>
                                    <p:cond delay="0"/>
                                  </p:stCondLst>
                                  <p:childTnLst>
                                    <p:set>
                                      <p:cBhvr>
                                        <p:cTn id="272" dur="1" fill="hold">
                                          <p:stCondLst>
                                            <p:cond delay="0"/>
                                          </p:stCondLst>
                                        </p:cTn>
                                        <p:tgtEl>
                                          <p:spTgt spid="41"/>
                                        </p:tgtEl>
                                        <p:attrNameLst>
                                          <p:attrName>style.visibility</p:attrName>
                                        </p:attrNameLst>
                                      </p:cBhvr>
                                      <p:to>
                                        <p:strVal val="visible"/>
                                      </p:to>
                                    </p:set>
                                    <p:anim calcmode="lin" valueType="num">
                                      <p:cBhvr additive="base">
                                        <p:cTn id="273" dur="3000" fill="hold"/>
                                        <p:tgtEl>
                                          <p:spTgt spid="41"/>
                                        </p:tgtEl>
                                        <p:attrNameLst>
                                          <p:attrName>ppt_x</p:attrName>
                                        </p:attrNameLst>
                                      </p:cBhvr>
                                      <p:tavLst>
                                        <p:tav tm="0">
                                          <p:val>
                                            <p:strVal val="#ppt_x"/>
                                          </p:val>
                                        </p:tav>
                                        <p:tav tm="100000">
                                          <p:val>
                                            <p:strVal val="#ppt_x"/>
                                          </p:val>
                                        </p:tav>
                                      </p:tavLst>
                                    </p:anim>
                                    <p:anim calcmode="lin" valueType="num">
                                      <p:cBhvr additive="base">
                                        <p:cTn id="274" dur="3000" fill="hold"/>
                                        <p:tgtEl>
                                          <p:spTgt spid="41"/>
                                        </p:tgtEl>
                                        <p:attrNameLst>
                                          <p:attrName>ppt_y</p:attrName>
                                        </p:attrNameLst>
                                      </p:cBhvr>
                                      <p:tavLst>
                                        <p:tav tm="0">
                                          <p:val>
                                            <p:strVal val="0-#ppt_h/2"/>
                                          </p:val>
                                        </p:tav>
                                        <p:tav tm="100000">
                                          <p:val>
                                            <p:strVal val="#ppt_y"/>
                                          </p:val>
                                        </p:tav>
                                      </p:tavLst>
                                    </p:anim>
                                  </p:childTnLst>
                                </p:cTn>
                              </p:par>
                              <p:par>
                                <p:cTn id="275" presetID="2" presetClass="entr" presetSubtype="3" fill="hold" nodeType="withEffect">
                                  <p:stCondLst>
                                    <p:cond delay="0"/>
                                  </p:stCondLst>
                                  <p:childTnLst>
                                    <p:set>
                                      <p:cBhvr>
                                        <p:cTn id="276" dur="1" fill="hold">
                                          <p:stCondLst>
                                            <p:cond delay="0"/>
                                          </p:stCondLst>
                                        </p:cTn>
                                        <p:tgtEl>
                                          <p:spTgt spid="50"/>
                                        </p:tgtEl>
                                        <p:attrNameLst>
                                          <p:attrName>style.visibility</p:attrName>
                                        </p:attrNameLst>
                                      </p:cBhvr>
                                      <p:to>
                                        <p:strVal val="visible"/>
                                      </p:to>
                                    </p:set>
                                    <p:anim calcmode="lin" valueType="num">
                                      <p:cBhvr additive="base">
                                        <p:cTn id="277" dur="3000" fill="hold"/>
                                        <p:tgtEl>
                                          <p:spTgt spid="50"/>
                                        </p:tgtEl>
                                        <p:attrNameLst>
                                          <p:attrName>ppt_x</p:attrName>
                                        </p:attrNameLst>
                                      </p:cBhvr>
                                      <p:tavLst>
                                        <p:tav tm="0">
                                          <p:val>
                                            <p:strVal val="1+#ppt_w/2"/>
                                          </p:val>
                                        </p:tav>
                                        <p:tav tm="100000">
                                          <p:val>
                                            <p:strVal val="#ppt_x"/>
                                          </p:val>
                                        </p:tav>
                                      </p:tavLst>
                                    </p:anim>
                                    <p:anim calcmode="lin" valueType="num">
                                      <p:cBhvr additive="base">
                                        <p:cTn id="278" dur="3000" fill="hold"/>
                                        <p:tgtEl>
                                          <p:spTgt spid="50"/>
                                        </p:tgtEl>
                                        <p:attrNameLst>
                                          <p:attrName>ppt_y</p:attrName>
                                        </p:attrNameLst>
                                      </p:cBhvr>
                                      <p:tavLst>
                                        <p:tav tm="0">
                                          <p:val>
                                            <p:strVal val="0-#ppt_h/2"/>
                                          </p:val>
                                        </p:tav>
                                        <p:tav tm="100000">
                                          <p:val>
                                            <p:strVal val="#ppt_y"/>
                                          </p:val>
                                        </p:tav>
                                      </p:tavLst>
                                    </p:anim>
                                  </p:childTnLst>
                                </p:cTn>
                              </p:par>
                              <p:par>
                                <p:cTn id="279" presetID="2" presetClass="entr" presetSubtype="3" fill="hold" nodeType="withEffect">
                                  <p:stCondLst>
                                    <p:cond delay="0"/>
                                  </p:stCondLst>
                                  <p:childTnLst>
                                    <p:set>
                                      <p:cBhvr>
                                        <p:cTn id="280" dur="1" fill="hold">
                                          <p:stCondLst>
                                            <p:cond delay="0"/>
                                          </p:stCondLst>
                                        </p:cTn>
                                        <p:tgtEl>
                                          <p:spTgt spid="51"/>
                                        </p:tgtEl>
                                        <p:attrNameLst>
                                          <p:attrName>style.visibility</p:attrName>
                                        </p:attrNameLst>
                                      </p:cBhvr>
                                      <p:to>
                                        <p:strVal val="visible"/>
                                      </p:to>
                                    </p:set>
                                    <p:anim calcmode="lin" valueType="num">
                                      <p:cBhvr additive="base">
                                        <p:cTn id="281" dur="3000" fill="hold"/>
                                        <p:tgtEl>
                                          <p:spTgt spid="51"/>
                                        </p:tgtEl>
                                        <p:attrNameLst>
                                          <p:attrName>ppt_x</p:attrName>
                                        </p:attrNameLst>
                                      </p:cBhvr>
                                      <p:tavLst>
                                        <p:tav tm="0">
                                          <p:val>
                                            <p:strVal val="1+#ppt_w/2"/>
                                          </p:val>
                                        </p:tav>
                                        <p:tav tm="100000">
                                          <p:val>
                                            <p:strVal val="#ppt_x"/>
                                          </p:val>
                                        </p:tav>
                                      </p:tavLst>
                                    </p:anim>
                                    <p:anim calcmode="lin" valueType="num">
                                      <p:cBhvr additive="base">
                                        <p:cTn id="282" dur="3000" fill="hold"/>
                                        <p:tgtEl>
                                          <p:spTgt spid="51"/>
                                        </p:tgtEl>
                                        <p:attrNameLst>
                                          <p:attrName>ppt_y</p:attrName>
                                        </p:attrNameLst>
                                      </p:cBhvr>
                                      <p:tavLst>
                                        <p:tav tm="0">
                                          <p:val>
                                            <p:strVal val="0-#ppt_h/2"/>
                                          </p:val>
                                        </p:tav>
                                        <p:tav tm="100000">
                                          <p:val>
                                            <p:strVal val="#ppt_y"/>
                                          </p:val>
                                        </p:tav>
                                      </p:tavLst>
                                    </p:anim>
                                  </p:childTnLst>
                                </p:cTn>
                              </p:par>
                              <p:par>
                                <p:cTn id="283" presetID="2" presetClass="entr" presetSubtype="3" fill="hold" nodeType="withEffect">
                                  <p:stCondLst>
                                    <p:cond delay="0"/>
                                  </p:stCondLst>
                                  <p:childTnLst>
                                    <p:set>
                                      <p:cBhvr>
                                        <p:cTn id="284" dur="1" fill="hold">
                                          <p:stCondLst>
                                            <p:cond delay="0"/>
                                          </p:stCondLst>
                                        </p:cTn>
                                        <p:tgtEl>
                                          <p:spTgt spid="52"/>
                                        </p:tgtEl>
                                        <p:attrNameLst>
                                          <p:attrName>style.visibility</p:attrName>
                                        </p:attrNameLst>
                                      </p:cBhvr>
                                      <p:to>
                                        <p:strVal val="visible"/>
                                      </p:to>
                                    </p:set>
                                    <p:anim calcmode="lin" valueType="num">
                                      <p:cBhvr additive="base">
                                        <p:cTn id="285" dur="3000" fill="hold"/>
                                        <p:tgtEl>
                                          <p:spTgt spid="52"/>
                                        </p:tgtEl>
                                        <p:attrNameLst>
                                          <p:attrName>ppt_x</p:attrName>
                                        </p:attrNameLst>
                                      </p:cBhvr>
                                      <p:tavLst>
                                        <p:tav tm="0">
                                          <p:val>
                                            <p:strVal val="1+#ppt_w/2"/>
                                          </p:val>
                                        </p:tav>
                                        <p:tav tm="100000">
                                          <p:val>
                                            <p:strVal val="#ppt_x"/>
                                          </p:val>
                                        </p:tav>
                                      </p:tavLst>
                                    </p:anim>
                                    <p:anim calcmode="lin" valueType="num">
                                      <p:cBhvr additive="base">
                                        <p:cTn id="286" dur="3000" fill="hold"/>
                                        <p:tgtEl>
                                          <p:spTgt spid="52"/>
                                        </p:tgtEl>
                                        <p:attrNameLst>
                                          <p:attrName>ppt_y</p:attrName>
                                        </p:attrNameLst>
                                      </p:cBhvr>
                                      <p:tavLst>
                                        <p:tav tm="0">
                                          <p:val>
                                            <p:strVal val="0-#ppt_h/2"/>
                                          </p:val>
                                        </p:tav>
                                        <p:tav tm="100000">
                                          <p:val>
                                            <p:strVal val="#ppt_y"/>
                                          </p:val>
                                        </p:tav>
                                      </p:tavLst>
                                    </p:anim>
                                  </p:childTnLst>
                                </p:cTn>
                              </p:par>
                              <p:par>
                                <p:cTn id="287" presetID="2" presetClass="entr" presetSubtype="3" fill="hold" nodeType="withEffect">
                                  <p:stCondLst>
                                    <p:cond delay="0"/>
                                  </p:stCondLst>
                                  <p:childTnLst>
                                    <p:set>
                                      <p:cBhvr>
                                        <p:cTn id="288" dur="1" fill="hold">
                                          <p:stCondLst>
                                            <p:cond delay="0"/>
                                          </p:stCondLst>
                                        </p:cTn>
                                        <p:tgtEl>
                                          <p:spTgt spid="53"/>
                                        </p:tgtEl>
                                        <p:attrNameLst>
                                          <p:attrName>style.visibility</p:attrName>
                                        </p:attrNameLst>
                                      </p:cBhvr>
                                      <p:to>
                                        <p:strVal val="visible"/>
                                      </p:to>
                                    </p:set>
                                    <p:anim calcmode="lin" valueType="num">
                                      <p:cBhvr additive="base">
                                        <p:cTn id="289" dur="3000" fill="hold"/>
                                        <p:tgtEl>
                                          <p:spTgt spid="53"/>
                                        </p:tgtEl>
                                        <p:attrNameLst>
                                          <p:attrName>ppt_x</p:attrName>
                                        </p:attrNameLst>
                                      </p:cBhvr>
                                      <p:tavLst>
                                        <p:tav tm="0">
                                          <p:val>
                                            <p:strVal val="1+#ppt_w/2"/>
                                          </p:val>
                                        </p:tav>
                                        <p:tav tm="100000">
                                          <p:val>
                                            <p:strVal val="#ppt_x"/>
                                          </p:val>
                                        </p:tav>
                                      </p:tavLst>
                                    </p:anim>
                                    <p:anim calcmode="lin" valueType="num">
                                      <p:cBhvr additive="base">
                                        <p:cTn id="290" dur="3000" fill="hold"/>
                                        <p:tgtEl>
                                          <p:spTgt spid="53"/>
                                        </p:tgtEl>
                                        <p:attrNameLst>
                                          <p:attrName>ppt_y</p:attrName>
                                        </p:attrNameLst>
                                      </p:cBhvr>
                                      <p:tavLst>
                                        <p:tav tm="0">
                                          <p:val>
                                            <p:strVal val="0-#ppt_h/2"/>
                                          </p:val>
                                        </p:tav>
                                        <p:tav tm="100000">
                                          <p:val>
                                            <p:strVal val="#ppt_y"/>
                                          </p:val>
                                        </p:tav>
                                      </p:tavLst>
                                    </p:anim>
                                  </p:childTnLst>
                                </p:cTn>
                              </p:par>
                              <p:par>
                                <p:cTn id="291" presetID="2" presetClass="entr" presetSubtype="2" fill="hold" nodeType="withEffect">
                                  <p:stCondLst>
                                    <p:cond delay="0"/>
                                  </p:stCondLst>
                                  <p:childTnLst>
                                    <p:set>
                                      <p:cBhvr>
                                        <p:cTn id="292" dur="1" fill="hold">
                                          <p:stCondLst>
                                            <p:cond delay="0"/>
                                          </p:stCondLst>
                                        </p:cTn>
                                        <p:tgtEl>
                                          <p:spTgt spid="35"/>
                                        </p:tgtEl>
                                        <p:attrNameLst>
                                          <p:attrName>style.visibility</p:attrName>
                                        </p:attrNameLst>
                                      </p:cBhvr>
                                      <p:to>
                                        <p:strVal val="visible"/>
                                      </p:to>
                                    </p:set>
                                    <p:anim calcmode="lin" valueType="num">
                                      <p:cBhvr additive="base">
                                        <p:cTn id="293" dur="3000" fill="hold"/>
                                        <p:tgtEl>
                                          <p:spTgt spid="35"/>
                                        </p:tgtEl>
                                        <p:attrNameLst>
                                          <p:attrName>ppt_x</p:attrName>
                                        </p:attrNameLst>
                                      </p:cBhvr>
                                      <p:tavLst>
                                        <p:tav tm="0">
                                          <p:val>
                                            <p:strVal val="1+#ppt_w/2"/>
                                          </p:val>
                                        </p:tav>
                                        <p:tav tm="100000">
                                          <p:val>
                                            <p:strVal val="#ppt_x"/>
                                          </p:val>
                                        </p:tav>
                                      </p:tavLst>
                                    </p:anim>
                                    <p:anim calcmode="lin" valueType="num">
                                      <p:cBhvr additive="base">
                                        <p:cTn id="294" dur="3000" fill="hold"/>
                                        <p:tgtEl>
                                          <p:spTgt spid="35"/>
                                        </p:tgtEl>
                                        <p:attrNameLst>
                                          <p:attrName>ppt_y</p:attrName>
                                        </p:attrNameLst>
                                      </p:cBhvr>
                                      <p:tavLst>
                                        <p:tav tm="0">
                                          <p:val>
                                            <p:strVal val="#ppt_y"/>
                                          </p:val>
                                        </p:tav>
                                        <p:tav tm="100000">
                                          <p:val>
                                            <p:strVal val="#ppt_y"/>
                                          </p:val>
                                        </p:tav>
                                      </p:tavLst>
                                    </p:anim>
                                  </p:childTnLst>
                                </p:cTn>
                              </p:par>
                              <p:par>
                                <p:cTn id="295" presetID="2" presetClass="entr" presetSubtype="2" fill="hold" nodeType="withEffect">
                                  <p:stCondLst>
                                    <p:cond delay="0"/>
                                  </p:stCondLst>
                                  <p:childTnLst>
                                    <p:set>
                                      <p:cBhvr>
                                        <p:cTn id="296" dur="1" fill="hold">
                                          <p:stCondLst>
                                            <p:cond delay="0"/>
                                          </p:stCondLst>
                                        </p:cTn>
                                        <p:tgtEl>
                                          <p:spTgt spid="39"/>
                                        </p:tgtEl>
                                        <p:attrNameLst>
                                          <p:attrName>style.visibility</p:attrName>
                                        </p:attrNameLst>
                                      </p:cBhvr>
                                      <p:to>
                                        <p:strVal val="visible"/>
                                      </p:to>
                                    </p:set>
                                    <p:anim calcmode="lin" valueType="num">
                                      <p:cBhvr additive="base">
                                        <p:cTn id="297" dur="3000" fill="hold"/>
                                        <p:tgtEl>
                                          <p:spTgt spid="39"/>
                                        </p:tgtEl>
                                        <p:attrNameLst>
                                          <p:attrName>ppt_x</p:attrName>
                                        </p:attrNameLst>
                                      </p:cBhvr>
                                      <p:tavLst>
                                        <p:tav tm="0">
                                          <p:val>
                                            <p:strVal val="1+#ppt_w/2"/>
                                          </p:val>
                                        </p:tav>
                                        <p:tav tm="100000">
                                          <p:val>
                                            <p:strVal val="#ppt_x"/>
                                          </p:val>
                                        </p:tav>
                                      </p:tavLst>
                                    </p:anim>
                                    <p:anim calcmode="lin" valueType="num">
                                      <p:cBhvr additive="base">
                                        <p:cTn id="298" dur="3000" fill="hold"/>
                                        <p:tgtEl>
                                          <p:spTgt spid="39"/>
                                        </p:tgtEl>
                                        <p:attrNameLst>
                                          <p:attrName>ppt_y</p:attrName>
                                        </p:attrNameLst>
                                      </p:cBhvr>
                                      <p:tavLst>
                                        <p:tav tm="0">
                                          <p:val>
                                            <p:strVal val="#ppt_y"/>
                                          </p:val>
                                        </p:tav>
                                        <p:tav tm="100000">
                                          <p:val>
                                            <p:strVal val="#ppt_y"/>
                                          </p:val>
                                        </p:tav>
                                      </p:tavLst>
                                    </p:anim>
                                  </p:childTnLst>
                                </p:cTn>
                              </p:par>
                              <p:par>
                                <p:cTn id="299" presetID="2" presetClass="entr" presetSubtype="2" fill="hold" nodeType="withEffect">
                                  <p:stCondLst>
                                    <p:cond delay="0"/>
                                  </p:stCondLst>
                                  <p:childTnLst>
                                    <p:set>
                                      <p:cBhvr>
                                        <p:cTn id="300" dur="1" fill="hold">
                                          <p:stCondLst>
                                            <p:cond delay="0"/>
                                          </p:stCondLst>
                                        </p:cTn>
                                        <p:tgtEl>
                                          <p:spTgt spid="43"/>
                                        </p:tgtEl>
                                        <p:attrNameLst>
                                          <p:attrName>style.visibility</p:attrName>
                                        </p:attrNameLst>
                                      </p:cBhvr>
                                      <p:to>
                                        <p:strVal val="visible"/>
                                      </p:to>
                                    </p:set>
                                    <p:anim calcmode="lin" valueType="num">
                                      <p:cBhvr additive="base">
                                        <p:cTn id="301" dur="3000" fill="hold"/>
                                        <p:tgtEl>
                                          <p:spTgt spid="43"/>
                                        </p:tgtEl>
                                        <p:attrNameLst>
                                          <p:attrName>ppt_x</p:attrName>
                                        </p:attrNameLst>
                                      </p:cBhvr>
                                      <p:tavLst>
                                        <p:tav tm="0">
                                          <p:val>
                                            <p:strVal val="1+#ppt_w/2"/>
                                          </p:val>
                                        </p:tav>
                                        <p:tav tm="100000">
                                          <p:val>
                                            <p:strVal val="#ppt_x"/>
                                          </p:val>
                                        </p:tav>
                                      </p:tavLst>
                                    </p:anim>
                                    <p:anim calcmode="lin" valueType="num">
                                      <p:cBhvr additive="base">
                                        <p:cTn id="302" dur="3000" fill="hold"/>
                                        <p:tgtEl>
                                          <p:spTgt spid="43"/>
                                        </p:tgtEl>
                                        <p:attrNameLst>
                                          <p:attrName>ppt_y</p:attrName>
                                        </p:attrNameLst>
                                      </p:cBhvr>
                                      <p:tavLst>
                                        <p:tav tm="0">
                                          <p:val>
                                            <p:strVal val="#ppt_y"/>
                                          </p:val>
                                        </p:tav>
                                        <p:tav tm="100000">
                                          <p:val>
                                            <p:strVal val="#ppt_y"/>
                                          </p:val>
                                        </p:tav>
                                      </p:tavLst>
                                    </p:anim>
                                  </p:childTnLst>
                                </p:cTn>
                              </p:par>
                              <p:par>
                                <p:cTn id="303" presetID="2" presetClass="entr" presetSubtype="2" fill="hold" nodeType="withEffect">
                                  <p:stCondLst>
                                    <p:cond delay="0"/>
                                  </p:stCondLst>
                                  <p:childTnLst>
                                    <p:set>
                                      <p:cBhvr>
                                        <p:cTn id="304" dur="1" fill="hold">
                                          <p:stCondLst>
                                            <p:cond delay="0"/>
                                          </p:stCondLst>
                                        </p:cTn>
                                        <p:tgtEl>
                                          <p:spTgt spid="44"/>
                                        </p:tgtEl>
                                        <p:attrNameLst>
                                          <p:attrName>style.visibility</p:attrName>
                                        </p:attrNameLst>
                                      </p:cBhvr>
                                      <p:to>
                                        <p:strVal val="visible"/>
                                      </p:to>
                                    </p:set>
                                    <p:anim calcmode="lin" valueType="num">
                                      <p:cBhvr additive="base">
                                        <p:cTn id="305" dur="3000" fill="hold"/>
                                        <p:tgtEl>
                                          <p:spTgt spid="44"/>
                                        </p:tgtEl>
                                        <p:attrNameLst>
                                          <p:attrName>ppt_x</p:attrName>
                                        </p:attrNameLst>
                                      </p:cBhvr>
                                      <p:tavLst>
                                        <p:tav tm="0">
                                          <p:val>
                                            <p:strVal val="1+#ppt_w/2"/>
                                          </p:val>
                                        </p:tav>
                                        <p:tav tm="100000">
                                          <p:val>
                                            <p:strVal val="#ppt_x"/>
                                          </p:val>
                                        </p:tav>
                                      </p:tavLst>
                                    </p:anim>
                                    <p:anim calcmode="lin" valueType="num">
                                      <p:cBhvr additive="base">
                                        <p:cTn id="306" dur="3000" fill="hold"/>
                                        <p:tgtEl>
                                          <p:spTgt spid="44"/>
                                        </p:tgtEl>
                                        <p:attrNameLst>
                                          <p:attrName>ppt_y</p:attrName>
                                        </p:attrNameLst>
                                      </p:cBhvr>
                                      <p:tavLst>
                                        <p:tav tm="0">
                                          <p:val>
                                            <p:strVal val="#ppt_y"/>
                                          </p:val>
                                        </p:tav>
                                        <p:tav tm="100000">
                                          <p:val>
                                            <p:strVal val="#ppt_y"/>
                                          </p:val>
                                        </p:tav>
                                      </p:tavLst>
                                    </p:anim>
                                  </p:childTnLst>
                                </p:cTn>
                              </p:par>
                            </p:childTnLst>
                          </p:cTn>
                        </p:par>
                        <p:par>
                          <p:cTn id="307" fill="hold">
                            <p:stCondLst>
                              <p:cond delay="3000"/>
                            </p:stCondLst>
                            <p:childTnLst>
                              <p:par>
                                <p:cTn id="308" presetID="23" presetClass="exit" presetSubtype="544" fill="hold" nodeType="afterEffect">
                                  <p:stCondLst>
                                    <p:cond delay="0"/>
                                  </p:stCondLst>
                                  <p:childTnLst>
                                    <p:anim calcmode="lin" valueType="num">
                                      <p:cBhvr>
                                        <p:cTn id="309" dur="3000"/>
                                        <p:tgtEl>
                                          <p:spTgt spid="32"/>
                                        </p:tgtEl>
                                        <p:attrNameLst>
                                          <p:attrName>ppt_w</p:attrName>
                                        </p:attrNameLst>
                                      </p:cBhvr>
                                      <p:tavLst>
                                        <p:tav tm="0">
                                          <p:val>
                                            <p:strVal val="ppt_w"/>
                                          </p:val>
                                        </p:tav>
                                        <p:tav tm="100000">
                                          <p:val>
                                            <p:fltVal val="0"/>
                                          </p:val>
                                        </p:tav>
                                      </p:tavLst>
                                    </p:anim>
                                    <p:anim calcmode="lin" valueType="num">
                                      <p:cBhvr>
                                        <p:cTn id="310" dur="3000"/>
                                        <p:tgtEl>
                                          <p:spTgt spid="32"/>
                                        </p:tgtEl>
                                        <p:attrNameLst>
                                          <p:attrName>ppt_h</p:attrName>
                                        </p:attrNameLst>
                                      </p:cBhvr>
                                      <p:tavLst>
                                        <p:tav tm="0">
                                          <p:val>
                                            <p:strVal val="ppt_h"/>
                                          </p:val>
                                        </p:tav>
                                        <p:tav tm="100000">
                                          <p:val>
                                            <p:fltVal val="0"/>
                                          </p:val>
                                        </p:tav>
                                      </p:tavLst>
                                    </p:anim>
                                    <p:anim calcmode="lin" valueType="num">
                                      <p:cBhvr>
                                        <p:cTn id="311" dur="3000"/>
                                        <p:tgtEl>
                                          <p:spTgt spid="32"/>
                                        </p:tgtEl>
                                        <p:attrNameLst>
                                          <p:attrName>ppt_x</p:attrName>
                                        </p:attrNameLst>
                                      </p:cBhvr>
                                      <p:tavLst>
                                        <p:tav tm="0">
                                          <p:val>
                                            <p:strVal val="ppt_x"/>
                                          </p:val>
                                        </p:tav>
                                        <p:tav tm="100000">
                                          <p:val>
                                            <p:fltVal val="0.5"/>
                                          </p:val>
                                        </p:tav>
                                      </p:tavLst>
                                    </p:anim>
                                    <p:anim calcmode="lin" valueType="num">
                                      <p:cBhvr>
                                        <p:cTn id="312" dur="3000"/>
                                        <p:tgtEl>
                                          <p:spTgt spid="32"/>
                                        </p:tgtEl>
                                        <p:attrNameLst>
                                          <p:attrName>ppt_y</p:attrName>
                                        </p:attrNameLst>
                                      </p:cBhvr>
                                      <p:tavLst>
                                        <p:tav tm="0">
                                          <p:val>
                                            <p:strVal val="ppt_y"/>
                                          </p:val>
                                        </p:tav>
                                        <p:tav tm="100000">
                                          <p:val>
                                            <p:fltVal val="0.5"/>
                                          </p:val>
                                        </p:tav>
                                      </p:tavLst>
                                    </p:anim>
                                    <p:set>
                                      <p:cBhvr>
                                        <p:cTn id="313" dur="1" fill="hold">
                                          <p:stCondLst>
                                            <p:cond delay="2999"/>
                                          </p:stCondLst>
                                        </p:cTn>
                                        <p:tgtEl>
                                          <p:spTgt spid="32"/>
                                        </p:tgtEl>
                                        <p:attrNameLst>
                                          <p:attrName>style.visibility</p:attrName>
                                        </p:attrNameLst>
                                      </p:cBhvr>
                                      <p:to>
                                        <p:strVal val="hidden"/>
                                      </p:to>
                                    </p:set>
                                  </p:childTnLst>
                                </p:cTn>
                              </p:par>
                              <p:par>
                                <p:cTn id="314" presetID="23" presetClass="exit" presetSubtype="544" fill="hold" nodeType="withEffect">
                                  <p:stCondLst>
                                    <p:cond delay="0"/>
                                  </p:stCondLst>
                                  <p:childTnLst>
                                    <p:anim calcmode="lin" valueType="num">
                                      <p:cBhvr>
                                        <p:cTn id="315" dur="3000"/>
                                        <p:tgtEl>
                                          <p:spTgt spid="33"/>
                                        </p:tgtEl>
                                        <p:attrNameLst>
                                          <p:attrName>ppt_w</p:attrName>
                                        </p:attrNameLst>
                                      </p:cBhvr>
                                      <p:tavLst>
                                        <p:tav tm="0">
                                          <p:val>
                                            <p:strVal val="ppt_w"/>
                                          </p:val>
                                        </p:tav>
                                        <p:tav tm="100000">
                                          <p:val>
                                            <p:fltVal val="0"/>
                                          </p:val>
                                        </p:tav>
                                      </p:tavLst>
                                    </p:anim>
                                    <p:anim calcmode="lin" valueType="num">
                                      <p:cBhvr>
                                        <p:cTn id="316" dur="3000"/>
                                        <p:tgtEl>
                                          <p:spTgt spid="33"/>
                                        </p:tgtEl>
                                        <p:attrNameLst>
                                          <p:attrName>ppt_h</p:attrName>
                                        </p:attrNameLst>
                                      </p:cBhvr>
                                      <p:tavLst>
                                        <p:tav tm="0">
                                          <p:val>
                                            <p:strVal val="ppt_h"/>
                                          </p:val>
                                        </p:tav>
                                        <p:tav tm="100000">
                                          <p:val>
                                            <p:fltVal val="0"/>
                                          </p:val>
                                        </p:tav>
                                      </p:tavLst>
                                    </p:anim>
                                    <p:anim calcmode="lin" valueType="num">
                                      <p:cBhvr>
                                        <p:cTn id="317" dur="3000"/>
                                        <p:tgtEl>
                                          <p:spTgt spid="33"/>
                                        </p:tgtEl>
                                        <p:attrNameLst>
                                          <p:attrName>ppt_x</p:attrName>
                                        </p:attrNameLst>
                                      </p:cBhvr>
                                      <p:tavLst>
                                        <p:tav tm="0">
                                          <p:val>
                                            <p:strVal val="ppt_x"/>
                                          </p:val>
                                        </p:tav>
                                        <p:tav tm="100000">
                                          <p:val>
                                            <p:fltVal val="0.5"/>
                                          </p:val>
                                        </p:tav>
                                      </p:tavLst>
                                    </p:anim>
                                    <p:anim calcmode="lin" valueType="num">
                                      <p:cBhvr>
                                        <p:cTn id="318" dur="3000"/>
                                        <p:tgtEl>
                                          <p:spTgt spid="33"/>
                                        </p:tgtEl>
                                        <p:attrNameLst>
                                          <p:attrName>ppt_y</p:attrName>
                                        </p:attrNameLst>
                                      </p:cBhvr>
                                      <p:tavLst>
                                        <p:tav tm="0">
                                          <p:val>
                                            <p:strVal val="ppt_y"/>
                                          </p:val>
                                        </p:tav>
                                        <p:tav tm="100000">
                                          <p:val>
                                            <p:fltVal val="0.5"/>
                                          </p:val>
                                        </p:tav>
                                      </p:tavLst>
                                    </p:anim>
                                    <p:set>
                                      <p:cBhvr>
                                        <p:cTn id="319" dur="1" fill="hold">
                                          <p:stCondLst>
                                            <p:cond delay="2999"/>
                                          </p:stCondLst>
                                        </p:cTn>
                                        <p:tgtEl>
                                          <p:spTgt spid="33"/>
                                        </p:tgtEl>
                                        <p:attrNameLst>
                                          <p:attrName>style.visibility</p:attrName>
                                        </p:attrNameLst>
                                      </p:cBhvr>
                                      <p:to>
                                        <p:strVal val="hidden"/>
                                      </p:to>
                                    </p:set>
                                  </p:childTnLst>
                                </p:cTn>
                              </p:par>
                              <p:par>
                                <p:cTn id="320" presetID="23" presetClass="exit" presetSubtype="544" fill="hold" nodeType="withEffect">
                                  <p:stCondLst>
                                    <p:cond delay="0"/>
                                  </p:stCondLst>
                                  <p:childTnLst>
                                    <p:anim calcmode="lin" valueType="num">
                                      <p:cBhvr>
                                        <p:cTn id="321" dur="3000"/>
                                        <p:tgtEl>
                                          <p:spTgt spid="34"/>
                                        </p:tgtEl>
                                        <p:attrNameLst>
                                          <p:attrName>ppt_w</p:attrName>
                                        </p:attrNameLst>
                                      </p:cBhvr>
                                      <p:tavLst>
                                        <p:tav tm="0">
                                          <p:val>
                                            <p:strVal val="ppt_w"/>
                                          </p:val>
                                        </p:tav>
                                        <p:tav tm="100000">
                                          <p:val>
                                            <p:fltVal val="0"/>
                                          </p:val>
                                        </p:tav>
                                      </p:tavLst>
                                    </p:anim>
                                    <p:anim calcmode="lin" valueType="num">
                                      <p:cBhvr>
                                        <p:cTn id="322" dur="3000"/>
                                        <p:tgtEl>
                                          <p:spTgt spid="34"/>
                                        </p:tgtEl>
                                        <p:attrNameLst>
                                          <p:attrName>ppt_h</p:attrName>
                                        </p:attrNameLst>
                                      </p:cBhvr>
                                      <p:tavLst>
                                        <p:tav tm="0">
                                          <p:val>
                                            <p:strVal val="ppt_h"/>
                                          </p:val>
                                        </p:tav>
                                        <p:tav tm="100000">
                                          <p:val>
                                            <p:fltVal val="0"/>
                                          </p:val>
                                        </p:tav>
                                      </p:tavLst>
                                    </p:anim>
                                    <p:anim calcmode="lin" valueType="num">
                                      <p:cBhvr>
                                        <p:cTn id="323" dur="3000"/>
                                        <p:tgtEl>
                                          <p:spTgt spid="34"/>
                                        </p:tgtEl>
                                        <p:attrNameLst>
                                          <p:attrName>ppt_x</p:attrName>
                                        </p:attrNameLst>
                                      </p:cBhvr>
                                      <p:tavLst>
                                        <p:tav tm="0">
                                          <p:val>
                                            <p:strVal val="ppt_x"/>
                                          </p:val>
                                        </p:tav>
                                        <p:tav tm="100000">
                                          <p:val>
                                            <p:fltVal val="0.5"/>
                                          </p:val>
                                        </p:tav>
                                      </p:tavLst>
                                    </p:anim>
                                    <p:anim calcmode="lin" valueType="num">
                                      <p:cBhvr>
                                        <p:cTn id="324" dur="3000"/>
                                        <p:tgtEl>
                                          <p:spTgt spid="34"/>
                                        </p:tgtEl>
                                        <p:attrNameLst>
                                          <p:attrName>ppt_y</p:attrName>
                                        </p:attrNameLst>
                                      </p:cBhvr>
                                      <p:tavLst>
                                        <p:tav tm="0">
                                          <p:val>
                                            <p:strVal val="ppt_y"/>
                                          </p:val>
                                        </p:tav>
                                        <p:tav tm="100000">
                                          <p:val>
                                            <p:fltVal val="0.5"/>
                                          </p:val>
                                        </p:tav>
                                      </p:tavLst>
                                    </p:anim>
                                    <p:set>
                                      <p:cBhvr>
                                        <p:cTn id="325" dur="1" fill="hold">
                                          <p:stCondLst>
                                            <p:cond delay="2999"/>
                                          </p:stCondLst>
                                        </p:cTn>
                                        <p:tgtEl>
                                          <p:spTgt spid="34"/>
                                        </p:tgtEl>
                                        <p:attrNameLst>
                                          <p:attrName>style.visibility</p:attrName>
                                        </p:attrNameLst>
                                      </p:cBhvr>
                                      <p:to>
                                        <p:strVal val="hidden"/>
                                      </p:to>
                                    </p:set>
                                  </p:childTnLst>
                                </p:cTn>
                              </p:par>
                              <p:par>
                                <p:cTn id="326" presetID="23" presetClass="exit" presetSubtype="544" fill="hold" nodeType="withEffect">
                                  <p:stCondLst>
                                    <p:cond delay="0"/>
                                  </p:stCondLst>
                                  <p:childTnLst>
                                    <p:anim calcmode="lin" valueType="num">
                                      <p:cBhvr>
                                        <p:cTn id="327" dur="3000"/>
                                        <p:tgtEl>
                                          <p:spTgt spid="35"/>
                                        </p:tgtEl>
                                        <p:attrNameLst>
                                          <p:attrName>ppt_w</p:attrName>
                                        </p:attrNameLst>
                                      </p:cBhvr>
                                      <p:tavLst>
                                        <p:tav tm="0">
                                          <p:val>
                                            <p:strVal val="ppt_w"/>
                                          </p:val>
                                        </p:tav>
                                        <p:tav tm="100000">
                                          <p:val>
                                            <p:fltVal val="0"/>
                                          </p:val>
                                        </p:tav>
                                      </p:tavLst>
                                    </p:anim>
                                    <p:anim calcmode="lin" valueType="num">
                                      <p:cBhvr>
                                        <p:cTn id="328" dur="3000"/>
                                        <p:tgtEl>
                                          <p:spTgt spid="35"/>
                                        </p:tgtEl>
                                        <p:attrNameLst>
                                          <p:attrName>ppt_h</p:attrName>
                                        </p:attrNameLst>
                                      </p:cBhvr>
                                      <p:tavLst>
                                        <p:tav tm="0">
                                          <p:val>
                                            <p:strVal val="ppt_h"/>
                                          </p:val>
                                        </p:tav>
                                        <p:tav tm="100000">
                                          <p:val>
                                            <p:fltVal val="0"/>
                                          </p:val>
                                        </p:tav>
                                      </p:tavLst>
                                    </p:anim>
                                    <p:anim calcmode="lin" valueType="num">
                                      <p:cBhvr>
                                        <p:cTn id="329" dur="3000"/>
                                        <p:tgtEl>
                                          <p:spTgt spid="35"/>
                                        </p:tgtEl>
                                        <p:attrNameLst>
                                          <p:attrName>ppt_x</p:attrName>
                                        </p:attrNameLst>
                                      </p:cBhvr>
                                      <p:tavLst>
                                        <p:tav tm="0">
                                          <p:val>
                                            <p:strVal val="ppt_x"/>
                                          </p:val>
                                        </p:tav>
                                        <p:tav tm="100000">
                                          <p:val>
                                            <p:fltVal val="0.5"/>
                                          </p:val>
                                        </p:tav>
                                      </p:tavLst>
                                    </p:anim>
                                    <p:anim calcmode="lin" valueType="num">
                                      <p:cBhvr>
                                        <p:cTn id="330" dur="3000"/>
                                        <p:tgtEl>
                                          <p:spTgt spid="35"/>
                                        </p:tgtEl>
                                        <p:attrNameLst>
                                          <p:attrName>ppt_y</p:attrName>
                                        </p:attrNameLst>
                                      </p:cBhvr>
                                      <p:tavLst>
                                        <p:tav tm="0">
                                          <p:val>
                                            <p:strVal val="ppt_y"/>
                                          </p:val>
                                        </p:tav>
                                        <p:tav tm="100000">
                                          <p:val>
                                            <p:fltVal val="0.5"/>
                                          </p:val>
                                        </p:tav>
                                      </p:tavLst>
                                    </p:anim>
                                    <p:set>
                                      <p:cBhvr>
                                        <p:cTn id="331" dur="1" fill="hold">
                                          <p:stCondLst>
                                            <p:cond delay="2999"/>
                                          </p:stCondLst>
                                        </p:cTn>
                                        <p:tgtEl>
                                          <p:spTgt spid="35"/>
                                        </p:tgtEl>
                                        <p:attrNameLst>
                                          <p:attrName>style.visibility</p:attrName>
                                        </p:attrNameLst>
                                      </p:cBhvr>
                                      <p:to>
                                        <p:strVal val="hidden"/>
                                      </p:to>
                                    </p:set>
                                  </p:childTnLst>
                                </p:cTn>
                              </p:par>
                              <p:par>
                                <p:cTn id="332" presetID="23" presetClass="exit" presetSubtype="544" fill="hold" nodeType="withEffect">
                                  <p:stCondLst>
                                    <p:cond delay="0"/>
                                  </p:stCondLst>
                                  <p:childTnLst>
                                    <p:anim calcmode="lin" valueType="num">
                                      <p:cBhvr>
                                        <p:cTn id="333" dur="3000"/>
                                        <p:tgtEl>
                                          <p:spTgt spid="36"/>
                                        </p:tgtEl>
                                        <p:attrNameLst>
                                          <p:attrName>ppt_w</p:attrName>
                                        </p:attrNameLst>
                                      </p:cBhvr>
                                      <p:tavLst>
                                        <p:tav tm="0">
                                          <p:val>
                                            <p:strVal val="ppt_w"/>
                                          </p:val>
                                        </p:tav>
                                        <p:tav tm="100000">
                                          <p:val>
                                            <p:fltVal val="0"/>
                                          </p:val>
                                        </p:tav>
                                      </p:tavLst>
                                    </p:anim>
                                    <p:anim calcmode="lin" valueType="num">
                                      <p:cBhvr>
                                        <p:cTn id="334" dur="3000"/>
                                        <p:tgtEl>
                                          <p:spTgt spid="36"/>
                                        </p:tgtEl>
                                        <p:attrNameLst>
                                          <p:attrName>ppt_h</p:attrName>
                                        </p:attrNameLst>
                                      </p:cBhvr>
                                      <p:tavLst>
                                        <p:tav tm="0">
                                          <p:val>
                                            <p:strVal val="ppt_h"/>
                                          </p:val>
                                        </p:tav>
                                        <p:tav tm="100000">
                                          <p:val>
                                            <p:fltVal val="0"/>
                                          </p:val>
                                        </p:tav>
                                      </p:tavLst>
                                    </p:anim>
                                    <p:anim calcmode="lin" valueType="num">
                                      <p:cBhvr>
                                        <p:cTn id="335" dur="3000"/>
                                        <p:tgtEl>
                                          <p:spTgt spid="36"/>
                                        </p:tgtEl>
                                        <p:attrNameLst>
                                          <p:attrName>ppt_x</p:attrName>
                                        </p:attrNameLst>
                                      </p:cBhvr>
                                      <p:tavLst>
                                        <p:tav tm="0">
                                          <p:val>
                                            <p:strVal val="ppt_x"/>
                                          </p:val>
                                        </p:tav>
                                        <p:tav tm="100000">
                                          <p:val>
                                            <p:fltVal val="0.5"/>
                                          </p:val>
                                        </p:tav>
                                      </p:tavLst>
                                    </p:anim>
                                    <p:anim calcmode="lin" valueType="num">
                                      <p:cBhvr>
                                        <p:cTn id="336" dur="3000"/>
                                        <p:tgtEl>
                                          <p:spTgt spid="36"/>
                                        </p:tgtEl>
                                        <p:attrNameLst>
                                          <p:attrName>ppt_y</p:attrName>
                                        </p:attrNameLst>
                                      </p:cBhvr>
                                      <p:tavLst>
                                        <p:tav tm="0">
                                          <p:val>
                                            <p:strVal val="ppt_y"/>
                                          </p:val>
                                        </p:tav>
                                        <p:tav tm="100000">
                                          <p:val>
                                            <p:fltVal val="0.5"/>
                                          </p:val>
                                        </p:tav>
                                      </p:tavLst>
                                    </p:anim>
                                    <p:set>
                                      <p:cBhvr>
                                        <p:cTn id="337" dur="1" fill="hold">
                                          <p:stCondLst>
                                            <p:cond delay="2999"/>
                                          </p:stCondLst>
                                        </p:cTn>
                                        <p:tgtEl>
                                          <p:spTgt spid="36"/>
                                        </p:tgtEl>
                                        <p:attrNameLst>
                                          <p:attrName>style.visibility</p:attrName>
                                        </p:attrNameLst>
                                      </p:cBhvr>
                                      <p:to>
                                        <p:strVal val="hidden"/>
                                      </p:to>
                                    </p:set>
                                  </p:childTnLst>
                                </p:cTn>
                              </p:par>
                              <p:par>
                                <p:cTn id="338" presetID="23" presetClass="exit" presetSubtype="544" fill="hold" nodeType="withEffect">
                                  <p:stCondLst>
                                    <p:cond delay="0"/>
                                  </p:stCondLst>
                                  <p:childTnLst>
                                    <p:anim calcmode="lin" valueType="num">
                                      <p:cBhvr>
                                        <p:cTn id="339" dur="3000"/>
                                        <p:tgtEl>
                                          <p:spTgt spid="37"/>
                                        </p:tgtEl>
                                        <p:attrNameLst>
                                          <p:attrName>ppt_w</p:attrName>
                                        </p:attrNameLst>
                                      </p:cBhvr>
                                      <p:tavLst>
                                        <p:tav tm="0">
                                          <p:val>
                                            <p:strVal val="ppt_w"/>
                                          </p:val>
                                        </p:tav>
                                        <p:tav tm="100000">
                                          <p:val>
                                            <p:fltVal val="0"/>
                                          </p:val>
                                        </p:tav>
                                      </p:tavLst>
                                    </p:anim>
                                    <p:anim calcmode="lin" valueType="num">
                                      <p:cBhvr>
                                        <p:cTn id="340" dur="3000"/>
                                        <p:tgtEl>
                                          <p:spTgt spid="37"/>
                                        </p:tgtEl>
                                        <p:attrNameLst>
                                          <p:attrName>ppt_h</p:attrName>
                                        </p:attrNameLst>
                                      </p:cBhvr>
                                      <p:tavLst>
                                        <p:tav tm="0">
                                          <p:val>
                                            <p:strVal val="ppt_h"/>
                                          </p:val>
                                        </p:tav>
                                        <p:tav tm="100000">
                                          <p:val>
                                            <p:fltVal val="0"/>
                                          </p:val>
                                        </p:tav>
                                      </p:tavLst>
                                    </p:anim>
                                    <p:anim calcmode="lin" valueType="num">
                                      <p:cBhvr>
                                        <p:cTn id="341" dur="3000"/>
                                        <p:tgtEl>
                                          <p:spTgt spid="37"/>
                                        </p:tgtEl>
                                        <p:attrNameLst>
                                          <p:attrName>ppt_x</p:attrName>
                                        </p:attrNameLst>
                                      </p:cBhvr>
                                      <p:tavLst>
                                        <p:tav tm="0">
                                          <p:val>
                                            <p:strVal val="ppt_x"/>
                                          </p:val>
                                        </p:tav>
                                        <p:tav tm="100000">
                                          <p:val>
                                            <p:fltVal val="0.5"/>
                                          </p:val>
                                        </p:tav>
                                      </p:tavLst>
                                    </p:anim>
                                    <p:anim calcmode="lin" valueType="num">
                                      <p:cBhvr>
                                        <p:cTn id="342" dur="3000"/>
                                        <p:tgtEl>
                                          <p:spTgt spid="37"/>
                                        </p:tgtEl>
                                        <p:attrNameLst>
                                          <p:attrName>ppt_y</p:attrName>
                                        </p:attrNameLst>
                                      </p:cBhvr>
                                      <p:tavLst>
                                        <p:tav tm="0">
                                          <p:val>
                                            <p:strVal val="ppt_y"/>
                                          </p:val>
                                        </p:tav>
                                        <p:tav tm="100000">
                                          <p:val>
                                            <p:fltVal val="0.5"/>
                                          </p:val>
                                        </p:tav>
                                      </p:tavLst>
                                    </p:anim>
                                    <p:set>
                                      <p:cBhvr>
                                        <p:cTn id="343" dur="1" fill="hold">
                                          <p:stCondLst>
                                            <p:cond delay="2999"/>
                                          </p:stCondLst>
                                        </p:cTn>
                                        <p:tgtEl>
                                          <p:spTgt spid="37"/>
                                        </p:tgtEl>
                                        <p:attrNameLst>
                                          <p:attrName>style.visibility</p:attrName>
                                        </p:attrNameLst>
                                      </p:cBhvr>
                                      <p:to>
                                        <p:strVal val="hidden"/>
                                      </p:to>
                                    </p:set>
                                  </p:childTnLst>
                                </p:cTn>
                              </p:par>
                              <p:par>
                                <p:cTn id="344" presetID="23" presetClass="exit" presetSubtype="544" fill="hold" nodeType="withEffect">
                                  <p:stCondLst>
                                    <p:cond delay="0"/>
                                  </p:stCondLst>
                                  <p:childTnLst>
                                    <p:anim calcmode="lin" valueType="num">
                                      <p:cBhvr>
                                        <p:cTn id="345" dur="3000"/>
                                        <p:tgtEl>
                                          <p:spTgt spid="38"/>
                                        </p:tgtEl>
                                        <p:attrNameLst>
                                          <p:attrName>ppt_w</p:attrName>
                                        </p:attrNameLst>
                                      </p:cBhvr>
                                      <p:tavLst>
                                        <p:tav tm="0">
                                          <p:val>
                                            <p:strVal val="ppt_w"/>
                                          </p:val>
                                        </p:tav>
                                        <p:tav tm="100000">
                                          <p:val>
                                            <p:fltVal val="0"/>
                                          </p:val>
                                        </p:tav>
                                      </p:tavLst>
                                    </p:anim>
                                    <p:anim calcmode="lin" valueType="num">
                                      <p:cBhvr>
                                        <p:cTn id="346" dur="3000"/>
                                        <p:tgtEl>
                                          <p:spTgt spid="38"/>
                                        </p:tgtEl>
                                        <p:attrNameLst>
                                          <p:attrName>ppt_h</p:attrName>
                                        </p:attrNameLst>
                                      </p:cBhvr>
                                      <p:tavLst>
                                        <p:tav tm="0">
                                          <p:val>
                                            <p:strVal val="ppt_h"/>
                                          </p:val>
                                        </p:tav>
                                        <p:tav tm="100000">
                                          <p:val>
                                            <p:fltVal val="0"/>
                                          </p:val>
                                        </p:tav>
                                      </p:tavLst>
                                    </p:anim>
                                    <p:anim calcmode="lin" valueType="num">
                                      <p:cBhvr>
                                        <p:cTn id="347" dur="3000"/>
                                        <p:tgtEl>
                                          <p:spTgt spid="38"/>
                                        </p:tgtEl>
                                        <p:attrNameLst>
                                          <p:attrName>ppt_x</p:attrName>
                                        </p:attrNameLst>
                                      </p:cBhvr>
                                      <p:tavLst>
                                        <p:tav tm="0">
                                          <p:val>
                                            <p:strVal val="ppt_x"/>
                                          </p:val>
                                        </p:tav>
                                        <p:tav tm="100000">
                                          <p:val>
                                            <p:fltVal val="0.5"/>
                                          </p:val>
                                        </p:tav>
                                      </p:tavLst>
                                    </p:anim>
                                    <p:anim calcmode="lin" valueType="num">
                                      <p:cBhvr>
                                        <p:cTn id="348" dur="3000"/>
                                        <p:tgtEl>
                                          <p:spTgt spid="38"/>
                                        </p:tgtEl>
                                        <p:attrNameLst>
                                          <p:attrName>ppt_y</p:attrName>
                                        </p:attrNameLst>
                                      </p:cBhvr>
                                      <p:tavLst>
                                        <p:tav tm="0">
                                          <p:val>
                                            <p:strVal val="ppt_y"/>
                                          </p:val>
                                        </p:tav>
                                        <p:tav tm="100000">
                                          <p:val>
                                            <p:fltVal val="0.5"/>
                                          </p:val>
                                        </p:tav>
                                      </p:tavLst>
                                    </p:anim>
                                    <p:set>
                                      <p:cBhvr>
                                        <p:cTn id="349" dur="1" fill="hold">
                                          <p:stCondLst>
                                            <p:cond delay="2999"/>
                                          </p:stCondLst>
                                        </p:cTn>
                                        <p:tgtEl>
                                          <p:spTgt spid="38"/>
                                        </p:tgtEl>
                                        <p:attrNameLst>
                                          <p:attrName>style.visibility</p:attrName>
                                        </p:attrNameLst>
                                      </p:cBhvr>
                                      <p:to>
                                        <p:strVal val="hidden"/>
                                      </p:to>
                                    </p:set>
                                  </p:childTnLst>
                                </p:cTn>
                              </p:par>
                              <p:par>
                                <p:cTn id="350" presetID="23" presetClass="exit" presetSubtype="544" fill="hold" nodeType="withEffect">
                                  <p:stCondLst>
                                    <p:cond delay="0"/>
                                  </p:stCondLst>
                                  <p:childTnLst>
                                    <p:anim calcmode="lin" valueType="num">
                                      <p:cBhvr>
                                        <p:cTn id="351" dur="3000"/>
                                        <p:tgtEl>
                                          <p:spTgt spid="39"/>
                                        </p:tgtEl>
                                        <p:attrNameLst>
                                          <p:attrName>ppt_w</p:attrName>
                                        </p:attrNameLst>
                                      </p:cBhvr>
                                      <p:tavLst>
                                        <p:tav tm="0">
                                          <p:val>
                                            <p:strVal val="ppt_w"/>
                                          </p:val>
                                        </p:tav>
                                        <p:tav tm="100000">
                                          <p:val>
                                            <p:fltVal val="0"/>
                                          </p:val>
                                        </p:tav>
                                      </p:tavLst>
                                    </p:anim>
                                    <p:anim calcmode="lin" valueType="num">
                                      <p:cBhvr>
                                        <p:cTn id="352" dur="3000"/>
                                        <p:tgtEl>
                                          <p:spTgt spid="39"/>
                                        </p:tgtEl>
                                        <p:attrNameLst>
                                          <p:attrName>ppt_h</p:attrName>
                                        </p:attrNameLst>
                                      </p:cBhvr>
                                      <p:tavLst>
                                        <p:tav tm="0">
                                          <p:val>
                                            <p:strVal val="ppt_h"/>
                                          </p:val>
                                        </p:tav>
                                        <p:tav tm="100000">
                                          <p:val>
                                            <p:fltVal val="0"/>
                                          </p:val>
                                        </p:tav>
                                      </p:tavLst>
                                    </p:anim>
                                    <p:anim calcmode="lin" valueType="num">
                                      <p:cBhvr>
                                        <p:cTn id="353" dur="3000"/>
                                        <p:tgtEl>
                                          <p:spTgt spid="39"/>
                                        </p:tgtEl>
                                        <p:attrNameLst>
                                          <p:attrName>ppt_x</p:attrName>
                                        </p:attrNameLst>
                                      </p:cBhvr>
                                      <p:tavLst>
                                        <p:tav tm="0">
                                          <p:val>
                                            <p:strVal val="ppt_x"/>
                                          </p:val>
                                        </p:tav>
                                        <p:tav tm="100000">
                                          <p:val>
                                            <p:fltVal val="0.5"/>
                                          </p:val>
                                        </p:tav>
                                      </p:tavLst>
                                    </p:anim>
                                    <p:anim calcmode="lin" valueType="num">
                                      <p:cBhvr>
                                        <p:cTn id="354" dur="3000"/>
                                        <p:tgtEl>
                                          <p:spTgt spid="39"/>
                                        </p:tgtEl>
                                        <p:attrNameLst>
                                          <p:attrName>ppt_y</p:attrName>
                                        </p:attrNameLst>
                                      </p:cBhvr>
                                      <p:tavLst>
                                        <p:tav tm="0">
                                          <p:val>
                                            <p:strVal val="ppt_y"/>
                                          </p:val>
                                        </p:tav>
                                        <p:tav tm="100000">
                                          <p:val>
                                            <p:fltVal val="0.5"/>
                                          </p:val>
                                        </p:tav>
                                      </p:tavLst>
                                    </p:anim>
                                    <p:set>
                                      <p:cBhvr>
                                        <p:cTn id="355" dur="1" fill="hold">
                                          <p:stCondLst>
                                            <p:cond delay="2999"/>
                                          </p:stCondLst>
                                        </p:cTn>
                                        <p:tgtEl>
                                          <p:spTgt spid="39"/>
                                        </p:tgtEl>
                                        <p:attrNameLst>
                                          <p:attrName>style.visibility</p:attrName>
                                        </p:attrNameLst>
                                      </p:cBhvr>
                                      <p:to>
                                        <p:strVal val="hidden"/>
                                      </p:to>
                                    </p:set>
                                  </p:childTnLst>
                                </p:cTn>
                              </p:par>
                              <p:par>
                                <p:cTn id="356" presetID="23" presetClass="exit" presetSubtype="544" fill="hold" nodeType="withEffect">
                                  <p:stCondLst>
                                    <p:cond delay="0"/>
                                  </p:stCondLst>
                                  <p:childTnLst>
                                    <p:anim calcmode="lin" valueType="num">
                                      <p:cBhvr>
                                        <p:cTn id="357" dur="3000"/>
                                        <p:tgtEl>
                                          <p:spTgt spid="40"/>
                                        </p:tgtEl>
                                        <p:attrNameLst>
                                          <p:attrName>ppt_w</p:attrName>
                                        </p:attrNameLst>
                                      </p:cBhvr>
                                      <p:tavLst>
                                        <p:tav tm="0">
                                          <p:val>
                                            <p:strVal val="ppt_w"/>
                                          </p:val>
                                        </p:tav>
                                        <p:tav tm="100000">
                                          <p:val>
                                            <p:fltVal val="0"/>
                                          </p:val>
                                        </p:tav>
                                      </p:tavLst>
                                    </p:anim>
                                    <p:anim calcmode="lin" valueType="num">
                                      <p:cBhvr>
                                        <p:cTn id="358" dur="3000"/>
                                        <p:tgtEl>
                                          <p:spTgt spid="40"/>
                                        </p:tgtEl>
                                        <p:attrNameLst>
                                          <p:attrName>ppt_h</p:attrName>
                                        </p:attrNameLst>
                                      </p:cBhvr>
                                      <p:tavLst>
                                        <p:tav tm="0">
                                          <p:val>
                                            <p:strVal val="ppt_h"/>
                                          </p:val>
                                        </p:tav>
                                        <p:tav tm="100000">
                                          <p:val>
                                            <p:fltVal val="0"/>
                                          </p:val>
                                        </p:tav>
                                      </p:tavLst>
                                    </p:anim>
                                    <p:anim calcmode="lin" valueType="num">
                                      <p:cBhvr>
                                        <p:cTn id="359" dur="3000"/>
                                        <p:tgtEl>
                                          <p:spTgt spid="40"/>
                                        </p:tgtEl>
                                        <p:attrNameLst>
                                          <p:attrName>ppt_x</p:attrName>
                                        </p:attrNameLst>
                                      </p:cBhvr>
                                      <p:tavLst>
                                        <p:tav tm="0">
                                          <p:val>
                                            <p:strVal val="ppt_x"/>
                                          </p:val>
                                        </p:tav>
                                        <p:tav tm="100000">
                                          <p:val>
                                            <p:fltVal val="0.5"/>
                                          </p:val>
                                        </p:tav>
                                      </p:tavLst>
                                    </p:anim>
                                    <p:anim calcmode="lin" valueType="num">
                                      <p:cBhvr>
                                        <p:cTn id="360" dur="3000"/>
                                        <p:tgtEl>
                                          <p:spTgt spid="40"/>
                                        </p:tgtEl>
                                        <p:attrNameLst>
                                          <p:attrName>ppt_y</p:attrName>
                                        </p:attrNameLst>
                                      </p:cBhvr>
                                      <p:tavLst>
                                        <p:tav tm="0">
                                          <p:val>
                                            <p:strVal val="ppt_y"/>
                                          </p:val>
                                        </p:tav>
                                        <p:tav tm="100000">
                                          <p:val>
                                            <p:fltVal val="0.5"/>
                                          </p:val>
                                        </p:tav>
                                      </p:tavLst>
                                    </p:anim>
                                    <p:set>
                                      <p:cBhvr>
                                        <p:cTn id="361" dur="1" fill="hold">
                                          <p:stCondLst>
                                            <p:cond delay="2999"/>
                                          </p:stCondLst>
                                        </p:cTn>
                                        <p:tgtEl>
                                          <p:spTgt spid="40"/>
                                        </p:tgtEl>
                                        <p:attrNameLst>
                                          <p:attrName>style.visibility</p:attrName>
                                        </p:attrNameLst>
                                      </p:cBhvr>
                                      <p:to>
                                        <p:strVal val="hidden"/>
                                      </p:to>
                                    </p:set>
                                  </p:childTnLst>
                                </p:cTn>
                              </p:par>
                              <p:par>
                                <p:cTn id="362" presetID="23" presetClass="exit" presetSubtype="544" fill="hold" nodeType="withEffect">
                                  <p:stCondLst>
                                    <p:cond delay="0"/>
                                  </p:stCondLst>
                                  <p:childTnLst>
                                    <p:anim calcmode="lin" valueType="num">
                                      <p:cBhvr>
                                        <p:cTn id="363" dur="3000"/>
                                        <p:tgtEl>
                                          <p:spTgt spid="41"/>
                                        </p:tgtEl>
                                        <p:attrNameLst>
                                          <p:attrName>ppt_w</p:attrName>
                                        </p:attrNameLst>
                                      </p:cBhvr>
                                      <p:tavLst>
                                        <p:tav tm="0">
                                          <p:val>
                                            <p:strVal val="ppt_w"/>
                                          </p:val>
                                        </p:tav>
                                        <p:tav tm="100000">
                                          <p:val>
                                            <p:fltVal val="0"/>
                                          </p:val>
                                        </p:tav>
                                      </p:tavLst>
                                    </p:anim>
                                    <p:anim calcmode="lin" valueType="num">
                                      <p:cBhvr>
                                        <p:cTn id="364" dur="3000"/>
                                        <p:tgtEl>
                                          <p:spTgt spid="41"/>
                                        </p:tgtEl>
                                        <p:attrNameLst>
                                          <p:attrName>ppt_h</p:attrName>
                                        </p:attrNameLst>
                                      </p:cBhvr>
                                      <p:tavLst>
                                        <p:tav tm="0">
                                          <p:val>
                                            <p:strVal val="ppt_h"/>
                                          </p:val>
                                        </p:tav>
                                        <p:tav tm="100000">
                                          <p:val>
                                            <p:fltVal val="0"/>
                                          </p:val>
                                        </p:tav>
                                      </p:tavLst>
                                    </p:anim>
                                    <p:anim calcmode="lin" valueType="num">
                                      <p:cBhvr>
                                        <p:cTn id="365" dur="3000"/>
                                        <p:tgtEl>
                                          <p:spTgt spid="41"/>
                                        </p:tgtEl>
                                        <p:attrNameLst>
                                          <p:attrName>ppt_x</p:attrName>
                                        </p:attrNameLst>
                                      </p:cBhvr>
                                      <p:tavLst>
                                        <p:tav tm="0">
                                          <p:val>
                                            <p:strVal val="ppt_x"/>
                                          </p:val>
                                        </p:tav>
                                        <p:tav tm="100000">
                                          <p:val>
                                            <p:fltVal val="0.5"/>
                                          </p:val>
                                        </p:tav>
                                      </p:tavLst>
                                    </p:anim>
                                    <p:anim calcmode="lin" valueType="num">
                                      <p:cBhvr>
                                        <p:cTn id="366" dur="3000"/>
                                        <p:tgtEl>
                                          <p:spTgt spid="41"/>
                                        </p:tgtEl>
                                        <p:attrNameLst>
                                          <p:attrName>ppt_y</p:attrName>
                                        </p:attrNameLst>
                                      </p:cBhvr>
                                      <p:tavLst>
                                        <p:tav tm="0">
                                          <p:val>
                                            <p:strVal val="ppt_y"/>
                                          </p:val>
                                        </p:tav>
                                        <p:tav tm="100000">
                                          <p:val>
                                            <p:fltVal val="0.5"/>
                                          </p:val>
                                        </p:tav>
                                      </p:tavLst>
                                    </p:anim>
                                    <p:set>
                                      <p:cBhvr>
                                        <p:cTn id="367" dur="1" fill="hold">
                                          <p:stCondLst>
                                            <p:cond delay="2999"/>
                                          </p:stCondLst>
                                        </p:cTn>
                                        <p:tgtEl>
                                          <p:spTgt spid="41"/>
                                        </p:tgtEl>
                                        <p:attrNameLst>
                                          <p:attrName>style.visibility</p:attrName>
                                        </p:attrNameLst>
                                      </p:cBhvr>
                                      <p:to>
                                        <p:strVal val="hidden"/>
                                      </p:to>
                                    </p:set>
                                  </p:childTnLst>
                                </p:cTn>
                              </p:par>
                              <p:par>
                                <p:cTn id="368" presetID="23" presetClass="exit" presetSubtype="544" fill="hold" nodeType="withEffect">
                                  <p:stCondLst>
                                    <p:cond delay="0"/>
                                  </p:stCondLst>
                                  <p:childTnLst>
                                    <p:anim calcmode="lin" valueType="num">
                                      <p:cBhvr>
                                        <p:cTn id="369" dur="3000"/>
                                        <p:tgtEl>
                                          <p:spTgt spid="42"/>
                                        </p:tgtEl>
                                        <p:attrNameLst>
                                          <p:attrName>ppt_w</p:attrName>
                                        </p:attrNameLst>
                                      </p:cBhvr>
                                      <p:tavLst>
                                        <p:tav tm="0">
                                          <p:val>
                                            <p:strVal val="ppt_w"/>
                                          </p:val>
                                        </p:tav>
                                        <p:tav tm="100000">
                                          <p:val>
                                            <p:fltVal val="0"/>
                                          </p:val>
                                        </p:tav>
                                      </p:tavLst>
                                    </p:anim>
                                    <p:anim calcmode="lin" valueType="num">
                                      <p:cBhvr>
                                        <p:cTn id="370" dur="3000"/>
                                        <p:tgtEl>
                                          <p:spTgt spid="42"/>
                                        </p:tgtEl>
                                        <p:attrNameLst>
                                          <p:attrName>ppt_h</p:attrName>
                                        </p:attrNameLst>
                                      </p:cBhvr>
                                      <p:tavLst>
                                        <p:tav tm="0">
                                          <p:val>
                                            <p:strVal val="ppt_h"/>
                                          </p:val>
                                        </p:tav>
                                        <p:tav tm="100000">
                                          <p:val>
                                            <p:fltVal val="0"/>
                                          </p:val>
                                        </p:tav>
                                      </p:tavLst>
                                    </p:anim>
                                    <p:anim calcmode="lin" valueType="num">
                                      <p:cBhvr>
                                        <p:cTn id="371" dur="3000"/>
                                        <p:tgtEl>
                                          <p:spTgt spid="42"/>
                                        </p:tgtEl>
                                        <p:attrNameLst>
                                          <p:attrName>ppt_x</p:attrName>
                                        </p:attrNameLst>
                                      </p:cBhvr>
                                      <p:tavLst>
                                        <p:tav tm="0">
                                          <p:val>
                                            <p:strVal val="ppt_x"/>
                                          </p:val>
                                        </p:tav>
                                        <p:tav tm="100000">
                                          <p:val>
                                            <p:fltVal val="0.5"/>
                                          </p:val>
                                        </p:tav>
                                      </p:tavLst>
                                    </p:anim>
                                    <p:anim calcmode="lin" valueType="num">
                                      <p:cBhvr>
                                        <p:cTn id="372" dur="3000"/>
                                        <p:tgtEl>
                                          <p:spTgt spid="42"/>
                                        </p:tgtEl>
                                        <p:attrNameLst>
                                          <p:attrName>ppt_y</p:attrName>
                                        </p:attrNameLst>
                                      </p:cBhvr>
                                      <p:tavLst>
                                        <p:tav tm="0">
                                          <p:val>
                                            <p:strVal val="ppt_y"/>
                                          </p:val>
                                        </p:tav>
                                        <p:tav tm="100000">
                                          <p:val>
                                            <p:fltVal val="0.5"/>
                                          </p:val>
                                        </p:tav>
                                      </p:tavLst>
                                    </p:anim>
                                    <p:set>
                                      <p:cBhvr>
                                        <p:cTn id="373" dur="1" fill="hold">
                                          <p:stCondLst>
                                            <p:cond delay="2999"/>
                                          </p:stCondLst>
                                        </p:cTn>
                                        <p:tgtEl>
                                          <p:spTgt spid="42"/>
                                        </p:tgtEl>
                                        <p:attrNameLst>
                                          <p:attrName>style.visibility</p:attrName>
                                        </p:attrNameLst>
                                      </p:cBhvr>
                                      <p:to>
                                        <p:strVal val="hidden"/>
                                      </p:to>
                                    </p:set>
                                  </p:childTnLst>
                                </p:cTn>
                              </p:par>
                              <p:par>
                                <p:cTn id="374" presetID="23" presetClass="exit" presetSubtype="544" fill="hold" nodeType="withEffect">
                                  <p:stCondLst>
                                    <p:cond delay="0"/>
                                  </p:stCondLst>
                                  <p:childTnLst>
                                    <p:anim calcmode="lin" valueType="num">
                                      <p:cBhvr>
                                        <p:cTn id="375" dur="3000"/>
                                        <p:tgtEl>
                                          <p:spTgt spid="43"/>
                                        </p:tgtEl>
                                        <p:attrNameLst>
                                          <p:attrName>ppt_w</p:attrName>
                                        </p:attrNameLst>
                                      </p:cBhvr>
                                      <p:tavLst>
                                        <p:tav tm="0">
                                          <p:val>
                                            <p:strVal val="ppt_w"/>
                                          </p:val>
                                        </p:tav>
                                        <p:tav tm="100000">
                                          <p:val>
                                            <p:fltVal val="0"/>
                                          </p:val>
                                        </p:tav>
                                      </p:tavLst>
                                    </p:anim>
                                    <p:anim calcmode="lin" valueType="num">
                                      <p:cBhvr>
                                        <p:cTn id="376" dur="3000"/>
                                        <p:tgtEl>
                                          <p:spTgt spid="43"/>
                                        </p:tgtEl>
                                        <p:attrNameLst>
                                          <p:attrName>ppt_h</p:attrName>
                                        </p:attrNameLst>
                                      </p:cBhvr>
                                      <p:tavLst>
                                        <p:tav tm="0">
                                          <p:val>
                                            <p:strVal val="ppt_h"/>
                                          </p:val>
                                        </p:tav>
                                        <p:tav tm="100000">
                                          <p:val>
                                            <p:fltVal val="0"/>
                                          </p:val>
                                        </p:tav>
                                      </p:tavLst>
                                    </p:anim>
                                    <p:anim calcmode="lin" valueType="num">
                                      <p:cBhvr>
                                        <p:cTn id="377" dur="3000"/>
                                        <p:tgtEl>
                                          <p:spTgt spid="43"/>
                                        </p:tgtEl>
                                        <p:attrNameLst>
                                          <p:attrName>ppt_x</p:attrName>
                                        </p:attrNameLst>
                                      </p:cBhvr>
                                      <p:tavLst>
                                        <p:tav tm="0">
                                          <p:val>
                                            <p:strVal val="ppt_x"/>
                                          </p:val>
                                        </p:tav>
                                        <p:tav tm="100000">
                                          <p:val>
                                            <p:fltVal val="0.5"/>
                                          </p:val>
                                        </p:tav>
                                      </p:tavLst>
                                    </p:anim>
                                    <p:anim calcmode="lin" valueType="num">
                                      <p:cBhvr>
                                        <p:cTn id="378" dur="3000"/>
                                        <p:tgtEl>
                                          <p:spTgt spid="43"/>
                                        </p:tgtEl>
                                        <p:attrNameLst>
                                          <p:attrName>ppt_y</p:attrName>
                                        </p:attrNameLst>
                                      </p:cBhvr>
                                      <p:tavLst>
                                        <p:tav tm="0">
                                          <p:val>
                                            <p:strVal val="ppt_y"/>
                                          </p:val>
                                        </p:tav>
                                        <p:tav tm="100000">
                                          <p:val>
                                            <p:fltVal val="0.5"/>
                                          </p:val>
                                        </p:tav>
                                      </p:tavLst>
                                    </p:anim>
                                    <p:set>
                                      <p:cBhvr>
                                        <p:cTn id="379" dur="1" fill="hold">
                                          <p:stCondLst>
                                            <p:cond delay="2999"/>
                                          </p:stCondLst>
                                        </p:cTn>
                                        <p:tgtEl>
                                          <p:spTgt spid="43"/>
                                        </p:tgtEl>
                                        <p:attrNameLst>
                                          <p:attrName>style.visibility</p:attrName>
                                        </p:attrNameLst>
                                      </p:cBhvr>
                                      <p:to>
                                        <p:strVal val="hidden"/>
                                      </p:to>
                                    </p:set>
                                  </p:childTnLst>
                                </p:cTn>
                              </p:par>
                              <p:par>
                                <p:cTn id="380" presetID="23" presetClass="exit" presetSubtype="544" fill="hold" nodeType="withEffect">
                                  <p:stCondLst>
                                    <p:cond delay="0"/>
                                  </p:stCondLst>
                                  <p:childTnLst>
                                    <p:anim calcmode="lin" valueType="num">
                                      <p:cBhvr>
                                        <p:cTn id="381" dur="3000"/>
                                        <p:tgtEl>
                                          <p:spTgt spid="44"/>
                                        </p:tgtEl>
                                        <p:attrNameLst>
                                          <p:attrName>ppt_w</p:attrName>
                                        </p:attrNameLst>
                                      </p:cBhvr>
                                      <p:tavLst>
                                        <p:tav tm="0">
                                          <p:val>
                                            <p:strVal val="ppt_w"/>
                                          </p:val>
                                        </p:tav>
                                        <p:tav tm="100000">
                                          <p:val>
                                            <p:fltVal val="0"/>
                                          </p:val>
                                        </p:tav>
                                      </p:tavLst>
                                    </p:anim>
                                    <p:anim calcmode="lin" valueType="num">
                                      <p:cBhvr>
                                        <p:cTn id="382" dur="3000"/>
                                        <p:tgtEl>
                                          <p:spTgt spid="44"/>
                                        </p:tgtEl>
                                        <p:attrNameLst>
                                          <p:attrName>ppt_h</p:attrName>
                                        </p:attrNameLst>
                                      </p:cBhvr>
                                      <p:tavLst>
                                        <p:tav tm="0">
                                          <p:val>
                                            <p:strVal val="ppt_h"/>
                                          </p:val>
                                        </p:tav>
                                        <p:tav tm="100000">
                                          <p:val>
                                            <p:fltVal val="0"/>
                                          </p:val>
                                        </p:tav>
                                      </p:tavLst>
                                    </p:anim>
                                    <p:anim calcmode="lin" valueType="num">
                                      <p:cBhvr>
                                        <p:cTn id="383" dur="3000"/>
                                        <p:tgtEl>
                                          <p:spTgt spid="44"/>
                                        </p:tgtEl>
                                        <p:attrNameLst>
                                          <p:attrName>ppt_x</p:attrName>
                                        </p:attrNameLst>
                                      </p:cBhvr>
                                      <p:tavLst>
                                        <p:tav tm="0">
                                          <p:val>
                                            <p:strVal val="ppt_x"/>
                                          </p:val>
                                        </p:tav>
                                        <p:tav tm="100000">
                                          <p:val>
                                            <p:fltVal val="0.5"/>
                                          </p:val>
                                        </p:tav>
                                      </p:tavLst>
                                    </p:anim>
                                    <p:anim calcmode="lin" valueType="num">
                                      <p:cBhvr>
                                        <p:cTn id="384" dur="3000"/>
                                        <p:tgtEl>
                                          <p:spTgt spid="44"/>
                                        </p:tgtEl>
                                        <p:attrNameLst>
                                          <p:attrName>ppt_y</p:attrName>
                                        </p:attrNameLst>
                                      </p:cBhvr>
                                      <p:tavLst>
                                        <p:tav tm="0">
                                          <p:val>
                                            <p:strVal val="ppt_y"/>
                                          </p:val>
                                        </p:tav>
                                        <p:tav tm="100000">
                                          <p:val>
                                            <p:fltVal val="0.5"/>
                                          </p:val>
                                        </p:tav>
                                      </p:tavLst>
                                    </p:anim>
                                    <p:set>
                                      <p:cBhvr>
                                        <p:cTn id="385" dur="1" fill="hold">
                                          <p:stCondLst>
                                            <p:cond delay="2999"/>
                                          </p:stCondLst>
                                        </p:cTn>
                                        <p:tgtEl>
                                          <p:spTgt spid="44"/>
                                        </p:tgtEl>
                                        <p:attrNameLst>
                                          <p:attrName>style.visibility</p:attrName>
                                        </p:attrNameLst>
                                      </p:cBhvr>
                                      <p:to>
                                        <p:strVal val="hidden"/>
                                      </p:to>
                                    </p:set>
                                  </p:childTnLst>
                                </p:cTn>
                              </p:par>
                              <p:par>
                                <p:cTn id="386" presetID="23" presetClass="exit" presetSubtype="544" fill="hold" nodeType="withEffect">
                                  <p:stCondLst>
                                    <p:cond delay="0"/>
                                  </p:stCondLst>
                                  <p:childTnLst>
                                    <p:anim calcmode="lin" valueType="num">
                                      <p:cBhvr>
                                        <p:cTn id="387" dur="3000"/>
                                        <p:tgtEl>
                                          <p:spTgt spid="45"/>
                                        </p:tgtEl>
                                        <p:attrNameLst>
                                          <p:attrName>ppt_w</p:attrName>
                                        </p:attrNameLst>
                                      </p:cBhvr>
                                      <p:tavLst>
                                        <p:tav tm="0">
                                          <p:val>
                                            <p:strVal val="ppt_w"/>
                                          </p:val>
                                        </p:tav>
                                        <p:tav tm="100000">
                                          <p:val>
                                            <p:fltVal val="0"/>
                                          </p:val>
                                        </p:tav>
                                      </p:tavLst>
                                    </p:anim>
                                    <p:anim calcmode="lin" valueType="num">
                                      <p:cBhvr>
                                        <p:cTn id="388" dur="3000"/>
                                        <p:tgtEl>
                                          <p:spTgt spid="45"/>
                                        </p:tgtEl>
                                        <p:attrNameLst>
                                          <p:attrName>ppt_h</p:attrName>
                                        </p:attrNameLst>
                                      </p:cBhvr>
                                      <p:tavLst>
                                        <p:tav tm="0">
                                          <p:val>
                                            <p:strVal val="ppt_h"/>
                                          </p:val>
                                        </p:tav>
                                        <p:tav tm="100000">
                                          <p:val>
                                            <p:fltVal val="0"/>
                                          </p:val>
                                        </p:tav>
                                      </p:tavLst>
                                    </p:anim>
                                    <p:anim calcmode="lin" valueType="num">
                                      <p:cBhvr>
                                        <p:cTn id="389" dur="3000"/>
                                        <p:tgtEl>
                                          <p:spTgt spid="45"/>
                                        </p:tgtEl>
                                        <p:attrNameLst>
                                          <p:attrName>ppt_x</p:attrName>
                                        </p:attrNameLst>
                                      </p:cBhvr>
                                      <p:tavLst>
                                        <p:tav tm="0">
                                          <p:val>
                                            <p:strVal val="ppt_x"/>
                                          </p:val>
                                        </p:tav>
                                        <p:tav tm="100000">
                                          <p:val>
                                            <p:fltVal val="0.5"/>
                                          </p:val>
                                        </p:tav>
                                      </p:tavLst>
                                    </p:anim>
                                    <p:anim calcmode="lin" valueType="num">
                                      <p:cBhvr>
                                        <p:cTn id="390" dur="3000"/>
                                        <p:tgtEl>
                                          <p:spTgt spid="45"/>
                                        </p:tgtEl>
                                        <p:attrNameLst>
                                          <p:attrName>ppt_y</p:attrName>
                                        </p:attrNameLst>
                                      </p:cBhvr>
                                      <p:tavLst>
                                        <p:tav tm="0">
                                          <p:val>
                                            <p:strVal val="ppt_y"/>
                                          </p:val>
                                        </p:tav>
                                        <p:tav tm="100000">
                                          <p:val>
                                            <p:fltVal val="0.5"/>
                                          </p:val>
                                        </p:tav>
                                      </p:tavLst>
                                    </p:anim>
                                    <p:set>
                                      <p:cBhvr>
                                        <p:cTn id="391" dur="1" fill="hold">
                                          <p:stCondLst>
                                            <p:cond delay="2999"/>
                                          </p:stCondLst>
                                        </p:cTn>
                                        <p:tgtEl>
                                          <p:spTgt spid="45"/>
                                        </p:tgtEl>
                                        <p:attrNameLst>
                                          <p:attrName>style.visibility</p:attrName>
                                        </p:attrNameLst>
                                      </p:cBhvr>
                                      <p:to>
                                        <p:strVal val="hidden"/>
                                      </p:to>
                                    </p:set>
                                  </p:childTnLst>
                                </p:cTn>
                              </p:par>
                              <p:par>
                                <p:cTn id="392" presetID="23" presetClass="exit" presetSubtype="544" fill="hold" nodeType="withEffect">
                                  <p:stCondLst>
                                    <p:cond delay="0"/>
                                  </p:stCondLst>
                                  <p:childTnLst>
                                    <p:anim calcmode="lin" valueType="num">
                                      <p:cBhvr>
                                        <p:cTn id="393" dur="3000"/>
                                        <p:tgtEl>
                                          <p:spTgt spid="46"/>
                                        </p:tgtEl>
                                        <p:attrNameLst>
                                          <p:attrName>ppt_w</p:attrName>
                                        </p:attrNameLst>
                                      </p:cBhvr>
                                      <p:tavLst>
                                        <p:tav tm="0">
                                          <p:val>
                                            <p:strVal val="ppt_w"/>
                                          </p:val>
                                        </p:tav>
                                        <p:tav tm="100000">
                                          <p:val>
                                            <p:fltVal val="0"/>
                                          </p:val>
                                        </p:tav>
                                      </p:tavLst>
                                    </p:anim>
                                    <p:anim calcmode="lin" valueType="num">
                                      <p:cBhvr>
                                        <p:cTn id="394" dur="3000"/>
                                        <p:tgtEl>
                                          <p:spTgt spid="46"/>
                                        </p:tgtEl>
                                        <p:attrNameLst>
                                          <p:attrName>ppt_h</p:attrName>
                                        </p:attrNameLst>
                                      </p:cBhvr>
                                      <p:tavLst>
                                        <p:tav tm="0">
                                          <p:val>
                                            <p:strVal val="ppt_h"/>
                                          </p:val>
                                        </p:tav>
                                        <p:tav tm="100000">
                                          <p:val>
                                            <p:fltVal val="0"/>
                                          </p:val>
                                        </p:tav>
                                      </p:tavLst>
                                    </p:anim>
                                    <p:anim calcmode="lin" valueType="num">
                                      <p:cBhvr>
                                        <p:cTn id="395" dur="3000"/>
                                        <p:tgtEl>
                                          <p:spTgt spid="46"/>
                                        </p:tgtEl>
                                        <p:attrNameLst>
                                          <p:attrName>ppt_x</p:attrName>
                                        </p:attrNameLst>
                                      </p:cBhvr>
                                      <p:tavLst>
                                        <p:tav tm="0">
                                          <p:val>
                                            <p:strVal val="ppt_x"/>
                                          </p:val>
                                        </p:tav>
                                        <p:tav tm="100000">
                                          <p:val>
                                            <p:fltVal val="0.5"/>
                                          </p:val>
                                        </p:tav>
                                      </p:tavLst>
                                    </p:anim>
                                    <p:anim calcmode="lin" valueType="num">
                                      <p:cBhvr>
                                        <p:cTn id="396" dur="3000"/>
                                        <p:tgtEl>
                                          <p:spTgt spid="46"/>
                                        </p:tgtEl>
                                        <p:attrNameLst>
                                          <p:attrName>ppt_y</p:attrName>
                                        </p:attrNameLst>
                                      </p:cBhvr>
                                      <p:tavLst>
                                        <p:tav tm="0">
                                          <p:val>
                                            <p:strVal val="ppt_y"/>
                                          </p:val>
                                        </p:tav>
                                        <p:tav tm="100000">
                                          <p:val>
                                            <p:fltVal val="0.5"/>
                                          </p:val>
                                        </p:tav>
                                      </p:tavLst>
                                    </p:anim>
                                    <p:set>
                                      <p:cBhvr>
                                        <p:cTn id="397" dur="1" fill="hold">
                                          <p:stCondLst>
                                            <p:cond delay="2999"/>
                                          </p:stCondLst>
                                        </p:cTn>
                                        <p:tgtEl>
                                          <p:spTgt spid="46"/>
                                        </p:tgtEl>
                                        <p:attrNameLst>
                                          <p:attrName>style.visibility</p:attrName>
                                        </p:attrNameLst>
                                      </p:cBhvr>
                                      <p:to>
                                        <p:strVal val="hidden"/>
                                      </p:to>
                                    </p:set>
                                  </p:childTnLst>
                                </p:cTn>
                              </p:par>
                              <p:par>
                                <p:cTn id="398" presetID="23" presetClass="exit" presetSubtype="544" fill="hold" nodeType="withEffect">
                                  <p:stCondLst>
                                    <p:cond delay="0"/>
                                  </p:stCondLst>
                                  <p:childTnLst>
                                    <p:anim calcmode="lin" valueType="num">
                                      <p:cBhvr>
                                        <p:cTn id="399" dur="3000"/>
                                        <p:tgtEl>
                                          <p:spTgt spid="47"/>
                                        </p:tgtEl>
                                        <p:attrNameLst>
                                          <p:attrName>ppt_w</p:attrName>
                                        </p:attrNameLst>
                                      </p:cBhvr>
                                      <p:tavLst>
                                        <p:tav tm="0">
                                          <p:val>
                                            <p:strVal val="ppt_w"/>
                                          </p:val>
                                        </p:tav>
                                        <p:tav tm="100000">
                                          <p:val>
                                            <p:fltVal val="0"/>
                                          </p:val>
                                        </p:tav>
                                      </p:tavLst>
                                    </p:anim>
                                    <p:anim calcmode="lin" valueType="num">
                                      <p:cBhvr>
                                        <p:cTn id="400" dur="3000"/>
                                        <p:tgtEl>
                                          <p:spTgt spid="47"/>
                                        </p:tgtEl>
                                        <p:attrNameLst>
                                          <p:attrName>ppt_h</p:attrName>
                                        </p:attrNameLst>
                                      </p:cBhvr>
                                      <p:tavLst>
                                        <p:tav tm="0">
                                          <p:val>
                                            <p:strVal val="ppt_h"/>
                                          </p:val>
                                        </p:tav>
                                        <p:tav tm="100000">
                                          <p:val>
                                            <p:fltVal val="0"/>
                                          </p:val>
                                        </p:tav>
                                      </p:tavLst>
                                    </p:anim>
                                    <p:anim calcmode="lin" valueType="num">
                                      <p:cBhvr>
                                        <p:cTn id="401" dur="3000"/>
                                        <p:tgtEl>
                                          <p:spTgt spid="47"/>
                                        </p:tgtEl>
                                        <p:attrNameLst>
                                          <p:attrName>ppt_x</p:attrName>
                                        </p:attrNameLst>
                                      </p:cBhvr>
                                      <p:tavLst>
                                        <p:tav tm="0">
                                          <p:val>
                                            <p:strVal val="ppt_x"/>
                                          </p:val>
                                        </p:tav>
                                        <p:tav tm="100000">
                                          <p:val>
                                            <p:fltVal val="0.5"/>
                                          </p:val>
                                        </p:tav>
                                      </p:tavLst>
                                    </p:anim>
                                    <p:anim calcmode="lin" valueType="num">
                                      <p:cBhvr>
                                        <p:cTn id="402" dur="3000"/>
                                        <p:tgtEl>
                                          <p:spTgt spid="47"/>
                                        </p:tgtEl>
                                        <p:attrNameLst>
                                          <p:attrName>ppt_y</p:attrName>
                                        </p:attrNameLst>
                                      </p:cBhvr>
                                      <p:tavLst>
                                        <p:tav tm="0">
                                          <p:val>
                                            <p:strVal val="ppt_y"/>
                                          </p:val>
                                        </p:tav>
                                        <p:tav tm="100000">
                                          <p:val>
                                            <p:fltVal val="0.5"/>
                                          </p:val>
                                        </p:tav>
                                      </p:tavLst>
                                    </p:anim>
                                    <p:set>
                                      <p:cBhvr>
                                        <p:cTn id="403" dur="1" fill="hold">
                                          <p:stCondLst>
                                            <p:cond delay="2999"/>
                                          </p:stCondLst>
                                        </p:cTn>
                                        <p:tgtEl>
                                          <p:spTgt spid="47"/>
                                        </p:tgtEl>
                                        <p:attrNameLst>
                                          <p:attrName>style.visibility</p:attrName>
                                        </p:attrNameLst>
                                      </p:cBhvr>
                                      <p:to>
                                        <p:strVal val="hidden"/>
                                      </p:to>
                                    </p:set>
                                  </p:childTnLst>
                                </p:cTn>
                              </p:par>
                              <p:par>
                                <p:cTn id="404" presetID="23" presetClass="exit" presetSubtype="544" fill="hold" nodeType="withEffect">
                                  <p:stCondLst>
                                    <p:cond delay="0"/>
                                  </p:stCondLst>
                                  <p:childTnLst>
                                    <p:anim calcmode="lin" valueType="num">
                                      <p:cBhvr>
                                        <p:cTn id="405" dur="3000"/>
                                        <p:tgtEl>
                                          <p:spTgt spid="48"/>
                                        </p:tgtEl>
                                        <p:attrNameLst>
                                          <p:attrName>ppt_w</p:attrName>
                                        </p:attrNameLst>
                                      </p:cBhvr>
                                      <p:tavLst>
                                        <p:tav tm="0">
                                          <p:val>
                                            <p:strVal val="ppt_w"/>
                                          </p:val>
                                        </p:tav>
                                        <p:tav tm="100000">
                                          <p:val>
                                            <p:fltVal val="0"/>
                                          </p:val>
                                        </p:tav>
                                      </p:tavLst>
                                    </p:anim>
                                    <p:anim calcmode="lin" valueType="num">
                                      <p:cBhvr>
                                        <p:cTn id="406" dur="3000"/>
                                        <p:tgtEl>
                                          <p:spTgt spid="48"/>
                                        </p:tgtEl>
                                        <p:attrNameLst>
                                          <p:attrName>ppt_h</p:attrName>
                                        </p:attrNameLst>
                                      </p:cBhvr>
                                      <p:tavLst>
                                        <p:tav tm="0">
                                          <p:val>
                                            <p:strVal val="ppt_h"/>
                                          </p:val>
                                        </p:tav>
                                        <p:tav tm="100000">
                                          <p:val>
                                            <p:fltVal val="0"/>
                                          </p:val>
                                        </p:tav>
                                      </p:tavLst>
                                    </p:anim>
                                    <p:anim calcmode="lin" valueType="num">
                                      <p:cBhvr>
                                        <p:cTn id="407" dur="3000"/>
                                        <p:tgtEl>
                                          <p:spTgt spid="48"/>
                                        </p:tgtEl>
                                        <p:attrNameLst>
                                          <p:attrName>ppt_x</p:attrName>
                                        </p:attrNameLst>
                                      </p:cBhvr>
                                      <p:tavLst>
                                        <p:tav tm="0">
                                          <p:val>
                                            <p:strVal val="ppt_x"/>
                                          </p:val>
                                        </p:tav>
                                        <p:tav tm="100000">
                                          <p:val>
                                            <p:fltVal val="0.5"/>
                                          </p:val>
                                        </p:tav>
                                      </p:tavLst>
                                    </p:anim>
                                    <p:anim calcmode="lin" valueType="num">
                                      <p:cBhvr>
                                        <p:cTn id="408" dur="3000"/>
                                        <p:tgtEl>
                                          <p:spTgt spid="48"/>
                                        </p:tgtEl>
                                        <p:attrNameLst>
                                          <p:attrName>ppt_y</p:attrName>
                                        </p:attrNameLst>
                                      </p:cBhvr>
                                      <p:tavLst>
                                        <p:tav tm="0">
                                          <p:val>
                                            <p:strVal val="ppt_y"/>
                                          </p:val>
                                        </p:tav>
                                        <p:tav tm="100000">
                                          <p:val>
                                            <p:fltVal val="0.5"/>
                                          </p:val>
                                        </p:tav>
                                      </p:tavLst>
                                    </p:anim>
                                    <p:set>
                                      <p:cBhvr>
                                        <p:cTn id="409" dur="1" fill="hold">
                                          <p:stCondLst>
                                            <p:cond delay="2999"/>
                                          </p:stCondLst>
                                        </p:cTn>
                                        <p:tgtEl>
                                          <p:spTgt spid="48"/>
                                        </p:tgtEl>
                                        <p:attrNameLst>
                                          <p:attrName>style.visibility</p:attrName>
                                        </p:attrNameLst>
                                      </p:cBhvr>
                                      <p:to>
                                        <p:strVal val="hidden"/>
                                      </p:to>
                                    </p:set>
                                  </p:childTnLst>
                                </p:cTn>
                              </p:par>
                              <p:par>
                                <p:cTn id="410" presetID="23" presetClass="exit" presetSubtype="544" fill="hold" nodeType="withEffect">
                                  <p:stCondLst>
                                    <p:cond delay="0"/>
                                  </p:stCondLst>
                                  <p:childTnLst>
                                    <p:anim calcmode="lin" valueType="num">
                                      <p:cBhvr>
                                        <p:cTn id="411" dur="3000"/>
                                        <p:tgtEl>
                                          <p:spTgt spid="49"/>
                                        </p:tgtEl>
                                        <p:attrNameLst>
                                          <p:attrName>ppt_w</p:attrName>
                                        </p:attrNameLst>
                                      </p:cBhvr>
                                      <p:tavLst>
                                        <p:tav tm="0">
                                          <p:val>
                                            <p:strVal val="ppt_w"/>
                                          </p:val>
                                        </p:tav>
                                        <p:tav tm="100000">
                                          <p:val>
                                            <p:fltVal val="0"/>
                                          </p:val>
                                        </p:tav>
                                      </p:tavLst>
                                    </p:anim>
                                    <p:anim calcmode="lin" valueType="num">
                                      <p:cBhvr>
                                        <p:cTn id="412" dur="3000"/>
                                        <p:tgtEl>
                                          <p:spTgt spid="49"/>
                                        </p:tgtEl>
                                        <p:attrNameLst>
                                          <p:attrName>ppt_h</p:attrName>
                                        </p:attrNameLst>
                                      </p:cBhvr>
                                      <p:tavLst>
                                        <p:tav tm="0">
                                          <p:val>
                                            <p:strVal val="ppt_h"/>
                                          </p:val>
                                        </p:tav>
                                        <p:tav tm="100000">
                                          <p:val>
                                            <p:fltVal val="0"/>
                                          </p:val>
                                        </p:tav>
                                      </p:tavLst>
                                    </p:anim>
                                    <p:anim calcmode="lin" valueType="num">
                                      <p:cBhvr>
                                        <p:cTn id="413" dur="3000"/>
                                        <p:tgtEl>
                                          <p:spTgt spid="49"/>
                                        </p:tgtEl>
                                        <p:attrNameLst>
                                          <p:attrName>ppt_x</p:attrName>
                                        </p:attrNameLst>
                                      </p:cBhvr>
                                      <p:tavLst>
                                        <p:tav tm="0">
                                          <p:val>
                                            <p:strVal val="ppt_x"/>
                                          </p:val>
                                        </p:tav>
                                        <p:tav tm="100000">
                                          <p:val>
                                            <p:fltVal val="0.5"/>
                                          </p:val>
                                        </p:tav>
                                      </p:tavLst>
                                    </p:anim>
                                    <p:anim calcmode="lin" valueType="num">
                                      <p:cBhvr>
                                        <p:cTn id="414" dur="3000"/>
                                        <p:tgtEl>
                                          <p:spTgt spid="49"/>
                                        </p:tgtEl>
                                        <p:attrNameLst>
                                          <p:attrName>ppt_y</p:attrName>
                                        </p:attrNameLst>
                                      </p:cBhvr>
                                      <p:tavLst>
                                        <p:tav tm="0">
                                          <p:val>
                                            <p:strVal val="ppt_y"/>
                                          </p:val>
                                        </p:tav>
                                        <p:tav tm="100000">
                                          <p:val>
                                            <p:fltVal val="0.5"/>
                                          </p:val>
                                        </p:tav>
                                      </p:tavLst>
                                    </p:anim>
                                    <p:set>
                                      <p:cBhvr>
                                        <p:cTn id="415" dur="1" fill="hold">
                                          <p:stCondLst>
                                            <p:cond delay="2999"/>
                                          </p:stCondLst>
                                        </p:cTn>
                                        <p:tgtEl>
                                          <p:spTgt spid="49"/>
                                        </p:tgtEl>
                                        <p:attrNameLst>
                                          <p:attrName>style.visibility</p:attrName>
                                        </p:attrNameLst>
                                      </p:cBhvr>
                                      <p:to>
                                        <p:strVal val="hidden"/>
                                      </p:to>
                                    </p:set>
                                  </p:childTnLst>
                                </p:cTn>
                              </p:par>
                              <p:par>
                                <p:cTn id="416" presetID="23" presetClass="exit" presetSubtype="544" fill="hold" nodeType="withEffect">
                                  <p:stCondLst>
                                    <p:cond delay="0"/>
                                  </p:stCondLst>
                                  <p:childTnLst>
                                    <p:anim calcmode="lin" valueType="num">
                                      <p:cBhvr>
                                        <p:cTn id="417" dur="3000"/>
                                        <p:tgtEl>
                                          <p:spTgt spid="50"/>
                                        </p:tgtEl>
                                        <p:attrNameLst>
                                          <p:attrName>ppt_w</p:attrName>
                                        </p:attrNameLst>
                                      </p:cBhvr>
                                      <p:tavLst>
                                        <p:tav tm="0">
                                          <p:val>
                                            <p:strVal val="ppt_w"/>
                                          </p:val>
                                        </p:tav>
                                        <p:tav tm="100000">
                                          <p:val>
                                            <p:fltVal val="0"/>
                                          </p:val>
                                        </p:tav>
                                      </p:tavLst>
                                    </p:anim>
                                    <p:anim calcmode="lin" valueType="num">
                                      <p:cBhvr>
                                        <p:cTn id="418" dur="3000"/>
                                        <p:tgtEl>
                                          <p:spTgt spid="50"/>
                                        </p:tgtEl>
                                        <p:attrNameLst>
                                          <p:attrName>ppt_h</p:attrName>
                                        </p:attrNameLst>
                                      </p:cBhvr>
                                      <p:tavLst>
                                        <p:tav tm="0">
                                          <p:val>
                                            <p:strVal val="ppt_h"/>
                                          </p:val>
                                        </p:tav>
                                        <p:tav tm="100000">
                                          <p:val>
                                            <p:fltVal val="0"/>
                                          </p:val>
                                        </p:tav>
                                      </p:tavLst>
                                    </p:anim>
                                    <p:anim calcmode="lin" valueType="num">
                                      <p:cBhvr>
                                        <p:cTn id="419" dur="3000"/>
                                        <p:tgtEl>
                                          <p:spTgt spid="50"/>
                                        </p:tgtEl>
                                        <p:attrNameLst>
                                          <p:attrName>ppt_x</p:attrName>
                                        </p:attrNameLst>
                                      </p:cBhvr>
                                      <p:tavLst>
                                        <p:tav tm="0">
                                          <p:val>
                                            <p:strVal val="ppt_x"/>
                                          </p:val>
                                        </p:tav>
                                        <p:tav tm="100000">
                                          <p:val>
                                            <p:fltVal val="0.5"/>
                                          </p:val>
                                        </p:tav>
                                      </p:tavLst>
                                    </p:anim>
                                    <p:anim calcmode="lin" valueType="num">
                                      <p:cBhvr>
                                        <p:cTn id="420" dur="3000"/>
                                        <p:tgtEl>
                                          <p:spTgt spid="50"/>
                                        </p:tgtEl>
                                        <p:attrNameLst>
                                          <p:attrName>ppt_y</p:attrName>
                                        </p:attrNameLst>
                                      </p:cBhvr>
                                      <p:tavLst>
                                        <p:tav tm="0">
                                          <p:val>
                                            <p:strVal val="ppt_y"/>
                                          </p:val>
                                        </p:tav>
                                        <p:tav tm="100000">
                                          <p:val>
                                            <p:fltVal val="0.5"/>
                                          </p:val>
                                        </p:tav>
                                      </p:tavLst>
                                    </p:anim>
                                    <p:set>
                                      <p:cBhvr>
                                        <p:cTn id="421" dur="1" fill="hold">
                                          <p:stCondLst>
                                            <p:cond delay="2999"/>
                                          </p:stCondLst>
                                        </p:cTn>
                                        <p:tgtEl>
                                          <p:spTgt spid="50"/>
                                        </p:tgtEl>
                                        <p:attrNameLst>
                                          <p:attrName>style.visibility</p:attrName>
                                        </p:attrNameLst>
                                      </p:cBhvr>
                                      <p:to>
                                        <p:strVal val="hidden"/>
                                      </p:to>
                                    </p:set>
                                  </p:childTnLst>
                                </p:cTn>
                              </p:par>
                              <p:par>
                                <p:cTn id="422" presetID="23" presetClass="exit" presetSubtype="544" fill="hold" nodeType="withEffect">
                                  <p:stCondLst>
                                    <p:cond delay="0"/>
                                  </p:stCondLst>
                                  <p:childTnLst>
                                    <p:anim calcmode="lin" valueType="num">
                                      <p:cBhvr>
                                        <p:cTn id="423" dur="3000"/>
                                        <p:tgtEl>
                                          <p:spTgt spid="51"/>
                                        </p:tgtEl>
                                        <p:attrNameLst>
                                          <p:attrName>ppt_w</p:attrName>
                                        </p:attrNameLst>
                                      </p:cBhvr>
                                      <p:tavLst>
                                        <p:tav tm="0">
                                          <p:val>
                                            <p:strVal val="ppt_w"/>
                                          </p:val>
                                        </p:tav>
                                        <p:tav tm="100000">
                                          <p:val>
                                            <p:fltVal val="0"/>
                                          </p:val>
                                        </p:tav>
                                      </p:tavLst>
                                    </p:anim>
                                    <p:anim calcmode="lin" valueType="num">
                                      <p:cBhvr>
                                        <p:cTn id="424" dur="3000"/>
                                        <p:tgtEl>
                                          <p:spTgt spid="51"/>
                                        </p:tgtEl>
                                        <p:attrNameLst>
                                          <p:attrName>ppt_h</p:attrName>
                                        </p:attrNameLst>
                                      </p:cBhvr>
                                      <p:tavLst>
                                        <p:tav tm="0">
                                          <p:val>
                                            <p:strVal val="ppt_h"/>
                                          </p:val>
                                        </p:tav>
                                        <p:tav tm="100000">
                                          <p:val>
                                            <p:fltVal val="0"/>
                                          </p:val>
                                        </p:tav>
                                      </p:tavLst>
                                    </p:anim>
                                    <p:anim calcmode="lin" valueType="num">
                                      <p:cBhvr>
                                        <p:cTn id="425" dur="3000"/>
                                        <p:tgtEl>
                                          <p:spTgt spid="51"/>
                                        </p:tgtEl>
                                        <p:attrNameLst>
                                          <p:attrName>ppt_x</p:attrName>
                                        </p:attrNameLst>
                                      </p:cBhvr>
                                      <p:tavLst>
                                        <p:tav tm="0">
                                          <p:val>
                                            <p:strVal val="ppt_x"/>
                                          </p:val>
                                        </p:tav>
                                        <p:tav tm="100000">
                                          <p:val>
                                            <p:fltVal val="0.5"/>
                                          </p:val>
                                        </p:tav>
                                      </p:tavLst>
                                    </p:anim>
                                    <p:anim calcmode="lin" valueType="num">
                                      <p:cBhvr>
                                        <p:cTn id="426" dur="3000"/>
                                        <p:tgtEl>
                                          <p:spTgt spid="51"/>
                                        </p:tgtEl>
                                        <p:attrNameLst>
                                          <p:attrName>ppt_y</p:attrName>
                                        </p:attrNameLst>
                                      </p:cBhvr>
                                      <p:tavLst>
                                        <p:tav tm="0">
                                          <p:val>
                                            <p:strVal val="ppt_y"/>
                                          </p:val>
                                        </p:tav>
                                        <p:tav tm="100000">
                                          <p:val>
                                            <p:fltVal val="0.5"/>
                                          </p:val>
                                        </p:tav>
                                      </p:tavLst>
                                    </p:anim>
                                    <p:set>
                                      <p:cBhvr>
                                        <p:cTn id="427" dur="1" fill="hold">
                                          <p:stCondLst>
                                            <p:cond delay="2999"/>
                                          </p:stCondLst>
                                        </p:cTn>
                                        <p:tgtEl>
                                          <p:spTgt spid="51"/>
                                        </p:tgtEl>
                                        <p:attrNameLst>
                                          <p:attrName>style.visibility</p:attrName>
                                        </p:attrNameLst>
                                      </p:cBhvr>
                                      <p:to>
                                        <p:strVal val="hidden"/>
                                      </p:to>
                                    </p:set>
                                  </p:childTnLst>
                                </p:cTn>
                              </p:par>
                              <p:par>
                                <p:cTn id="428" presetID="23" presetClass="exit" presetSubtype="544" fill="hold" nodeType="withEffect">
                                  <p:stCondLst>
                                    <p:cond delay="0"/>
                                  </p:stCondLst>
                                  <p:childTnLst>
                                    <p:anim calcmode="lin" valueType="num">
                                      <p:cBhvr>
                                        <p:cTn id="429" dur="3000"/>
                                        <p:tgtEl>
                                          <p:spTgt spid="52"/>
                                        </p:tgtEl>
                                        <p:attrNameLst>
                                          <p:attrName>ppt_w</p:attrName>
                                        </p:attrNameLst>
                                      </p:cBhvr>
                                      <p:tavLst>
                                        <p:tav tm="0">
                                          <p:val>
                                            <p:strVal val="ppt_w"/>
                                          </p:val>
                                        </p:tav>
                                        <p:tav tm="100000">
                                          <p:val>
                                            <p:fltVal val="0"/>
                                          </p:val>
                                        </p:tav>
                                      </p:tavLst>
                                    </p:anim>
                                    <p:anim calcmode="lin" valueType="num">
                                      <p:cBhvr>
                                        <p:cTn id="430" dur="3000"/>
                                        <p:tgtEl>
                                          <p:spTgt spid="52"/>
                                        </p:tgtEl>
                                        <p:attrNameLst>
                                          <p:attrName>ppt_h</p:attrName>
                                        </p:attrNameLst>
                                      </p:cBhvr>
                                      <p:tavLst>
                                        <p:tav tm="0">
                                          <p:val>
                                            <p:strVal val="ppt_h"/>
                                          </p:val>
                                        </p:tav>
                                        <p:tav tm="100000">
                                          <p:val>
                                            <p:fltVal val="0"/>
                                          </p:val>
                                        </p:tav>
                                      </p:tavLst>
                                    </p:anim>
                                    <p:anim calcmode="lin" valueType="num">
                                      <p:cBhvr>
                                        <p:cTn id="431" dur="3000"/>
                                        <p:tgtEl>
                                          <p:spTgt spid="52"/>
                                        </p:tgtEl>
                                        <p:attrNameLst>
                                          <p:attrName>ppt_x</p:attrName>
                                        </p:attrNameLst>
                                      </p:cBhvr>
                                      <p:tavLst>
                                        <p:tav tm="0">
                                          <p:val>
                                            <p:strVal val="ppt_x"/>
                                          </p:val>
                                        </p:tav>
                                        <p:tav tm="100000">
                                          <p:val>
                                            <p:fltVal val="0.5"/>
                                          </p:val>
                                        </p:tav>
                                      </p:tavLst>
                                    </p:anim>
                                    <p:anim calcmode="lin" valueType="num">
                                      <p:cBhvr>
                                        <p:cTn id="432" dur="3000"/>
                                        <p:tgtEl>
                                          <p:spTgt spid="52"/>
                                        </p:tgtEl>
                                        <p:attrNameLst>
                                          <p:attrName>ppt_y</p:attrName>
                                        </p:attrNameLst>
                                      </p:cBhvr>
                                      <p:tavLst>
                                        <p:tav tm="0">
                                          <p:val>
                                            <p:strVal val="ppt_y"/>
                                          </p:val>
                                        </p:tav>
                                        <p:tav tm="100000">
                                          <p:val>
                                            <p:fltVal val="0.5"/>
                                          </p:val>
                                        </p:tav>
                                      </p:tavLst>
                                    </p:anim>
                                    <p:set>
                                      <p:cBhvr>
                                        <p:cTn id="433" dur="1" fill="hold">
                                          <p:stCondLst>
                                            <p:cond delay="2999"/>
                                          </p:stCondLst>
                                        </p:cTn>
                                        <p:tgtEl>
                                          <p:spTgt spid="52"/>
                                        </p:tgtEl>
                                        <p:attrNameLst>
                                          <p:attrName>style.visibility</p:attrName>
                                        </p:attrNameLst>
                                      </p:cBhvr>
                                      <p:to>
                                        <p:strVal val="hidden"/>
                                      </p:to>
                                    </p:set>
                                  </p:childTnLst>
                                </p:cTn>
                              </p:par>
                              <p:par>
                                <p:cTn id="434" presetID="23" presetClass="exit" presetSubtype="544" fill="hold" nodeType="withEffect">
                                  <p:stCondLst>
                                    <p:cond delay="0"/>
                                  </p:stCondLst>
                                  <p:childTnLst>
                                    <p:anim calcmode="lin" valueType="num">
                                      <p:cBhvr>
                                        <p:cTn id="435" dur="3000"/>
                                        <p:tgtEl>
                                          <p:spTgt spid="53"/>
                                        </p:tgtEl>
                                        <p:attrNameLst>
                                          <p:attrName>ppt_w</p:attrName>
                                        </p:attrNameLst>
                                      </p:cBhvr>
                                      <p:tavLst>
                                        <p:tav tm="0">
                                          <p:val>
                                            <p:strVal val="ppt_w"/>
                                          </p:val>
                                        </p:tav>
                                        <p:tav tm="100000">
                                          <p:val>
                                            <p:fltVal val="0"/>
                                          </p:val>
                                        </p:tav>
                                      </p:tavLst>
                                    </p:anim>
                                    <p:anim calcmode="lin" valueType="num">
                                      <p:cBhvr>
                                        <p:cTn id="436" dur="3000"/>
                                        <p:tgtEl>
                                          <p:spTgt spid="53"/>
                                        </p:tgtEl>
                                        <p:attrNameLst>
                                          <p:attrName>ppt_h</p:attrName>
                                        </p:attrNameLst>
                                      </p:cBhvr>
                                      <p:tavLst>
                                        <p:tav tm="0">
                                          <p:val>
                                            <p:strVal val="ppt_h"/>
                                          </p:val>
                                        </p:tav>
                                        <p:tav tm="100000">
                                          <p:val>
                                            <p:fltVal val="0"/>
                                          </p:val>
                                        </p:tav>
                                      </p:tavLst>
                                    </p:anim>
                                    <p:anim calcmode="lin" valueType="num">
                                      <p:cBhvr>
                                        <p:cTn id="437" dur="3000"/>
                                        <p:tgtEl>
                                          <p:spTgt spid="53"/>
                                        </p:tgtEl>
                                        <p:attrNameLst>
                                          <p:attrName>ppt_x</p:attrName>
                                        </p:attrNameLst>
                                      </p:cBhvr>
                                      <p:tavLst>
                                        <p:tav tm="0">
                                          <p:val>
                                            <p:strVal val="ppt_x"/>
                                          </p:val>
                                        </p:tav>
                                        <p:tav tm="100000">
                                          <p:val>
                                            <p:fltVal val="0.5"/>
                                          </p:val>
                                        </p:tav>
                                      </p:tavLst>
                                    </p:anim>
                                    <p:anim calcmode="lin" valueType="num">
                                      <p:cBhvr>
                                        <p:cTn id="438" dur="3000"/>
                                        <p:tgtEl>
                                          <p:spTgt spid="53"/>
                                        </p:tgtEl>
                                        <p:attrNameLst>
                                          <p:attrName>ppt_y</p:attrName>
                                        </p:attrNameLst>
                                      </p:cBhvr>
                                      <p:tavLst>
                                        <p:tav tm="0">
                                          <p:val>
                                            <p:strVal val="ppt_y"/>
                                          </p:val>
                                        </p:tav>
                                        <p:tav tm="100000">
                                          <p:val>
                                            <p:fltVal val="0.5"/>
                                          </p:val>
                                        </p:tav>
                                      </p:tavLst>
                                    </p:anim>
                                    <p:set>
                                      <p:cBhvr>
                                        <p:cTn id="439" dur="1" fill="hold">
                                          <p:stCondLst>
                                            <p:cond delay="2999"/>
                                          </p:stCondLst>
                                        </p:cTn>
                                        <p:tgtEl>
                                          <p:spTgt spid="53"/>
                                        </p:tgtEl>
                                        <p:attrNameLst>
                                          <p:attrName>style.visibility</p:attrName>
                                        </p:attrNameLst>
                                      </p:cBhvr>
                                      <p:to>
                                        <p:strVal val="hidden"/>
                                      </p:to>
                                    </p:set>
                                  </p:childTnLst>
                                </p:cTn>
                              </p:par>
                              <p:par>
                                <p:cTn id="440" presetID="23" presetClass="exit" presetSubtype="544" fill="hold" nodeType="withEffect">
                                  <p:stCondLst>
                                    <p:cond delay="0"/>
                                  </p:stCondLst>
                                  <p:childTnLst>
                                    <p:anim calcmode="lin" valueType="num">
                                      <p:cBhvr>
                                        <p:cTn id="441" dur="3000"/>
                                        <p:tgtEl>
                                          <p:spTgt spid="54"/>
                                        </p:tgtEl>
                                        <p:attrNameLst>
                                          <p:attrName>ppt_w</p:attrName>
                                        </p:attrNameLst>
                                      </p:cBhvr>
                                      <p:tavLst>
                                        <p:tav tm="0">
                                          <p:val>
                                            <p:strVal val="ppt_w"/>
                                          </p:val>
                                        </p:tav>
                                        <p:tav tm="100000">
                                          <p:val>
                                            <p:fltVal val="0"/>
                                          </p:val>
                                        </p:tav>
                                      </p:tavLst>
                                    </p:anim>
                                    <p:anim calcmode="lin" valueType="num">
                                      <p:cBhvr>
                                        <p:cTn id="442" dur="3000"/>
                                        <p:tgtEl>
                                          <p:spTgt spid="54"/>
                                        </p:tgtEl>
                                        <p:attrNameLst>
                                          <p:attrName>ppt_h</p:attrName>
                                        </p:attrNameLst>
                                      </p:cBhvr>
                                      <p:tavLst>
                                        <p:tav tm="0">
                                          <p:val>
                                            <p:strVal val="ppt_h"/>
                                          </p:val>
                                        </p:tav>
                                        <p:tav tm="100000">
                                          <p:val>
                                            <p:fltVal val="0"/>
                                          </p:val>
                                        </p:tav>
                                      </p:tavLst>
                                    </p:anim>
                                    <p:anim calcmode="lin" valueType="num">
                                      <p:cBhvr>
                                        <p:cTn id="443" dur="3000"/>
                                        <p:tgtEl>
                                          <p:spTgt spid="54"/>
                                        </p:tgtEl>
                                        <p:attrNameLst>
                                          <p:attrName>ppt_x</p:attrName>
                                        </p:attrNameLst>
                                      </p:cBhvr>
                                      <p:tavLst>
                                        <p:tav tm="0">
                                          <p:val>
                                            <p:strVal val="ppt_x"/>
                                          </p:val>
                                        </p:tav>
                                        <p:tav tm="100000">
                                          <p:val>
                                            <p:fltVal val="0.5"/>
                                          </p:val>
                                        </p:tav>
                                      </p:tavLst>
                                    </p:anim>
                                    <p:anim calcmode="lin" valueType="num">
                                      <p:cBhvr>
                                        <p:cTn id="444" dur="3000"/>
                                        <p:tgtEl>
                                          <p:spTgt spid="54"/>
                                        </p:tgtEl>
                                        <p:attrNameLst>
                                          <p:attrName>ppt_y</p:attrName>
                                        </p:attrNameLst>
                                      </p:cBhvr>
                                      <p:tavLst>
                                        <p:tav tm="0">
                                          <p:val>
                                            <p:strVal val="ppt_y"/>
                                          </p:val>
                                        </p:tav>
                                        <p:tav tm="100000">
                                          <p:val>
                                            <p:fltVal val="0.5"/>
                                          </p:val>
                                        </p:tav>
                                      </p:tavLst>
                                    </p:anim>
                                    <p:set>
                                      <p:cBhvr>
                                        <p:cTn id="445" dur="1" fill="hold">
                                          <p:stCondLst>
                                            <p:cond delay="2999"/>
                                          </p:stCondLst>
                                        </p:cTn>
                                        <p:tgtEl>
                                          <p:spTgt spid="54"/>
                                        </p:tgtEl>
                                        <p:attrNameLst>
                                          <p:attrName>style.visibility</p:attrName>
                                        </p:attrNameLst>
                                      </p:cBhvr>
                                      <p:to>
                                        <p:strVal val="hidden"/>
                                      </p:to>
                                    </p:set>
                                  </p:childTnLst>
                                </p:cTn>
                              </p:par>
                              <p:par>
                                <p:cTn id="446" presetID="23" presetClass="exit" presetSubtype="544" fill="hold" nodeType="withEffect">
                                  <p:stCondLst>
                                    <p:cond delay="0"/>
                                  </p:stCondLst>
                                  <p:childTnLst>
                                    <p:anim calcmode="lin" valueType="num">
                                      <p:cBhvr>
                                        <p:cTn id="447" dur="3000"/>
                                        <p:tgtEl>
                                          <p:spTgt spid="55"/>
                                        </p:tgtEl>
                                        <p:attrNameLst>
                                          <p:attrName>ppt_w</p:attrName>
                                        </p:attrNameLst>
                                      </p:cBhvr>
                                      <p:tavLst>
                                        <p:tav tm="0">
                                          <p:val>
                                            <p:strVal val="ppt_w"/>
                                          </p:val>
                                        </p:tav>
                                        <p:tav tm="100000">
                                          <p:val>
                                            <p:fltVal val="0"/>
                                          </p:val>
                                        </p:tav>
                                      </p:tavLst>
                                    </p:anim>
                                    <p:anim calcmode="lin" valueType="num">
                                      <p:cBhvr>
                                        <p:cTn id="448" dur="3000"/>
                                        <p:tgtEl>
                                          <p:spTgt spid="55"/>
                                        </p:tgtEl>
                                        <p:attrNameLst>
                                          <p:attrName>ppt_h</p:attrName>
                                        </p:attrNameLst>
                                      </p:cBhvr>
                                      <p:tavLst>
                                        <p:tav tm="0">
                                          <p:val>
                                            <p:strVal val="ppt_h"/>
                                          </p:val>
                                        </p:tav>
                                        <p:tav tm="100000">
                                          <p:val>
                                            <p:fltVal val="0"/>
                                          </p:val>
                                        </p:tav>
                                      </p:tavLst>
                                    </p:anim>
                                    <p:anim calcmode="lin" valueType="num">
                                      <p:cBhvr>
                                        <p:cTn id="449" dur="3000"/>
                                        <p:tgtEl>
                                          <p:spTgt spid="55"/>
                                        </p:tgtEl>
                                        <p:attrNameLst>
                                          <p:attrName>ppt_x</p:attrName>
                                        </p:attrNameLst>
                                      </p:cBhvr>
                                      <p:tavLst>
                                        <p:tav tm="0">
                                          <p:val>
                                            <p:strVal val="ppt_x"/>
                                          </p:val>
                                        </p:tav>
                                        <p:tav tm="100000">
                                          <p:val>
                                            <p:fltVal val="0.5"/>
                                          </p:val>
                                        </p:tav>
                                      </p:tavLst>
                                    </p:anim>
                                    <p:anim calcmode="lin" valueType="num">
                                      <p:cBhvr>
                                        <p:cTn id="450" dur="3000"/>
                                        <p:tgtEl>
                                          <p:spTgt spid="55"/>
                                        </p:tgtEl>
                                        <p:attrNameLst>
                                          <p:attrName>ppt_y</p:attrName>
                                        </p:attrNameLst>
                                      </p:cBhvr>
                                      <p:tavLst>
                                        <p:tav tm="0">
                                          <p:val>
                                            <p:strVal val="ppt_y"/>
                                          </p:val>
                                        </p:tav>
                                        <p:tav tm="100000">
                                          <p:val>
                                            <p:fltVal val="0.5"/>
                                          </p:val>
                                        </p:tav>
                                      </p:tavLst>
                                    </p:anim>
                                    <p:set>
                                      <p:cBhvr>
                                        <p:cTn id="451" dur="1" fill="hold">
                                          <p:stCondLst>
                                            <p:cond delay="2999"/>
                                          </p:stCondLst>
                                        </p:cTn>
                                        <p:tgtEl>
                                          <p:spTgt spid="55"/>
                                        </p:tgtEl>
                                        <p:attrNameLst>
                                          <p:attrName>style.visibility</p:attrName>
                                        </p:attrNameLst>
                                      </p:cBhvr>
                                      <p:to>
                                        <p:strVal val="hidden"/>
                                      </p:to>
                                    </p:set>
                                  </p:childTnLst>
                                </p:cTn>
                              </p:par>
                              <p:par>
                                <p:cTn id="452" presetID="23" presetClass="exit" presetSubtype="544" fill="hold" nodeType="withEffect">
                                  <p:stCondLst>
                                    <p:cond delay="0"/>
                                  </p:stCondLst>
                                  <p:childTnLst>
                                    <p:anim calcmode="lin" valueType="num">
                                      <p:cBhvr>
                                        <p:cTn id="453" dur="3000"/>
                                        <p:tgtEl>
                                          <p:spTgt spid="56"/>
                                        </p:tgtEl>
                                        <p:attrNameLst>
                                          <p:attrName>ppt_w</p:attrName>
                                        </p:attrNameLst>
                                      </p:cBhvr>
                                      <p:tavLst>
                                        <p:tav tm="0">
                                          <p:val>
                                            <p:strVal val="ppt_w"/>
                                          </p:val>
                                        </p:tav>
                                        <p:tav tm="100000">
                                          <p:val>
                                            <p:fltVal val="0"/>
                                          </p:val>
                                        </p:tav>
                                      </p:tavLst>
                                    </p:anim>
                                    <p:anim calcmode="lin" valueType="num">
                                      <p:cBhvr>
                                        <p:cTn id="454" dur="3000"/>
                                        <p:tgtEl>
                                          <p:spTgt spid="56"/>
                                        </p:tgtEl>
                                        <p:attrNameLst>
                                          <p:attrName>ppt_h</p:attrName>
                                        </p:attrNameLst>
                                      </p:cBhvr>
                                      <p:tavLst>
                                        <p:tav tm="0">
                                          <p:val>
                                            <p:strVal val="ppt_h"/>
                                          </p:val>
                                        </p:tav>
                                        <p:tav tm="100000">
                                          <p:val>
                                            <p:fltVal val="0"/>
                                          </p:val>
                                        </p:tav>
                                      </p:tavLst>
                                    </p:anim>
                                    <p:anim calcmode="lin" valueType="num">
                                      <p:cBhvr>
                                        <p:cTn id="455" dur="3000"/>
                                        <p:tgtEl>
                                          <p:spTgt spid="56"/>
                                        </p:tgtEl>
                                        <p:attrNameLst>
                                          <p:attrName>ppt_x</p:attrName>
                                        </p:attrNameLst>
                                      </p:cBhvr>
                                      <p:tavLst>
                                        <p:tav tm="0">
                                          <p:val>
                                            <p:strVal val="ppt_x"/>
                                          </p:val>
                                        </p:tav>
                                        <p:tav tm="100000">
                                          <p:val>
                                            <p:fltVal val="0.5"/>
                                          </p:val>
                                        </p:tav>
                                      </p:tavLst>
                                    </p:anim>
                                    <p:anim calcmode="lin" valueType="num">
                                      <p:cBhvr>
                                        <p:cTn id="456" dur="3000"/>
                                        <p:tgtEl>
                                          <p:spTgt spid="56"/>
                                        </p:tgtEl>
                                        <p:attrNameLst>
                                          <p:attrName>ppt_y</p:attrName>
                                        </p:attrNameLst>
                                      </p:cBhvr>
                                      <p:tavLst>
                                        <p:tav tm="0">
                                          <p:val>
                                            <p:strVal val="ppt_y"/>
                                          </p:val>
                                        </p:tav>
                                        <p:tav tm="100000">
                                          <p:val>
                                            <p:fltVal val="0.5"/>
                                          </p:val>
                                        </p:tav>
                                      </p:tavLst>
                                    </p:anim>
                                    <p:set>
                                      <p:cBhvr>
                                        <p:cTn id="457" dur="1" fill="hold">
                                          <p:stCondLst>
                                            <p:cond delay="2999"/>
                                          </p:stCondLst>
                                        </p:cTn>
                                        <p:tgtEl>
                                          <p:spTgt spid="56"/>
                                        </p:tgtEl>
                                        <p:attrNameLst>
                                          <p:attrName>style.visibility</p:attrName>
                                        </p:attrNameLst>
                                      </p:cBhvr>
                                      <p:to>
                                        <p:strVal val="hidden"/>
                                      </p:to>
                                    </p:set>
                                  </p:childTnLst>
                                </p:cTn>
                              </p:par>
                              <p:par>
                                <p:cTn id="458" presetID="23" presetClass="exit" presetSubtype="544" fill="hold" nodeType="withEffect">
                                  <p:stCondLst>
                                    <p:cond delay="0"/>
                                  </p:stCondLst>
                                  <p:childTnLst>
                                    <p:anim calcmode="lin" valueType="num">
                                      <p:cBhvr>
                                        <p:cTn id="459" dur="3000"/>
                                        <p:tgtEl>
                                          <p:spTgt spid="57"/>
                                        </p:tgtEl>
                                        <p:attrNameLst>
                                          <p:attrName>ppt_w</p:attrName>
                                        </p:attrNameLst>
                                      </p:cBhvr>
                                      <p:tavLst>
                                        <p:tav tm="0">
                                          <p:val>
                                            <p:strVal val="ppt_w"/>
                                          </p:val>
                                        </p:tav>
                                        <p:tav tm="100000">
                                          <p:val>
                                            <p:fltVal val="0"/>
                                          </p:val>
                                        </p:tav>
                                      </p:tavLst>
                                    </p:anim>
                                    <p:anim calcmode="lin" valueType="num">
                                      <p:cBhvr>
                                        <p:cTn id="460" dur="3000"/>
                                        <p:tgtEl>
                                          <p:spTgt spid="57"/>
                                        </p:tgtEl>
                                        <p:attrNameLst>
                                          <p:attrName>ppt_h</p:attrName>
                                        </p:attrNameLst>
                                      </p:cBhvr>
                                      <p:tavLst>
                                        <p:tav tm="0">
                                          <p:val>
                                            <p:strVal val="ppt_h"/>
                                          </p:val>
                                        </p:tav>
                                        <p:tav tm="100000">
                                          <p:val>
                                            <p:fltVal val="0"/>
                                          </p:val>
                                        </p:tav>
                                      </p:tavLst>
                                    </p:anim>
                                    <p:anim calcmode="lin" valueType="num">
                                      <p:cBhvr>
                                        <p:cTn id="461" dur="3000"/>
                                        <p:tgtEl>
                                          <p:spTgt spid="57"/>
                                        </p:tgtEl>
                                        <p:attrNameLst>
                                          <p:attrName>ppt_x</p:attrName>
                                        </p:attrNameLst>
                                      </p:cBhvr>
                                      <p:tavLst>
                                        <p:tav tm="0">
                                          <p:val>
                                            <p:strVal val="ppt_x"/>
                                          </p:val>
                                        </p:tav>
                                        <p:tav tm="100000">
                                          <p:val>
                                            <p:fltVal val="0.5"/>
                                          </p:val>
                                        </p:tav>
                                      </p:tavLst>
                                    </p:anim>
                                    <p:anim calcmode="lin" valueType="num">
                                      <p:cBhvr>
                                        <p:cTn id="462" dur="3000"/>
                                        <p:tgtEl>
                                          <p:spTgt spid="57"/>
                                        </p:tgtEl>
                                        <p:attrNameLst>
                                          <p:attrName>ppt_y</p:attrName>
                                        </p:attrNameLst>
                                      </p:cBhvr>
                                      <p:tavLst>
                                        <p:tav tm="0">
                                          <p:val>
                                            <p:strVal val="ppt_y"/>
                                          </p:val>
                                        </p:tav>
                                        <p:tav tm="100000">
                                          <p:val>
                                            <p:fltVal val="0.5"/>
                                          </p:val>
                                        </p:tav>
                                      </p:tavLst>
                                    </p:anim>
                                    <p:set>
                                      <p:cBhvr>
                                        <p:cTn id="463" dur="1" fill="hold">
                                          <p:stCondLst>
                                            <p:cond delay="2999"/>
                                          </p:stCondLst>
                                        </p:cTn>
                                        <p:tgtEl>
                                          <p:spTgt spid="57"/>
                                        </p:tgtEl>
                                        <p:attrNameLst>
                                          <p:attrName>style.visibility</p:attrName>
                                        </p:attrNameLst>
                                      </p:cBhvr>
                                      <p:to>
                                        <p:strVal val="hidden"/>
                                      </p:to>
                                    </p:set>
                                  </p:childTnLst>
                                </p:cTn>
                              </p:par>
                              <p:par>
                                <p:cTn id="464" presetID="23" presetClass="exit" presetSubtype="544" fill="hold" nodeType="withEffect">
                                  <p:stCondLst>
                                    <p:cond delay="0"/>
                                  </p:stCondLst>
                                  <p:childTnLst>
                                    <p:anim calcmode="lin" valueType="num">
                                      <p:cBhvr>
                                        <p:cTn id="465" dur="3000"/>
                                        <p:tgtEl>
                                          <p:spTgt spid="58"/>
                                        </p:tgtEl>
                                        <p:attrNameLst>
                                          <p:attrName>ppt_w</p:attrName>
                                        </p:attrNameLst>
                                      </p:cBhvr>
                                      <p:tavLst>
                                        <p:tav tm="0">
                                          <p:val>
                                            <p:strVal val="ppt_w"/>
                                          </p:val>
                                        </p:tav>
                                        <p:tav tm="100000">
                                          <p:val>
                                            <p:fltVal val="0"/>
                                          </p:val>
                                        </p:tav>
                                      </p:tavLst>
                                    </p:anim>
                                    <p:anim calcmode="lin" valueType="num">
                                      <p:cBhvr>
                                        <p:cTn id="466" dur="3000"/>
                                        <p:tgtEl>
                                          <p:spTgt spid="58"/>
                                        </p:tgtEl>
                                        <p:attrNameLst>
                                          <p:attrName>ppt_h</p:attrName>
                                        </p:attrNameLst>
                                      </p:cBhvr>
                                      <p:tavLst>
                                        <p:tav tm="0">
                                          <p:val>
                                            <p:strVal val="ppt_h"/>
                                          </p:val>
                                        </p:tav>
                                        <p:tav tm="100000">
                                          <p:val>
                                            <p:fltVal val="0"/>
                                          </p:val>
                                        </p:tav>
                                      </p:tavLst>
                                    </p:anim>
                                    <p:anim calcmode="lin" valueType="num">
                                      <p:cBhvr>
                                        <p:cTn id="467" dur="3000"/>
                                        <p:tgtEl>
                                          <p:spTgt spid="58"/>
                                        </p:tgtEl>
                                        <p:attrNameLst>
                                          <p:attrName>ppt_x</p:attrName>
                                        </p:attrNameLst>
                                      </p:cBhvr>
                                      <p:tavLst>
                                        <p:tav tm="0">
                                          <p:val>
                                            <p:strVal val="ppt_x"/>
                                          </p:val>
                                        </p:tav>
                                        <p:tav tm="100000">
                                          <p:val>
                                            <p:fltVal val="0.5"/>
                                          </p:val>
                                        </p:tav>
                                      </p:tavLst>
                                    </p:anim>
                                    <p:anim calcmode="lin" valueType="num">
                                      <p:cBhvr>
                                        <p:cTn id="468" dur="3000"/>
                                        <p:tgtEl>
                                          <p:spTgt spid="58"/>
                                        </p:tgtEl>
                                        <p:attrNameLst>
                                          <p:attrName>ppt_y</p:attrName>
                                        </p:attrNameLst>
                                      </p:cBhvr>
                                      <p:tavLst>
                                        <p:tav tm="0">
                                          <p:val>
                                            <p:strVal val="ppt_y"/>
                                          </p:val>
                                        </p:tav>
                                        <p:tav tm="100000">
                                          <p:val>
                                            <p:fltVal val="0.5"/>
                                          </p:val>
                                        </p:tav>
                                      </p:tavLst>
                                    </p:anim>
                                    <p:set>
                                      <p:cBhvr>
                                        <p:cTn id="469" dur="1" fill="hold">
                                          <p:stCondLst>
                                            <p:cond delay="2999"/>
                                          </p:stCondLst>
                                        </p:cTn>
                                        <p:tgtEl>
                                          <p:spTgt spid="58"/>
                                        </p:tgtEl>
                                        <p:attrNameLst>
                                          <p:attrName>style.visibility</p:attrName>
                                        </p:attrNameLst>
                                      </p:cBhvr>
                                      <p:to>
                                        <p:strVal val="hidden"/>
                                      </p:to>
                                    </p:set>
                                  </p:childTnLst>
                                </p:cTn>
                              </p:par>
                              <p:par>
                                <p:cTn id="470" presetID="23" presetClass="exit" presetSubtype="544" fill="hold" nodeType="withEffect">
                                  <p:stCondLst>
                                    <p:cond delay="0"/>
                                  </p:stCondLst>
                                  <p:childTnLst>
                                    <p:anim calcmode="lin" valueType="num">
                                      <p:cBhvr>
                                        <p:cTn id="471" dur="3000"/>
                                        <p:tgtEl>
                                          <p:spTgt spid="59"/>
                                        </p:tgtEl>
                                        <p:attrNameLst>
                                          <p:attrName>ppt_w</p:attrName>
                                        </p:attrNameLst>
                                      </p:cBhvr>
                                      <p:tavLst>
                                        <p:tav tm="0">
                                          <p:val>
                                            <p:strVal val="ppt_w"/>
                                          </p:val>
                                        </p:tav>
                                        <p:tav tm="100000">
                                          <p:val>
                                            <p:fltVal val="0"/>
                                          </p:val>
                                        </p:tav>
                                      </p:tavLst>
                                    </p:anim>
                                    <p:anim calcmode="lin" valueType="num">
                                      <p:cBhvr>
                                        <p:cTn id="472" dur="3000"/>
                                        <p:tgtEl>
                                          <p:spTgt spid="59"/>
                                        </p:tgtEl>
                                        <p:attrNameLst>
                                          <p:attrName>ppt_h</p:attrName>
                                        </p:attrNameLst>
                                      </p:cBhvr>
                                      <p:tavLst>
                                        <p:tav tm="0">
                                          <p:val>
                                            <p:strVal val="ppt_h"/>
                                          </p:val>
                                        </p:tav>
                                        <p:tav tm="100000">
                                          <p:val>
                                            <p:fltVal val="0"/>
                                          </p:val>
                                        </p:tav>
                                      </p:tavLst>
                                    </p:anim>
                                    <p:anim calcmode="lin" valueType="num">
                                      <p:cBhvr>
                                        <p:cTn id="473" dur="3000"/>
                                        <p:tgtEl>
                                          <p:spTgt spid="59"/>
                                        </p:tgtEl>
                                        <p:attrNameLst>
                                          <p:attrName>ppt_x</p:attrName>
                                        </p:attrNameLst>
                                      </p:cBhvr>
                                      <p:tavLst>
                                        <p:tav tm="0">
                                          <p:val>
                                            <p:strVal val="ppt_x"/>
                                          </p:val>
                                        </p:tav>
                                        <p:tav tm="100000">
                                          <p:val>
                                            <p:fltVal val="0.5"/>
                                          </p:val>
                                        </p:tav>
                                      </p:tavLst>
                                    </p:anim>
                                    <p:anim calcmode="lin" valueType="num">
                                      <p:cBhvr>
                                        <p:cTn id="474" dur="3000"/>
                                        <p:tgtEl>
                                          <p:spTgt spid="59"/>
                                        </p:tgtEl>
                                        <p:attrNameLst>
                                          <p:attrName>ppt_y</p:attrName>
                                        </p:attrNameLst>
                                      </p:cBhvr>
                                      <p:tavLst>
                                        <p:tav tm="0">
                                          <p:val>
                                            <p:strVal val="ppt_y"/>
                                          </p:val>
                                        </p:tav>
                                        <p:tav tm="100000">
                                          <p:val>
                                            <p:fltVal val="0.5"/>
                                          </p:val>
                                        </p:tav>
                                      </p:tavLst>
                                    </p:anim>
                                    <p:set>
                                      <p:cBhvr>
                                        <p:cTn id="475" dur="1" fill="hold">
                                          <p:stCondLst>
                                            <p:cond delay="2999"/>
                                          </p:stCondLst>
                                        </p:cTn>
                                        <p:tgtEl>
                                          <p:spTgt spid="59"/>
                                        </p:tgtEl>
                                        <p:attrNameLst>
                                          <p:attrName>style.visibility</p:attrName>
                                        </p:attrNameLst>
                                      </p:cBhvr>
                                      <p:to>
                                        <p:strVal val="hidden"/>
                                      </p:to>
                                    </p:set>
                                  </p:childTnLst>
                                </p:cTn>
                              </p:par>
                              <p:par>
                                <p:cTn id="476" presetID="23" presetClass="exit" presetSubtype="544" fill="hold" nodeType="withEffect">
                                  <p:stCondLst>
                                    <p:cond delay="0"/>
                                  </p:stCondLst>
                                  <p:childTnLst>
                                    <p:anim calcmode="lin" valueType="num">
                                      <p:cBhvr>
                                        <p:cTn id="477" dur="3000"/>
                                        <p:tgtEl>
                                          <p:spTgt spid="60"/>
                                        </p:tgtEl>
                                        <p:attrNameLst>
                                          <p:attrName>ppt_w</p:attrName>
                                        </p:attrNameLst>
                                      </p:cBhvr>
                                      <p:tavLst>
                                        <p:tav tm="0">
                                          <p:val>
                                            <p:strVal val="ppt_w"/>
                                          </p:val>
                                        </p:tav>
                                        <p:tav tm="100000">
                                          <p:val>
                                            <p:fltVal val="0"/>
                                          </p:val>
                                        </p:tav>
                                      </p:tavLst>
                                    </p:anim>
                                    <p:anim calcmode="lin" valueType="num">
                                      <p:cBhvr>
                                        <p:cTn id="478" dur="3000"/>
                                        <p:tgtEl>
                                          <p:spTgt spid="60"/>
                                        </p:tgtEl>
                                        <p:attrNameLst>
                                          <p:attrName>ppt_h</p:attrName>
                                        </p:attrNameLst>
                                      </p:cBhvr>
                                      <p:tavLst>
                                        <p:tav tm="0">
                                          <p:val>
                                            <p:strVal val="ppt_h"/>
                                          </p:val>
                                        </p:tav>
                                        <p:tav tm="100000">
                                          <p:val>
                                            <p:fltVal val="0"/>
                                          </p:val>
                                        </p:tav>
                                      </p:tavLst>
                                    </p:anim>
                                    <p:anim calcmode="lin" valueType="num">
                                      <p:cBhvr>
                                        <p:cTn id="479" dur="3000"/>
                                        <p:tgtEl>
                                          <p:spTgt spid="60"/>
                                        </p:tgtEl>
                                        <p:attrNameLst>
                                          <p:attrName>ppt_x</p:attrName>
                                        </p:attrNameLst>
                                      </p:cBhvr>
                                      <p:tavLst>
                                        <p:tav tm="0">
                                          <p:val>
                                            <p:strVal val="ppt_x"/>
                                          </p:val>
                                        </p:tav>
                                        <p:tav tm="100000">
                                          <p:val>
                                            <p:fltVal val="0.5"/>
                                          </p:val>
                                        </p:tav>
                                      </p:tavLst>
                                    </p:anim>
                                    <p:anim calcmode="lin" valueType="num">
                                      <p:cBhvr>
                                        <p:cTn id="480" dur="3000"/>
                                        <p:tgtEl>
                                          <p:spTgt spid="60"/>
                                        </p:tgtEl>
                                        <p:attrNameLst>
                                          <p:attrName>ppt_y</p:attrName>
                                        </p:attrNameLst>
                                      </p:cBhvr>
                                      <p:tavLst>
                                        <p:tav tm="0">
                                          <p:val>
                                            <p:strVal val="ppt_y"/>
                                          </p:val>
                                        </p:tav>
                                        <p:tav tm="100000">
                                          <p:val>
                                            <p:fltVal val="0.5"/>
                                          </p:val>
                                        </p:tav>
                                      </p:tavLst>
                                    </p:anim>
                                    <p:set>
                                      <p:cBhvr>
                                        <p:cTn id="481" dur="1" fill="hold">
                                          <p:stCondLst>
                                            <p:cond delay="2999"/>
                                          </p:stCondLst>
                                        </p:cTn>
                                        <p:tgtEl>
                                          <p:spTgt spid="60"/>
                                        </p:tgtEl>
                                        <p:attrNameLst>
                                          <p:attrName>style.visibility</p:attrName>
                                        </p:attrNameLst>
                                      </p:cBhvr>
                                      <p:to>
                                        <p:strVal val="hidden"/>
                                      </p:to>
                                    </p:set>
                                  </p:childTnLst>
                                </p:cTn>
                              </p:par>
                              <p:par>
                                <p:cTn id="482" presetID="23" presetClass="exit" presetSubtype="544" fill="hold" nodeType="withEffect">
                                  <p:stCondLst>
                                    <p:cond delay="0"/>
                                  </p:stCondLst>
                                  <p:childTnLst>
                                    <p:anim calcmode="lin" valueType="num">
                                      <p:cBhvr>
                                        <p:cTn id="483" dur="3000"/>
                                        <p:tgtEl>
                                          <p:spTgt spid="61"/>
                                        </p:tgtEl>
                                        <p:attrNameLst>
                                          <p:attrName>ppt_w</p:attrName>
                                        </p:attrNameLst>
                                      </p:cBhvr>
                                      <p:tavLst>
                                        <p:tav tm="0">
                                          <p:val>
                                            <p:strVal val="ppt_w"/>
                                          </p:val>
                                        </p:tav>
                                        <p:tav tm="100000">
                                          <p:val>
                                            <p:fltVal val="0"/>
                                          </p:val>
                                        </p:tav>
                                      </p:tavLst>
                                    </p:anim>
                                    <p:anim calcmode="lin" valueType="num">
                                      <p:cBhvr>
                                        <p:cTn id="484" dur="3000"/>
                                        <p:tgtEl>
                                          <p:spTgt spid="61"/>
                                        </p:tgtEl>
                                        <p:attrNameLst>
                                          <p:attrName>ppt_h</p:attrName>
                                        </p:attrNameLst>
                                      </p:cBhvr>
                                      <p:tavLst>
                                        <p:tav tm="0">
                                          <p:val>
                                            <p:strVal val="ppt_h"/>
                                          </p:val>
                                        </p:tav>
                                        <p:tav tm="100000">
                                          <p:val>
                                            <p:fltVal val="0"/>
                                          </p:val>
                                        </p:tav>
                                      </p:tavLst>
                                    </p:anim>
                                    <p:anim calcmode="lin" valueType="num">
                                      <p:cBhvr>
                                        <p:cTn id="485" dur="3000"/>
                                        <p:tgtEl>
                                          <p:spTgt spid="61"/>
                                        </p:tgtEl>
                                        <p:attrNameLst>
                                          <p:attrName>ppt_x</p:attrName>
                                        </p:attrNameLst>
                                      </p:cBhvr>
                                      <p:tavLst>
                                        <p:tav tm="0">
                                          <p:val>
                                            <p:strVal val="ppt_x"/>
                                          </p:val>
                                        </p:tav>
                                        <p:tav tm="100000">
                                          <p:val>
                                            <p:fltVal val="0.5"/>
                                          </p:val>
                                        </p:tav>
                                      </p:tavLst>
                                    </p:anim>
                                    <p:anim calcmode="lin" valueType="num">
                                      <p:cBhvr>
                                        <p:cTn id="486" dur="3000"/>
                                        <p:tgtEl>
                                          <p:spTgt spid="61"/>
                                        </p:tgtEl>
                                        <p:attrNameLst>
                                          <p:attrName>ppt_y</p:attrName>
                                        </p:attrNameLst>
                                      </p:cBhvr>
                                      <p:tavLst>
                                        <p:tav tm="0">
                                          <p:val>
                                            <p:strVal val="ppt_y"/>
                                          </p:val>
                                        </p:tav>
                                        <p:tav tm="100000">
                                          <p:val>
                                            <p:fltVal val="0.5"/>
                                          </p:val>
                                        </p:tav>
                                      </p:tavLst>
                                    </p:anim>
                                    <p:set>
                                      <p:cBhvr>
                                        <p:cTn id="487" dur="1" fill="hold">
                                          <p:stCondLst>
                                            <p:cond delay="2999"/>
                                          </p:stCondLst>
                                        </p:cTn>
                                        <p:tgtEl>
                                          <p:spTgt spid="61"/>
                                        </p:tgtEl>
                                        <p:attrNameLst>
                                          <p:attrName>style.visibility</p:attrName>
                                        </p:attrNameLst>
                                      </p:cBhvr>
                                      <p:to>
                                        <p:strVal val="hidden"/>
                                      </p:to>
                                    </p:set>
                                  </p:childTnLst>
                                </p:cTn>
                              </p:par>
                              <p:par>
                                <p:cTn id="488" presetID="2" presetClass="exit" presetSubtype="6" fill="hold" nodeType="withEffect">
                                  <p:stCondLst>
                                    <p:cond delay="0"/>
                                  </p:stCondLst>
                                  <p:childTnLst>
                                    <p:anim calcmode="lin" valueType="num">
                                      <p:cBhvr additive="base">
                                        <p:cTn id="489" dur="3000"/>
                                        <p:tgtEl>
                                          <p:spTgt spid="54"/>
                                        </p:tgtEl>
                                        <p:attrNameLst>
                                          <p:attrName>ppt_x</p:attrName>
                                        </p:attrNameLst>
                                      </p:cBhvr>
                                      <p:tavLst>
                                        <p:tav tm="0">
                                          <p:val>
                                            <p:strVal val="ppt_x"/>
                                          </p:val>
                                        </p:tav>
                                        <p:tav tm="100000">
                                          <p:val>
                                            <p:strVal val="1+ppt_w/2"/>
                                          </p:val>
                                        </p:tav>
                                      </p:tavLst>
                                    </p:anim>
                                    <p:anim calcmode="lin" valueType="num">
                                      <p:cBhvr additive="base">
                                        <p:cTn id="490" dur="3000"/>
                                        <p:tgtEl>
                                          <p:spTgt spid="54"/>
                                        </p:tgtEl>
                                        <p:attrNameLst>
                                          <p:attrName>ppt_y</p:attrName>
                                        </p:attrNameLst>
                                      </p:cBhvr>
                                      <p:tavLst>
                                        <p:tav tm="0">
                                          <p:val>
                                            <p:strVal val="ppt_y"/>
                                          </p:val>
                                        </p:tav>
                                        <p:tav tm="100000">
                                          <p:val>
                                            <p:strVal val="1+ppt_h/2"/>
                                          </p:val>
                                        </p:tav>
                                      </p:tavLst>
                                    </p:anim>
                                    <p:set>
                                      <p:cBhvr>
                                        <p:cTn id="491" dur="1" fill="hold">
                                          <p:stCondLst>
                                            <p:cond delay="2999"/>
                                          </p:stCondLst>
                                        </p:cTn>
                                        <p:tgtEl>
                                          <p:spTgt spid="54"/>
                                        </p:tgtEl>
                                        <p:attrNameLst>
                                          <p:attrName>style.visibility</p:attrName>
                                        </p:attrNameLst>
                                      </p:cBhvr>
                                      <p:to>
                                        <p:strVal val="hidden"/>
                                      </p:to>
                                    </p:set>
                                  </p:childTnLst>
                                </p:cTn>
                              </p:par>
                              <p:par>
                                <p:cTn id="492" presetID="2" presetClass="exit" presetSubtype="6" fill="hold" nodeType="withEffect">
                                  <p:stCondLst>
                                    <p:cond delay="0"/>
                                  </p:stCondLst>
                                  <p:childTnLst>
                                    <p:anim calcmode="lin" valueType="num">
                                      <p:cBhvr additive="base">
                                        <p:cTn id="493" dur="3000"/>
                                        <p:tgtEl>
                                          <p:spTgt spid="55"/>
                                        </p:tgtEl>
                                        <p:attrNameLst>
                                          <p:attrName>ppt_x</p:attrName>
                                        </p:attrNameLst>
                                      </p:cBhvr>
                                      <p:tavLst>
                                        <p:tav tm="0">
                                          <p:val>
                                            <p:strVal val="ppt_x"/>
                                          </p:val>
                                        </p:tav>
                                        <p:tav tm="100000">
                                          <p:val>
                                            <p:strVal val="1+ppt_w/2"/>
                                          </p:val>
                                        </p:tav>
                                      </p:tavLst>
                                    </p:anim>
                                    <p:anim calcmode="lin" valueType="num">
                                      <p:cBhvr additive="base">
                                        <p:cTn id="494" dur="3000"/>
                                        <p:tgtEl>
                                          <p:spTgt spid="55"/>
                                        </p:tgtEl>
                                        <p:attrNameLst>
                                          <p:attrName>ppt_y</p:attrName>
                                        </p:attrNameLst>
                                      </p:cBhvr>
                                      <p:tavLst>
                                        <p:tav tm="0">
                                          <p:val>
                                            <p:strVal val="ppt_y"/>
                                          </p:val>
                                        </p:tav>
                                        <p:tav tm="100000">
                                          <p:val>
                                            <p:strVal val="1+ppt_h/2"/>
                                          </p:val>
                                        </p:tav>
                                      </p:tavLst>
                                    </p:anim>
                                    <p:set>
                                      <p:cBhvr>
                                        <p:cTn id="495" dur="1" fill="hold">
                                          <p:stCondLst>
                                            <p:cond delay="2999"/>
                                          </p:stCondLst>
                                        </p:cTn>
                                        <p:tgtEl>
                                          <p:spTgt spid="55"/>
                                        </p:tgtEl>
                                        <p:attrNameLst>
                                          <p:attrName>style.visibility</p:attrName>
                                        </p:attrNameLst>
                                      </p:cBhvr>
                                      <p:to>
                                        <p:strVal val="hidden"/>
                                      </p:to>
                                    </p:set>
                                  </p:childTnLst>
                                </p:cTn>
                              </p:par>
                              <p:par>
                                <p:cTn id="496" presetID="2" presetClass="exit" presetSubtype="6" fill="hold" nodeType="withEffect">
                                  <p:stCondLst>
                                    <p:cond delay="0"/>
                                  </p:stCondLst>
                                  <p:childTnLst>
                                    <p:anim calcmode="lin" valueType="num">
                                      <p:cBhvr additive="base">
                                        <p:cTn id="497" dur="3000"/>
                                        <p:tgtEl>
                                          <p:spTgt spid="56"/>
                                        </p:tgtEl>
                                        <p:attrNameLst>
                                          <p:attrName>ppt_x</p:attrName>
                                        </p:attrNameLst>
                                      </p:cBhvr>
                                      <p:tavLst>
                                        <p:tav tm="0">
                                          <p:val>
                                            <p:strVal val="ppt_x"/>
                                          </p:val>
                                        </p:tav>
                                        <p:tav tm="100000">
                                          <p:val>
                                            <p:strVal val="1+ppt_w/2"/>
                                          </p:val>
                                        </p:tav>
                                      </p:tavLst>
                                    </p:anim>
                                    <p:anim calcmode="lin" valueType="num">
                                      <p:cBhvr additive="base">
                                        <p:cTn id="498" dur="3000"/>
                                        <p:tgtEl>
                                          <p:spTgt spid="56"/>
                                        </p:tgtEl>
                                        <p:attrNameLst>
                                          <p:attrName>ppt_y</p:attrName>
                                        </p:attrNameLst>
                                      </p:cBhvr>
                                      <p:tavLst>
                                        <p:tav tm="0">
                                          <p:val>
                                            <p:strVal val="ppt_y"/>
                                          </p:val>
                                        </p:tav>
                                        <p:tav tm="100000">
                                          <p:val>
                                            <p:strVal val="1+ppt_h/2"/>
                                          </p:val>
                                        </p:tav>
                                      </p:tavLst>
                                    </p:anim>
                                    <p:set>
                                      <p:cBhvr>
                                        <p:cTn id="499" dur="1" fill="hold">
                                          <p:stCondLst>
                                            <p:cond delay="2999"/>
                                          </p:stCondLst>
                                        </p:cTn>
                                        <p:tgtEl>
                                          <p:spTgt spid="56"/>
                                        </p:tgtEl>
                                        <p:attrNameLst>
                                          <p:attrName>style.visibility</p:attrName>
                                        </p:attrNameLst>
                                      </p:cBhvr>
                                      <p:to>
                                        <p:strVal val="hidden"/>
                                      </p:to>
                                    </p:set>
                                  </p:childTnLst>
                                </p:cTn>
                              </p:par>
                              <p:par>
                                <p:cTn id="500" presetID="2" presetClass="exit" presetSubtype="6" fill="hold" nodeType="withEffect">
                                  <p:stCondLst>
                                    <p:cond delay="0"/>
                                  </p:stCondLst>
                                  <p:childTnLst>
                                    <p:anim calcmode="lin" valueType="num">
                                      <p:cBhvr additive="base">
                                        <p:cTn id="501" dur="3000"/>
                                        <p:tgtEl>
                                          <p:spTgt spid="57"/>
                                        </p:tgtEl>
                                        <p:attrNameLst>
                                          <p:attrName>ppt_x</p:attrName>
                                        </p:attrNameLst>
                                      </p:cBhvr>
                                      <p:tavLst>
                                        <p:tav tm="0">
                                          <p:val>
                                            <p:strVal val="ppt_x"/>
                                          </p:val>
                                        </p:tav>
                                        <p:tav tm="100000">
                                          <p:val>
                                            <p:strVal val="1+ppt_w/2"/>
                                          </p:val>
                                        </p:tav>
                                      </p:tavLst>
                                    </p:anim>
                                    <p:anim calcmode="lin" valueType="num">
                                      <p:cBhvr additive="base">
                                        <p:cTn id="502" dur="3000"/>
                                        <p:tgtEl>
                                          <p:spTgt spid="57"/>
                                        </p:tgtEl>
                                        <p:attrNameLst>
                                          <p:attrName>ppt_y</p:attrName>
                                        </p:attrNameLst>
                                      </p:cBhvr>
                                      <p:tavLst>
                                        <p:tav tm="0">
                                          <p:val>
                                            <p:strVal val="ppt_y"/>
                                          </p:val>
                                        </p:tav>
                                        <p:tav tm="100000">
                                          <p:val>
                                            <p:strVal val="1+ppt_h/2"/>
                                          </p:val>
                                        </p:tav>
                                      </p:tavLst>
                                    </p:anim>
                                    <p:set>
                                      <p:cBhvr>
                                        <p:cTn id="503" dur="1" fill="hold">
                                          <p:stCondLst>
                                            <p:cond delay="2999"/>
                                          </p:stCondLst>
                                        </p:cTn>
                                        <p:tgtEl>
                                          <p:spTgt spid="57"/>
                                        </p:tgtEl>
                                        <p:attrNameLst>
                                          <p:attrName>style.visibility</p:attrName>
                                        </p:attrNameLst>
                                      </p:cBhvr>
                                      <p:to>
                                        <p:strVal val="hidden"/>
                                      </p:to>
                                    </p:set>
                                  </p:childTnLst>
                                </p:cTn>
                              </p:par>
                              <p:par>
                                <p:cTn id="504" presetID="2" presetClass="exit" presetSubtype="4" fill="hold" nodeType="withEffect">
                                  <p:stCondLst>
                                    <p:cond delay="0"/>
                                  </p:stCondLst>
                                  <p:childTnLst>
                                    <p:anim calcmode="lin" valueType="num">
                                      <p:cBhvr additive="base">
                                        <p:cTn id="505" dur="3000"/>
                                        <p:tgtEl>
                                          <p:spTgt spid="32"/>
                                        </p:tgtEl>
                                        <p:attrNameLst>
                                          <p:attrName>ppt_x</p:attrName>
                                        </p:attrNameLst>
                                      </p:cBhvr>
                                      <p:tavLst>
                                        <p:tav tm="0">
                                          <p:val>
                                            <p:strVal val="ppt_x"/>
                                          </p:val>
                                        </p:tav>
                                        <p:tav tm="100000">
                                          <p:val>
                                            <p:strVal val="ppt_x"/>
                                          </p:val>
                                        </p:tav>
                                      </p:tavLst>
                                    </p:anim>
                                    <p:anim calcmode="lin" valueType="num">
                                      <p:cBhvr additive="base">
                                        <p:cTn id="506" dur="3000"/>
                                        <p:tgtEl>
                                          <p:spTgt spid="32"/>
                                        </p:tgtEl>
                                        <p:attrNameLst>
                                          <p:attrName>ppt_y</p:attrName>
                                        </p:attrNameLst>
                                      </p:cBhvr>
                                      <p:tavLst>
                                        <p:tav tm="0">
                                          <p:val>
                                            <p:strVal val="ppt_y"/>
                                          </p:val>
                                        </p:tav>
                                        <p:tav tm="100000">
                                          <p:val>
                                            <p:strVal val="1+ppt_h/2"/>
                                          </p:val>
                                        </p:tav>
                                      </p:tavLst>
                                    </p:anim>
                                    <p:set>
                                      <p:cBhvr>
                                        <p:cTn id="507" dur="1" fill="hold">
                                          <p:stCondLst>
                                            <p:cond delay="2999"/>
                                          </p:stCondLst>
                                        </p:cTn>
                                        <p:tgtEl>
                                          <p:spTgt spid="32"/>
                                        </p:tgtEl>
                                        <p:attrNameLst>
                                          <p:attrName>style.visibility</p:attrName>
                                        </p:attrNameLst>
                                      </p:cBhvr>
                                      <p:to>
                                        <p:strVal val="hidden"/>
                                      </p:to>
                                    </p:set>
                                  </p:childTnLst>
                                </p:cTn>
                              </p:par>
                              <p:par>
                                <p:cTn id="508" presetID="2" presetClass="exit" presetSubtype="4" fill="hold" nodeType="withEffect">
                                  <p:stCondLst>
                                    <p:cond delay="0"/>
                                  </p:stCondLst>
                                  <p:childTnLst>
                                    <p:anim calcmode="lin" valueType="num">
                                      <p:cBhvr additive="base">
                                        <p:cTn id="509" dur="3000"/>
                                        <p:tgtEl>
                                          <p:spTgt spid="36"/>
                                        </p:tgtEl>
                                        <p:attrNameLst>
                                          <p:attrName>ppt_x</p:attrName>
                                        </p:attrNameLst>
                                      </p:cBhvr>
                                      <p:tavLst>
                                        <p:tav tm="0">
                                          <p:val>
                                            <p:strVal val="ppt_x"/>
                                          </p:val>
                                        </p:tav>
                                        <p:tav tm="100000">
                                          <p:val>
                                            <p:strVal val="ppt_x"/>
                                          </p:val>
                                        </p:tav>
                                      </p:tavLst>
                                    </p:anim>
                                    <p:anim calcmode="lin" valueType="num">
                                      <p:cBhvr additive="base">
                                        <p:cTn id="510" dur="3000"/>
                                        <p:tgtEl>
                                          <p:spTgt spid="36"/>
                                        </p:tgtEl>
                                        <p:attrNameLst>
                                          <p:attrName>ppt_y</p:attrName>
                                        </p:attrNameLst>
                                      </p:cBhvr>
                                      <p:tavLst>
                                        <p:tav tm="0">
                                          <p:val>
                                            <p:strVal val="ppt_y"/>
                                          </p:val>
                                        </p:tav>
                                        <p:tav tm="100000">
                                          <p:val>
                                            <p:strVal val="1+ppt_h/2"/>
                                          </p:val>
                                        </p:tav>
                                      </p:tavLst>
                                    </p:anim>
                                    <p:set>
                                      <p:cBhvr>
                                        <p:cTn id="511" dur="1" fill="hold">
                                          <p:stCondLst>
                                            <p:cond delay="2999"/>
                                          </p:stCondLst>
                                        </p:cTn>
                                        <p:tgtEl>
                                          <p:spTgt spid="36"/>
                                        </p:tgtEl>
                                        <p:attrNameLst>
                                          <p:attrName>style.visibility</p:attrName>
                                        </p:attrNameLst>
                                      </p:cBhvr>
                                      <p:to>
                                        <p:strVal val="hidden"/>
                                      </p:to>
                                    </p:set>
                                  </p:childTnLst>
                                </p:cTn>
                              </p:par>
                              <p:par>
                                <p:cTn id="512" presetID="2" presetClass="exit" presetSubtype="4" fill="hold" nodeType="withEffect">
                                  <p:stCondLst>
                                    <p:cond delay="0"/>
                                  </p:stCondLst>
                                  <p:childTnLst>
                                    <p:anim calcmode="lin" valueType="num">
                                      <p:cBhvr additive="base">
                                        <p:cTn id="513" dur="3000"/>
                                        <p:tgtEl>
                                          <p:spTgt spid="40"/>
                                        </p:tgtEl>
                                        <p:attrNameLst>
                                          <p:attrName>ppt_x</p:attrName>
                                        </p:attrNameLst>
                                      </p:cBhvr>
                                      <p:tavLst>
                                        <p:tav tm="0">
                                          <p:val>
                                            <p:strVal val="ppt_x"/>
                                          </p:val>
                                        </p:tav>
                                        <p:tav tm="100000">
                                          <p:val>
                                            <p:strVal val="ppt_x"/>
                                          </p:val>
                                        </p:tav>
                                      </p:tavLst>
                                    </p:anim>
                                    <p:anim calcmode="lin" valueType="num">
                                      <p:cBhvr additive="base">
                                        <p:cTn id="514" dur="3000"/>
                                        <p:tgtEl>
                                          <p:spTgt spid="40"/>
                                        </p:tgtEl>
                                        <p:attrNameLst>
                                          <p:attrName>ppt_y</p:attrName>
                                        </p:attrNameLst>
                                      </p:cBhvr>
                                      <p:tavLst>
                                        <p:tav tm="0">
                                          <p:val>
                                            <p:strVal val="ppt_y"/>
                                          </p:val>
                                        </p:tav>
                                        <p:tav tm="100000">
                                          <p:val>
                                            <p:strVal val="1+ppt_h/2"/>
                                          </p:val>
                                        </p:tav>
                                      </p:tavLst>
                                    </p:anim>
                                    <p:set>
                                      <p:cBhvr>
                                        <p:cTn id="515" dur="1" fill="hold">
                                          <p:stCondLst>
                                            <p:cond delay="2999"/>
                                          </p:stCondLst>
                                        </p:cTn>
                                        <p:tgtEl>
                                          <p:spTgt spid="40"/>
                                        </p:tgtEl>
                                        <p:attrNameLst>
                                          <p:attrName>style.visibility</p:attrName>
                                        </p:attrNameLst>
                                      </p:cBhvr>
                                      <p:to>
                                        <p:strVal val="hidden"/>
                                      </p:to>
                                    </p:set>
                                  </p:childTnLst>
                                </p:cTn>
                              </p:par>
                              <p:par>
                                <p:cTn id="516" presetID="2" presetClass="exit" presetSubtype="12" fill="hold" nodeType="withEffect">
                                  <p:stCondLst>
                                    <p:cond delay="0"/>
                                  </p:stCondLst>
                                  <p:childTnLst>
                                    <p:anim calcmode="lin" valueType="num">
                                      <p:cBhvr additive="base">
                                        <p:cTn id="517" dur="3000"/>
                                        <p:tgtEl>
                                          <p:spTgt spid="46"/>
                                        </p:tgtEl>
                                        <p:attrNameLst>
                                          <p:attrName>ppt_x</p:attrName>
                                        </p:attrNameLst>
                                      </p:cBhvr>
                                      <p:tavLst>
                                        <p:tav tm="0">
                                          <p:val>
                                            <p:strVal val="ppt_x"/>
                                          </p:val>
                                        </p:tav>
                                        <p:tav tm="100000">
                                          <p:val>
                                            <p:strVal val="0-ppt_w/2"/>
                                          </p:val>
                                        </p:tav>
                                      </p:tavLst>
                                    </p:anim>
                                    <p:anim calcmode="lin" valueType="num">
                                      <p:cBhvr additive="base">
                                        <p:cTn id="518" dur="3000"/>
                                        <p:tgtEl>
                                          <p:spTgt spid="46"/>
                                        </p:tgtEl>
                                        <p:attrNameLst>
                                          <p:attrName>ppt_y</p:attrName>
                                        </p:attrNameLst>
                                      </p:cBhvr>
                                      <p:tavLst>
                                        <p:tav tm="0">
                                          <p:val>
                                            <p:strVal val="ppt_y"/>
                                          </p:val>
                                        </p:tav>
                                        <p:tav tm="100000">
                                          <p:val>
                                            <p:strVal val="1+ppt_h/2"/>
                                          </p:val>
                                        </p:tav>
                                      </p:tavLst>
                                    </p:anim>
                                    <p:set>
                                      <p:cBhvr>
                                        <p:cTn id="519" dur="1" fill="hold">
                                          <p:stCondLst>
                                            <p:cond delay="2999"/>
                                          </p:stCondLst>
                                        </p:cTn>
                                        <p:tgtEl>
                                          <p:spTgt spid="46"/>
                                        </p:tgtEl>
                                        <p:attrNameLst>
                                          <p:attrName>style.visibility</p:attrName>
                                        </p:attrNameLst>
                                      </p:cBhvr>
                                      <p:to>
                                        <p:strVal val="hidden"/>
                                      </p:to>
                                    </p:set>
                                  </p:childTnLst>
                                </p:cTn>
                              </p:par>
                              <p:par>
                                <p:cTn id="520" presetID="2" presetClass="exit" presetSubtype="12" fill="hold" nodeType="withEffect">
                                  <p:stCondLst>
                                    <p:cond delay="0"/>
                                  </p:stCondLst>
                                  <p:childTnLst>
                                    <p:anim calcmode="lin" valueType="num">
                                      <p:cBhvr additive="base">
                                        <p:cTn id="521" dur="3000"/>
                                        <p:tgtEl>
                                          <p:spTgt spid="47"/>
                                        </p:tgtEl>
                                        <p:attrNameLst>
                                          <p:attrName>ppt_x</p:attrName>
                                        </p:attrNameLst>
                                      </p:cBhvr>
                                      <p:tavLst>
                                        <p:tav tm="0">
                                          <p:val>
                                            <p:strVal val="ppt_x"/>
                                          </p:val>
                                        </p:tav>
                                        <p:tav tm="100000">
                                          <p:val>
                                            <p:strVal val="0-ppt_w/2"/>
                                          </p:val>
                                        </p:tav>
                                      </p:tavLst>
                                    </p:anim>
                                    <p:anim calcmode="lin" valueType="num">
                                      <p:cBhvr additive="base">
                                        <p:cTn id="522" dur="3000"/>
                                        <p:tgtEl>
                                          <p:spTgt spid="47"/>
                                        </p:tgtEl>
                                        <p:attrNameLst>
                                          <p:attrName>ppt_y</p:attrName>
                                        </p:attrNameLst>
                                      </p:cBhvr>
                                      <p:tavLst>
                                        <p:tav tm="0">
                                          <p:val>
                                            <p:strVal val="ppt_y"/>
                                          </p:val>
                                        </p:tav>
                                        <p:tav tm="100000">
                                          <p:val>
                                            <p:strVal val="1+ppt_h/2"/>
                                          </p:val>
                                        </p:tav>
                                      </p:tavLst>
                                    </p:anim>
                                    <p:set>
                                      <p:cBhvr>
                                        <p:cTn id="523" dur="1" fill="hold">
                                          <p:stCondLst>
                                            <p:cond delay="2999"/>
                                          </p:stCondLst>
                                        </p:cTn>
                                        <p:tgtEl>
                                          <p:spTgt spid="47"/>
                                        </p:tgtEl>
                                        <p:attrNameLst>
                                          <p:attrName>style.visibility</p:attrName>
                                        </p:attrNameLst>
                                      </p:cBhvr>
                                      <p:to>
                                        <p:strVal val="hidden"/>
                                      </p:to>
                                    </p:set>
                                  </p:childTnLst>
                                </p:cTn>
                              </p:par>
                              <p:par>
                                <p:cTn id="524" presetID="2" presetClass="exit" presetSubtype="12" fill="hold" nodeType="withEffect">
                                  <p:stCondLst>
                                    <p:cond delay="0"/>
                                  </p:stCondLst>
                                  <p:childTnLst>
                                    <p:anim calcmode="lin" valueType="num">
                                      <p:cBhvr additive="base">
                                        <p:cTn id="525" dur="3000"/>
                                        <p:tgtEl>
                                          <p:spTgt spid="48"/>
                                        </p:tgtEl>
                                        <p:attrNameLst>
                                          <p:attrName>ppt_x</p:attrName>
                                        </p:attrNameLst>
                                      </p:cBhvr>
                                      <p:tavLst>
                                        <p:tav tm="0">
                                          <p:val>
                                            <p:strVal val="ppt_x"/>
                                          </p:val>
                                        </p:tav>
                                        <p:tav tm="100000">
                                          <p:val>
                                            <p:strVal val="0-ppt_w/2"/>
                                          </p:val>
                                        </p:tav>
                                      </p:tavLst>
                                    </p:anim>
                                    <p:anim calcmode="lin" valueType="num">
                                      <p:cBhvr additive="base">
                                        <p:cTn id="526" dur="3000"/>
                                        <p:tgtEl>
                                          <p:spTgt spid="48"/>
                                        </p:tgtEl>
                                        <p:attrNameLst>
                                          <p:attrName>ppt_y</p:attrName>
                                        </p:attrNameLst>
                                      </p:cBhvr>
                                      <p:tavLst>
                                        <p:tav tm="0">
                                          <p:val>
                                            <p:strVal val="ppt_y"/>
                                          </p:val>
                                        </p:tav>
                                        <p:tav tm="100000">
                                          <p:val>
                                            <p:strVal val="1+ppt_h/2"/>
                                          </p:val>
                                        </p:tav>
                                      </p:tavLst>
                                    </p:anim>
                                    <p:set>
                                      <p:cBhvr>
                                        <p:cTn id="527" dur="1" fill="hold">
                                          <p:stCondLst>
                                            <p:cond delay="2999"/>
                                          </p:stCondLst>
                                        </p:cTn>
                                        <p:tgtEl>
                                          <p:spTgt spid="48"/>
                                        </p:tgtEl>
                                        <p:attrNameLst>
                                          <p:attrName>style.visibility</p:attrName>
                                        </p:attrNameLst>
                                      </p:cBhvr>
                                      <p:to>
                                        <p:strVal val="hidden"/>
                                      </p:to>
                                    </p:set>
                                  </p:childTnLst>
                                </p:cTn>
                              </p:par>
                              <p:par>
                                <p:cTn id="528" presetID="2" presetClass="exit" presetSubtype="12" fill="hold" nodeType="withEffect">
                                  <p:stCondLst>
                                    <p:cond delay="0"/>
                                  </p:stCondLst>
                                  <p:childTnLst>
                                    <p:anim calcmode="lin" valueType="num">
                                      <p:cBhvr additive="base">
                                        <p:cTn id="529" dur="3000"/>
                                        <p:tgtEl>
                                          <p:spTgt spid="49"/>
                                        </p:tgtEl>
                                        <p:attrNameLst>
                                          <p:attrName>ppt_x</p:attrName>
                                        </p:attrNameLst>
                                      </p:cBhvr>
                                      <p:tavLst>
                                        <p:tav tm="0">
                                          <p:val>
                                            <p:strVal val="ppt_x"/>
                                          </p:val>
                                        </p:tav>
                                        <p:tav tm="100000">
                                          <p:val>
                                            <p:strVal val="0-ppt_w/2"/>
                                          </p:val>
                                        </p:tav>
                                      </p:tavLst>
                                    </p:anim>
                                    <p:anim calcmode="lin" valueType="num">
                                      <p:cBhvr additive="base">
                                        <p:cTn id="530" dur="3000"/>
                                        <p:tgtEl>
                                          <p:spTgt spid="49"/>
                                        </p:tgtEl>
                                        <p:attrNameLst>
                                          <p:attrName>ppt_y</p:attrName>
                                        </p:attrNameLst>
                                      </p:cBhvr>
                                      <p:tavLst>
                                        <p:tav tm="0">
                                          <p:val>
                                            <p:strVal val="ppt_y"/>
                                          </p:val>
                                        </p:tav>
                                        <p:tav tm="100000">
                                          <p:val>
                                            <p:strVal val="1+ppt_h/2"/>
                                          </p:val>
                                        </p:tav>
                                      </p:tavLst>
                                    </p:anim>
                                    <p:set>
                                      <p:cBhvr>
                                        <p:cTn id="531" dur="1" fill="hold">
                                          <p:stCondLst>
                                            <p:cond delay="2999"/>
                                          </p:stCondLst>
                                        </p:cTn>
                                        <p:tgtEl>
                                          <p:spTgt spid="49"/>
                                        </p:tgtEl>
                                        <p:attrNameLst>
                                          <p:attrName>style.visibility</p:attrName>
                                        </p:attrNameLst>
                                      </p:cBhvr>
                                      <p:to>
                                        <p:strVal val="hidden"/>
                                      </p:to>
                                    </p:set>
                                  </p:childTnLst>
                                </p:cTn>
                              </p:par>
                              <p:par>
                                <p:cTn id="532" presetID="2" presetClass="exit" presetSubtype="8" fill="hold" nodeType="withEffect">
                                  <p:stCondLst>
                                    <p:cond delay="0"/>
                                  </p:stCondLst>
                                  <p:childTnLst>
                                    <p:anim calcmode="lin" valueType="num">
                                      <p:cBhvr additive="base">
                                        <p:cTn id="533" dur="3000"/>
                                        <p:tgtEl>
                                          <p:spTgt spid="34"/>
                                        </p:tgtEl>
                                        <p:attrNameLst>
                                          <p:attrName>ppt_x</p:attrName>
                                        </p:attrNameLst>
                                      </p:cBhvr>
                                      <p:tavLst>
                                        <p:tav tm="0">
                                          <p:val>
                                            <p:strVal val="ppt_x"/>
                                          </p:val>
                                        </p:tav>
                                        <p:tav tm="100000">
                                          <p:val>
                                            <p:strVal val="0-ppt_w/2"/>
                                          </p:val>
                                        </p:tav>
                                      </p:tavLst>
                                    </p:anim>
                                    <p:anim calcmode="lin" valueType="num">
                                      <p:cBhvr additive="base">
                                        <p:cTn id="534" dur="3000"/>
                                        <p:tgtEl>
                                          <p:spTgt spid="34"/>
                                        </p:tgtEl>
                                        <p:attrNameLst>
                                          <p:attrName>ppt_y</p:attrName>
                                        </p:attrNameLst>
                                      </p:cBhvr>
                                      <p:tavLst>
                                        <p:tav tm="0">
                                          <p:val>
                                            <p:strVal val="ppt_y"/>
                                          </p:val>
                                        </p:tav>
                                        <p:tav tm="100000">
                                          <p:val>
                                            <p:strVal val="ppt_y"/>
                                          </p:val>
                                        </p:tav>
                                      </p:tavLst>
                                    </p:anim>
                                    <p:set>
                                      <p:cBhvr>
                                        <p:cTn id="535" dur="1" fill="hold">
                                          <p:stCondLst>
                                            <p:cond delay="2999"/>
                                          </p:stCondLst>
                                        </p:cTn>
                                        <p:tgtEl>
                                          <p:spTgt spid="34"/>
                                        </p:tgtEl>
                                        <p:attrNameLst>
                                          <p:attrName>style.visibility</p:attrName>
                                        </p:attrNameLst>
                                      </p:cBhvr>
                                      <p:to>
                                        <p:strVal val="hidden"/>
                                      </p:to>
                                    </p:set>
                                  </p:childTnLst>
                                </p:cTn>
                              </p:par>
                              <p:par>
                                <p:cTn id="536" presetID="2" presetClass="exit" presetSubtype="8" fill="hold" nodeType="withEffect">
                                  <p:stCondLst>
                                    <p:cond delay="0"/>
                                  </p:stCondLst>
                                  <p:childTnLst>
                                    <p:anim calcmode="lin" valueType="num">
                                      <p:cBhvr additive="base">
                                        <p:cTn id="537" dur="3000"/>
                                        <p:tgtEl>
                                          <p:spTgt spid="37"/>
                                        </p:tgtEl>
                                        <p:attrNameLst>
                                          <p:attrName>ppt_x</p:attrName>
                                        </p:attrNameLst>
                                      </p:cBhvr>
                                      <p:tavLst>
                                        <p:tav tm="0">
                                          <p:val>
                                            <p:strVal val="ppt_x"/>
                                          </p:val>
                                        </p:tav>
                                        <p:tav tm="100000">
                                          <p:val>
                                            <p:strVal val="0-ppt_w/2"/>
                                          </p:val>
                                        </p:tav>
                                      </p:tavLst>
                                    </p:anim>
                                    <p:anim calcmode="lin" valueType="num">
                                      <p:cBhvr additive="base">
                                        <p:cTn id="538" dur="3000"/>
                                        <p:tgtEl>
                                          <p:spTgt spid="37"/>
                                        </p:tgtEl>
                                        <p:attrNameLst>
                                          <p:attrName>ppt_y</p:attrName>
                                        </p:attrNameLst>
                                      </p:cBhvr>
                                      <p:tavLst>
                                        <p:tav tm="0">
                                          <p:val>
                                            <p:strVal val="ppt_y"/>
                                          </p:val>
                                        </p:tav>
                                        <p:tav tm="100000">
                                          <p:val>
                                            <p:strVal val="ppt_y"/>
                                          </p:val>
                                        </p:tav>
                                      </p:tavLst>
                                    </p:anim>
                                    <p:set>
                                      <p:cBhvr>
                                        <p:cTn id="539" dur="1" fill="hold">
                                          <p:stCondLst>
                                            <p:cond delay="2999"/>
                                          </p:stCondLst>
                                        </p:cTn>
                                        <p:tgtEl>
                                          <p:spTgt spid="37"/>
                                        </p:tgtEl>
                                        <p:attrNameLst>
                                          <p:attrName>style.visibility</p:attrName>
                                        </p:attrNameLst>
                                      </p:cBhvr>
                                      <p:to>
                                        <p:strVal val="hidden"/>
                                      </p:to>
                                    </p:set>
                                  </p:childTnLst>
                                </p:cTn>
                              </p:par>
                              <p:par>
                                <p:cTn id="540" presetID="2" presetClass="exit" presetSubtype="8" fill="hold" nodeType="withEffect">
                                  <p:stCondLst>
                                    <p:cond delay="0"/>
                                  </p:stCondLst>
                                  <p:childTnLst>
                                    <p:anim calcmode="lin" valueType="num">
                                      <p:cBhvr additive="base">
                                        <p:cTn id="541" dur="3000"/>
                                        <p:tgtEl>
                                          <p:spTgt spid="42"/>
                                        </p:tgtEl>
                                        <p:attrNameLst>
                                          <p:attrName>ppt_x</p:attrName>
                                        </p:attrNameLst>
                                      </p:cBhvr>
                                      <p:tavLst>
                                        <p:tav tm="0">
                                          <p:val>
                                            <p:strVal val="ppt_x"/>
                                          </p:val>
                                        </p:tav>
                                        <p:tav tm="100000">
                                          <p:val>
                                            <p:strVal val="0-ppt_w/2"/>
                                          </p:val>
                                        </p:tav>
                                      </p:tavLst>
                                    </p:anim>
                                    <p:anim calcmode="lin" valueType="num">
                                      <p:cBhvr additive="base">
                                        <p:cTn id="542" dur="3000"/>
                                        <p:tgtEl>
                                          <p:spTgt spid="42"/>
                                        </p:tgtEl>
                                        <p:attrNameLst>
                                          <p:attrName>ppt_y</p:attrName>
                                        </p:attrNameLst>
                                      </p:cBhvr>
                                      <p:tavLst>
                                        <p:tav tm="0">
                                          <p:val>
                                            <p:strVal val="ppt_y"/>
                                          </p:val>
                                        </p:tav>
                                        <p:tav tm="100000">
                                          <p:val>
                                            <p:strVal val="ppt_y"/>
                                          </p:val>
                                        </p:tav>
                                      </p:tavLst>
                                    </p:anim>
                                    <p:set>
                                      <p:cBhvr>
                                        <p:cTn id="543" dur="1" fill="hold">
                                          <p:stCondLst>
                                            <p:cond delay="2999"/>
                                          </p:stCondLst>
                                        </p:cTn>
                                        <p:tgtEl>
                                          <p:spTgt spid="42"/>
                                        </p:tgtEl>
                                        <p:attrNameLst>
                                          <p:attrName>style.visibility</p:attrName>
                                        </p:attrNameLst>
                                      </p:cBhvr>
                                      <p:to>
                                        <p:strVal val="hidden"/>
                                      </p:to>
                                    </p:set>
                                  </p:childTnLst>
                                </p:cTn>
                              </p:par>
                              <p:par>
                                <p:cTn id="544" presetID="2" presetClass="exit" presetSubtype="8" fill="hold" nodeType="withEffect">
                                  <p:stCondLst>
                                    <p:cond delay="0"/>
                                  </p:stCondLst>
                                  <p:childTnLst>
                                    <p:anim calcmode="lin" valueType="num">
                                      <p:cBhvr additive="base">
                                        <p:cTn id="545" dur="3000"/>
                                        <p:tgtEl>
                                          <p:spTgt spid="45"/>
                                        </p:tgtEl>
                                        <p:attrNameLst>
                                          <p:attrName>ppt_x</p:attrName>
                                        </p:attrNameLst>
                                      </p:cBhvr>
                                      <p:tavLst>
                                        <p:tav tm="0">
                                          <p:val>
                                            <p:strVal val="ppt_x"/>
                                          </p:val>
                                        </p:tav>
                                        <p:tav tm="100000">
                                          <p:val>
                                            <p:strVal val="0-ppt_w/2"/>
                                          </p:val>
                                        </p:tav>
                                      </p:tavLst>
                                    </p:anim>
                                    <p:anim calcmode="lin" valueType="num">
                                      <p:cBhvr additive="base">
                                        <p:cTn id="546" dur="3000"/>
                                        <p:tgtEl>
                                          <p:spTgt spid="45"/>
                                        </p:tgtEl>
                                        <p:attrNameLst>
                                          <p:attrName>ppt_y</p:attrName>
                                        </p:attrNameLst>
                                      </p:cBhvr>
                                      <p:tavLst>
                                        <p:tav tm="0">
                                          <p:val>
                                            <p:strVal val="ppt_y"/>
                                          </p:val>
                                        </p:tav>
                                        <p:tav tm="100000">
                                          <p:val>
                                            <p:strVal val="ppt_y"/>
                                          </p:val>
                                        </p:tav>
                                      </p:tavLst>
                                    </p:anim>
                                    <p:set>
                                      <p:cBhvr>
                                        <p:cTn id="547" dur="1" fill="hold">
                                          <p:stCondLst>
                                            <p:cond delay="2999"/>
                                          </p:stCondLst>
                                        </p:cTn>
                                        <p:tgtEl>
                                          <p:spTgt spid="45"/>
                                        </p:tgtEl>
                                        <p:attrNameLst>
                                          <p:attrName>style.visibility</p:attrName>
                                        </p:attrNameLst>
                                      </p:cBhvr>
                                      <p:to>
                                        <p:strVal val="hidden"/>
                                      </p:to>
                                    </p:set>
                                  </p:childTnLst>
                                </p:cTn>
                              </p:par>
                              <p:par>
                                <p:cTn id="548" presetID="2" presetClass="exit" presetSubtype="9" fill="hold" nodeType="withEffect">
                                  <p:stCondLst>
                                    <p:cond delay="0"/>
                                  </p:stCondLst>
                                  <p:childTnLst>
                                    <p:anim calcmode="lin" valueType="num">
                                      <p:cBhvr additive="base">
                                        <p:cTn id="549" dur="3000"/>
                                        <p:tgtEl>
                                          <p:spTgt spid="58"/>
                                        </p:tgtEl>
                                        <p:attrNameLst>
                                          <p:attrName>ppt_x</p:attrName>
                                        </p:attrNameLst>
                                      </p:cBhvr>
                                      <p:tavLst>
                                        <p:tav tm="0">
                                          <p:val>
                                            <p:strVal val="ppt_x"/>
                                          </p:val>
                                        </p:tav>
                                        <p:tav tm="100000">
                                          <p:val>
                                            <p:strVal val="0-ppt_w/2"/>
                                          </p:val>
                                        </p:tav>
                                      </p:tavLst>
                                    </p:anim>
                                    <p:anim calcmode="lin" valueType="num">
                                      <p:cBhvr additive="base">
                                        <p:cTn id="550" dur="3000"/>
                                        <p:tgtEl>
                                          <p:spTgt spid="58"/>
                                        </p:tgtEl>
                                        <p:attrNameLst>
                                          <p:attrName>ppt_y</p:attrName>
                                        </p:attrNameLst>
                                      </p:cBhvr>
                                      <p:tavLst>
                                        <p:tav tm="0">
                                          <p:val>
                                            <p:strVal val="ppt_y"/>
                                          </p:val>
                                        </p:tav>
                                        <p:tav tm="100000">
                                          <p:val>
                                            <p:strVal val="0-ppt_h/2"/>
                                          </p:val>
                                        </p:tav>
                                      </p:tavLst>
                                    </p:anim>
                                    <p:set>
                                      <p:cBhvr>
                                        <p:cTn id="551" dur="1" fill="hold">
                                          <p:stCondLst>
                                            <p:cond delay="2999"/>
                                          </p:stCondLst>
                                        </p:cTn>
                                        <p:tgtEl>
                                          <p:spTgt spid="58"/>
                                        </p:tgtEl>
                                        <p:attrNameLst>
                                          <p:attrName>style.visibility</p:attrName>
                                        </p:attrNameLst>
                                      </p:cBhvr>
                                      <p:to>
                                        <p:strVal val="hidden"/>
                                      </p:to>
                                    </p:set>
                                  </p:childTnLst>
                                </p:cTn>
                              </p:par>
                              <p:par>
                                <p:cTn id="552" presetID="2" presetClass="exit" presetSubtype="9" fill="hold" nodeType="withEffect">
                                  <p:stCondLst>
                                    <p:cond delay="0"/>
                                  </p:stCondLst>
                                  <p:childTnLst>
                                    <p:anim calcmode="lin" valueType="num">
                                      <p:cBhvr additive="base">
                                        <p:cTn id="553" dur="3000"/>
                                        <p:tgtEl>
                                          <p:spTgt spid="59"/>
                                        </p:tgtEl>
                                        <p:attrNameLst>
                                          <p:attrName>ppt_x</p:attrName>
                                        </p:attrNameLst>
                                      </p:cBhvr>
                                      <p:tavLst>
                                        <p:tav tm="0">
                                          <p:val>
                                            <p:strVal val="ppt_x"/>
                                          </p:val>
                                        </p:tav>
                                        <p:tav tm="100000">
                                          <p:val>
                                            <p:strVal val="0-ppt_w/2"/>
                                          </p:val>
                                        </p:tav>
                                      </p:tavLst>
                                    </p:anim>
                                    <p:anim calcmode="lin" valueType="num">
                                      <p:cBhvr additive="base">
                                        <p:cTn id="554" dur="3000"/>
                                        <p:tgtEl>
                                          <p:spTgt spid="59"/>
                                        </p:tgtEl>
                                        <p:attrNameLst>
                                          <p:attrName>ppt_y</p:attrName>
                                        </p:attrNameLst>
                                      </p:cBhvr>
                                      <p:tavLst>
                                        <p:tav tm="0">
                                          <p:val>
                                            <p:strVal val="ppt_y"/>
                                          </p:val>
                                        </p:tav>
                                        <p:tav tm="100000">
                                          <p:val>
                                            <p:strVal val="0-ppt_h/2"/>
                                          </p:val>
                                        </p:tav>
                                      </p:tavLst>
                                    </p:anim>
                                    <p:set>
                                      <p:cBhvr>
                                        <p:cTn id="555" dur="1" fill="hold">
                                          <p:stCondLst>
                                            <p:cond delay="2999"/>
                                          </p:stCondLst>
                                        </p:cTn>
                                        <p:tgtEl>
                                          <p:spTgt spid="59"/>
                                        </p:tgtEl>
                                        <p:attrNameLst>
                                          <p:attrName>style.visibility</p:attrName>
                                        </p:attrNameLst>
                                      </p:cBhvr>
                                      <p:to>
                                        <p:strVal val="hidden"/>
                                      </p:to>
                                    </p:set>
                                  </p:childTnLst>
                                </p:cTn>
                              </p:par>
                              <p:par>
                                <p:cTn id="556" presetID="2" presetClass="exit" presetSubtype="9" fill="hold" nodeType="withEffect">
                                  <p:stCondLst>
                                    <p:cond delay="0"/>
                                  </p:stCondLst>
                                  <p:childTnLst>
                                    <p:anim calcmode="lin" valueType="num">
                                      <p:cBhvr additive="base">
                                        <p:cTn id="557" dur="3000"/>
                                        <p:tgtEl>
                                          <p:spTgt spid="60"/>
                                        </p:tgtEl>
                                        <p:attrNameLst>
                                          <p:attrName>ppt_x</p:attrName>
                                        </p:attrNameLst>
                                      </p:cBhvr>
                                      <p:tavLst>
                                        <p:tav tm="0">
                                          <p:val>
                                            <p:strVal val="ppt_x"/>
                                          </p:val>
                                        </p:tav>
                                        <p:tav tm="100000">
                                          <p:val>
                                            <p:strVal val="0-ppt_w/2"/>
                                          </p:val>
                                        </p:tav>
                                      </p:tavLst>
                                    </p:anim>
                                    <p:anim calcmode="lin" valueType="num">
                                      <p:cBhvr additive="base">
                                        <p:cTn id="558" dur="3000"/>
                                        <p:tgtEl>
                                          <p:spTgt spid="60"/>
                                        </p:tgtEl>
                                        <p:attrNameLst>
                                          <p:attrName>ppt_y</p:attrName>
                                        </p:attrNameLst>
                                      </p:cBhvr>
                                      <p:tavLst>
                                        <p:tav tm="0">
                                          <p:val>
                                            <p:strVal val="ppt_y"/>
                                          </p:val>
                                        </p:tav>
                                        <p:tav tm="100000">
                                          <p:val>
                                            <p:strVal val="0-ppt_h/2"/>
                                          </p:val>
                                        </p:tav>
                                      </p:tavLst>
                                    </p:anim>
                                    <p:set>
                                      <p:cBhvr>
                                        <p:cTn id="559" dur="1" fill="hold">
                                          <p:stCondLst>
                                            <p:cond delay="2999"/>
                                          </p:stCondLst>
                                        </p:cTn>
                                        <p:tgtEl>
                                          <p:spTgt spid="60"/>
                                        </p:tgtEl>
                                        <p:attrNameLst>
                                          <p:attrName>style.visibility</p:attrName>
                                        </p:attrNameLst>
                                      </p:cBhvr>
                                      <p:to>
                                        <p:strVal val="hidden"/>
                                      </p:to>
                                    </p:set>
                                  </p:childTnLst>
                                </p:cTn>
                              </p:par>
                              <p:par>
                                <p:cTn id="560" presetID="2" presetClass="exit" presetSubtype="9" fill="hold" nodeType="withEffect">
                                  <p:stCondLst>
                                    <p:cond delay="0"/>
                                  </p:stCondLst>
                                  <p:childTnLst>
                                    <p:anim calcmode="lin" valueType="num">
                                      <p:cBhvr additive="base">
                                        <p:cTn id="561" dur="3000"/>
                                        <p:tgtEl>
                                          <p:spTgt spid="61"/>
                                        </p:tgtEl>
                                        <p:attrNameLst>
                                          <p:attrName>ppt_x</p:attrName>
                                        </p:attrNameLst>
                                      </p:cBhvr>
                                      <p:tavLst>
                                        <p:tav tm="0">
                                          <p:val>
                                            <p:strVal val="ppt_x"/>
                                          </p:val>
                                        </p:tav>
                                        <p:tav tm="100000">
                                          <p:val>
                                            <p:strVal val="0-ppt_w/2"/>
                                          </p:val>
                                        </p:tav>
                                      </p:tavLst>
                                    </p:anim>
                                    <p:anim calcmode="lin" valueType="num">
                                      <p:cBhvr additive="base">
                                        <p:cTn id="562" dur="3000"/>
                                        <p:tgtEl>
                                          <p:spTgt spid="61"/>
                                        </p:tgtEl>
                                        <p:attrNameLst>
                                          <p:attrName>ppt_y</p:attrName>
                                        </p:attrNameLst>
                                      </p:cBhvr>
                                      <p:tavLst>
                                        <p:tav tm="0">
                                          <p:val>
                                            <p:strVal val="ppt_y"/>
                                          </p:val>
                                        </p:tav>
                                        <p:tav tm="100000">
                                          <p:val>
                                            <p:strVal val="0-ppt_h/2"/>
                                          </p:val>
                                        </p:tav>
                                      </p:tavLst>
                                    </p:anim>
                                    <p:set>
                                      <p:cBhvr>
                                        <p:cTn id="563" dur="1" fill="hold">
                                          <p:stCondLst>
                                            <p:cond delay="2999"/>
                                          </p:stCondLst>
                                        </p:cTn>
                                        <p:tgtEl>
                                          <p:spTgt spid="61"/>
                                        </p:tgtEl>
                                        <p:attrNameLst>
                                          <p:attrName>style.visibility</p:attrName>
                                        </p:attrNameLst>
                                      </p:cBhvr>
                                      <p:to>
                                        <p:strVal val="hidden"/>
                                      </p:to>
                                    </p:set>
                                  </p:childTnLst>
                                </p:cTn>
                              </p:par>
                              <p:par>
                                <p:cTn id="564" presetID="2" presetClass="exit" presetSubtype="1" fill="hold" nodeType="withEffect">
                                  <p:stCondLst>
                                    <p:cond delay="0"/>
                                  </p:stCondLst>
                                  <p:childTnLst>
                                    <p:anim calcmode="lin" valueType="num">
                                      <p:cBhvr additive="base">
                                        <p:cTn id="565" dur="3000"/>
                                        <p:tgtEl>
                                          <p:spTgt spid="33"/>
                                        </p:tgtEl>
                                        <p:attrNameLst>
                                          <p:attrName>ppt_x</p:attrName>
                                        </p:attrNameLst>
                                      </p:cBhvr>
                                      <p:tavLst>
                                        <p:tav tm="0">
                                          <p:val>
                                            <p:strVal val="ppt_x"/>
                                          </p:val>
                                        </p:tav>
                                        <p:tav tm="100000">
                                          <p:val>
                                            <p:strVal val="ppt_x"/>
                                          </p:val>
                                        </p:tav>
                                      </p:tavLst>
                                    </p:anim>
                                    <p:anim calcmode="lin" valueType="num">
                                      <p:cBhvr additive="base">
                                        <p:cTn id="566" dur="3000"/>
                                        <p:tgtEl>
                                          <p:spTgt spid="33"/>
                                        </p:tgtEl>
                                        <p:attrNameLst>
                                          <p:attrName>ppt_y</p:attrName>
                                        </p:attrNameLst>
                                      </p:cBhvr>
                                      <p:tavLst>
                                        <p:tav tm="0">
                                          <p:val>
                                            <p:strVal val="ppt_y"/>
                                          </p:val>
                                        </p:tav>
                                        <p:tav tm="100000">
                                          <p:val>
                                            <p:strVal val="0-ppt_h/2"/>
                                          </p:val>
                                        </p:tav>
                                      </p:tavLst>
                                    </p:anim>
                                    <p:set>
                                      <p:cBhvr>
                                        <p:cTn id="567" dur="1" fill="hold">
                                          <p:stCondLst>
                                            <p:cond delay="2999"/>
                                          </p:stCondLst>
                                        </p:cTn>
                                        <p:tgtEl>
                                          <p:spTgt spid="33"/>
                                        </p:tgtEl>
                                        <p:attrNameLst>
                                          <p:attrName>style.visibility</p:attrName>
                                        </p:attrNameLst>
                                      </p:cBhvr>
                                      <p:to>
                                        <p:strVal val="hidden"/>
                                      </p:to>
                                    </p:set>
                                  </p:childTnLst>
                                </p:cTn>
                              </p:par>
                              <p:par>
                                <p:cTn id="568" presetID="2" presetClass="exit" presetSubtype="1" fill="hold" nodeType="withEffect">
                                  <p:stCondLst>
                                    <p:cond delay="0"/>
                                  </p:stCondLst>
                                  <p:childTnLst>
                                    <p:anim calcmode="lin" valueType="num">
                                      <p:cBhvr additive="base">
                                        <p:cTn id="569" dur="3000"/>
                                        <p:tgtEl>
                                          <p:spTgt spid="38"/>
                                        </p:tgtEl>
                                        <p:attrNameLst>
                                          <p:attrName>ppt_x</p:attrName>
                                        </p:attrNameLst>
                                      </p:cBhvr>
                                      <p:tavLst>
                                        <p:tav tm="0">
                                          <p:val>
                                            <p:strVal val="ppt_x"/>
                                          </p:val>
                                        </p:tav>
                                        <p:tav tm="100000">
                                          <p:val>
                                            <p:strVal val="ppt_x"/>
                                          </p:val>
                                        </p:tav>
                                      </p:tavLst>
                                    </p:anim>
                                    <p:anim calcmode="lin" valueType="num">
                                      <p:cBhvr additive="base">
                                        <p:cTn id="570" dur="3000"/>
                                        <p:tgtEl>
                                          <p:spTgt spid="38"/>
                                        </p:tgtEl>
                                        <p:attrNameLst>
                                          <p:attrName>ppt_y</p:attrName>
                                        </p:attrNameLst>
                                      </p:cBhvr>
                                      <p:tavLst>
                                        <p:tav tm="0">
                                          <p:val>
                                            <p:strVal val="ppt_y"/>
                                          </p:val>
                                        </p:tav>
                                        <p:tav tm="100000">
                                          <p:val>
                                            <p:strVal val="0-ppt_h/2"/>
                                          </p:val>
                                        </p:tav>
                                      </p:tavLst>
                                    </p:anim>
                                    <p:set>
                                      <p:cBhvr>
                                        <p:cTn id="571" dur="1" fill="hold">
                                          <p:stCondLst>
                                            <p:cond delay="2999"/>
                                          </p:stCondLst>
                                        </p:cTn>
                                        <p:tgtEl>
                                          <p:spTgt spid="38"/>
                                        </p:tgtEl>
                                        <p:attrNameLst>
                                          <p:attrName>style.visibility</p:attrName>
                                        </p:attrNameLst>
                                      </p:cBhvr>
                                      <p:to>
                                        <p:strVal val="hidden"/>
                                      </p:to>
                                    </p:set>
                                  </p:childTnLst>
                                </p:cTn>
                              </p:par>
                              <p:par>
                                <p:cTn id="572" presetID="2" presetClass="exit" presetSubtype="1" fill="hold" nodeType="withEffect">
                                  <p:stCondLst>
                                    <p:cond delay="0"/>
                                  </p:stCondLst>
                                  <p:childTnLst>
                                    <p:anim calcmode="lin" valueType="num">
                                      <p:cBhvr additive="base">
                                        <p:cTn id="573" dur="3000"/>
                                        <p:tgtEl>
                                          <p:spTgt spid="41"/>
                                        </p:tgtEl>
                                        <p:attrNameLst>
                                          <p:attrName>ppt_x</p:attrName>
                                        </p:attrNameLst>
                                      </p:cBhvr>
                                      <p:tavLst>
                                        <p:tav tm="0">
                                          <p:val>
                                            <p:strVal val="ppt_x"/>
                                          </p:val>
                                        </p:tav>
                                        <p:tav tm="100000">
                                          <p:val>
                                            <p:strVal val="ppt_x"/>
                                          </p:val>
                                        </p:tav>
                                      </p:tavLst>
                                    </p:anim>
                                    <p:anim calcmode="lin" valueType="num">
                                      <p:cBhvr additive="base">
                                        <p:cTn id="574" dur="3000"/>
                                        <p:tgtEl>
                                          <p:spTgt spid="41"/>
                                        </p:tgtEl>
                                        <p:attrNameLst>
                                          <p:attrName>ppt_y</p:attrName>
                                        </p:attrNameLst>
                                      </p:cBhvr>
                                      <p:tavLst>
                                        <p:tav tm="0">
                                          <p:val>
                                            <p:strVal val="ppt_y"/>
                                          </p:val>
                                        </p:tav>
                                        <p:tav tm="100000">
                                          <p:val>
                                            <p:strVal val="0-ppt_h/2"/>
                                          </p:val>
                                        </p:tav>
                                      </p:tavLst>
                                    </p:anim>
                                    <p:set>
                                      <p:cBhvr>
                                        <p:cTn id="575" dur="1" fill="hold">
                                          <p:stCondLst>
                                            <p:cond delay="2999"/>
                                          </p:stCondLst>
                                        </p:cTn>
                                        <p:tgtEl>
                                          <p:spTgt spid="41"/>
                                        </p:tgtEl>
                                        <p:attrNameLst>
                                          <p:attrName>style.visibility</p:attrName>
                                        </p:attrNameLst>
                                      </p:cBhvr>
                                      <p:to>
                                        <p:strVal val="hidden"/>
                                      </p:to>
                                    </p:set>
                                  </p:childTnLst>
                                </p:cTn>
                              </p:par>
                              <p:par>
                                <p:cTn id="576" presetID="2" presetClass="exit" presetSubtype="3" fill="hold" nodeType="withEffect">
                                  <p:stCondLst>
                                    <p:cond delay="0"/>
                                  </p:stCondLst>
                                  <p:childTnLst>
                                    <p:anim calcmode="lin" valueType="num">
                                      <p:cBhvr additive="base">
                                        <p:cTn id="577" dur="3000"/>
                                        <p:tgtEl>
                                          <p:spTgt spid="50"/>
                                        </p:tgtEl>
                                        <p:attrNameLst>
                                          <p:attrName>ppt_x</p:attrName>
                                        </p:attrNameLst>
                                      </p:cBhvr>
                                      <p:tavLst>
                                        <p:tav tm="0">
                                          <p:val>
                                            <p:strVal val="ppt_x"/>
                                          </p:val>
                                        </p:tav>
                                        <p:tav tm="100000">
                                          <p:val>
                                            <p:strVal val="1+ppt_w/2"/>
                                          </p:val>
                                        </p:tav>
                                      </p:tavLst>
                                    </p:anim>
                                    <p:anim calcmode="lin" valueType="num">
                                      <p:cBhvr additive="base">
                                        <p:cTn id="578" dur="3000"/>
                                        <p:tgtEl>
                                          <p:spTgt spid="50"/>
                                        </p:tgtEl>
                                        <p:attrNameLst>
                                          <p:attrName>ppt_y</p:attrName>
                                        </p:attrNameLst>
                                      </p:cBhvr>
                                      <p:tavLst>
                                        <p:tav tm="0">
                                          <p:val>
                                            <p:strVal val="ppt_y"/>
                                          </p:val>
                                        </p:tav>
                                        <p:tav tm="100000">
                                          <p:val>
                                            <p:strVal val="0-ppt_h/2"/>
                                          </p:val>
                                        </p:tav>
                                      </p:tavLst>
                                    </p:anim>
                                    <p:set>
                                      <p:cBhvr>
                                        <p:cTn id="579" dur="1" fill="hold">
                                          <p:stCondLst>
                                            <p:cond delay="2999"/>
                                          </p:stCondLst>
                                        </p:cTn>
                                        <p:tgtEl>
                                          <p:spTgt spid="50"/>
                                        </p:tgtEl>
                                        <p:attrNameLst>
                                          <p:attrName>style.visibility</p:attrName>
                                        </p:attrNameLst>
                                      </p:cBhvr>
                                      <p:to>
                                        <p:strVal val="hidden"/>
                                      </p:to>
                                    </p:set>
                                  </p:childTnLst>
                                </p:cTn>
                              </p:par>
                              <p:par>
                                <p:cTn id="580" presetID="2" presetClass="exit" presetSubtype="3" fill="hold" nodeType="withEffect">
                                  <p:stCondLst>
                                    <p:cond delay="0"/>
                                  </p:stCondLst>
                                  <p:childTnLst>
                                    <p:anim calcmode="lin" valueType="num">
                                      <p:cBhvr additive="base">
                                        <p:cTn id="581" dur="3000"/>
                                        <p:tgtEl>
                                          <p:spTgt spid="51"/>
                                        </p:tgtEl>
                                        <p:attrNameLst>
                                          <p:attrName>ppt_x</p:attrName>
                                        </p:attrNameLst>
                                      </p:cBhvr>
                                      <p:tavLst>
                                        <p:tav tm="0">
                                          <p:val>
                                            <p:strVal val="ppt_x"/>
                                          </p:val>
                                        </p:tav>
                                        <p:tav tm="100000">
                                          <p:val>
                                            <p:strVal val="1+ppt_w/2"/>
                                          </p:val>
                                        </p:tav>
                                      </p:tavLst>
                                    </p:anim>
                                    <p:anim calcmode="lin" valueType="num">
                                      <p:cBhvr additive="base">
                                        <p:cTn id="582" dur="3000"/>
                                        <p:tgtEl>
                                          <p:spTgt spid="51"/>
                                        </p:tgtEl>
                                        <p:attrNameLst>
                                          <p:attrName>ppt_y</p:attrName>
                                        </p:attrNameLst>
                                      </p:cBhvr>
                                      <p:tavLst>
                                        <p:tav tm="0">
                                          <p:val>
                                            <p:strVal val="ppt_y"/>
                                          </p:val>
                                        </p:tav>
                                        <p:tav tm="100000">
                                          <p:val>
                                            <p:strVal val="0-ppt_h/2"/>
                                          </p:val>
                                        </p:tav>
                                      </p:tavLst>
                                    </p:anim>
                                    <p:set>
                                      <p:cBhvr>
                                        <p:cTn id="583" dur="1" fill="hold">
                                          <p:stCondLst>
                                            <p:cond delay="2999"/>
                                          </p:stCondLst>
                                        </p:cTn>
                                        <p:tgtEl>
                                          <p:spTgt spid="51"/>
                                        </p:tgtEl>
                                        <p:attrNameLst>
                                          <p:attrName>style.visibility</p:attrName>
                                        </p:attrNameLst>
                                      </p:cBhvr>
                                      <p:to>
                                        <p:strVal val="hidden"/>
                                      </p:to>
                                    </p:set>
                                  </p:childTnLst>
                                </p:cTn>
                              </p:par>
                              <p:par>
                                <p:cTn id="584" presetID="2" presetClass="exit" presetSubtype="3" fill="hold" nodeType="withEffect">
                                  <p:stCondLst>
                                    <p:cond delay="0"/>
                                  </p:stCondLst>
                                  <p:childTnLst>
                                    <p:anim calcmode="lin" valueType="num">
                                      <p:cBhvr additive="base">
                                        <p:cTn id="585" dur="3000"/>
                                        <p:tgtEl>
                                          <p:spTgt spid="52"/>
                                        </p:tgtEl>
                                        <p:attrNameLst>
                                          <p:attrName>ppt_x</p:attrName>
                                        </p:attrNameLst>
                                      </p:cBhvr>
                                      <p:tavLst>
                                        <p:tav tm="0">
                                          <p:val>
                                            <p:strVal val="ppt_x"/>
                                          </p:val>
                                        </p:tav>
                                        <p:tav tm="100000">
                                          <p:val>
                                            <p:strVal val="1+ppt_w/2"/>
                                          </p:val>
                                        </p:tav>
                                      </p:tavLst>
                                    </p:anim>
                                    <p:anim calcmode="lin" valueType="num">
                                      <p:cBhvr additive="base">
                                        <p:cTn id="586" dur="3000"/>
                                        <p:tgtEl>
                                          <p:spTgt spid="52"/>
                                        </p:tgtEl>
                                        <p:attrNameLst>
                                          <p:attrName>ppt_y</p:attrName>
                                        </p:attrNameLst>
                                      </p:cBhvr>
                                      <p:tavLst>
                                        <p:tav tm="0">
                                          <p:val>
                                            <p:strVal val="ppt_y"/>
                                          </p:val>
                                        </p:tav>
                                        <p:tav tm="100000">
                                          <p:val>
                                            <p:strVal val="0-ppt_h/2"/>
                                          </p:val>
                                        </p:tav>
                                      </p:tavLst>
                                    </p:anim>
                                    <p:set>
                                      <p:cBhvr>
                                        <p:cTn id="587" dur="1" fill="hold">
                                          <p:stCondLst>
                                            <p:cond delay="2999"/>
                                          </p:stCondLst>
                                        </p:cTn>
                                        <p:tgtEl>
                                          <p:spTgt spid="52"/>
                                        </p:tgtEl>
                                        <p:attrNameLst>
                                          <p:attrName>style.visibility</p:attrName>
                                        </p:attrNameLst>
                                      </p:cBhvr>
                                      <p:to>
                                        <p:strVal val="hidden"/>
                                      </p:to>
                                    </p:set>
                                  </p:childTnLst>
                                </p:cTn>
                              </p:par>
                              <p:par>
                                <p:cTn id="588" presetID="2" presetClass="exit" presetSubtype="3" fill="hold" nodeType="withEffect">
                                  <p:stCondLst>
                                    <p:cond delay="0"/>
                                  </p:stCondLst>
                                  <p:childTnLst>
                                    <p:anim calcmode="lin" valueType="num">
                                      <p:cBhvr additive="base">
                                        <p:cTn id="589" dur="3000"/>
                                        <p:tgtEl>
                                          <p:spTgt spid="53"/>
                                        </p:tgtEl>
                                        <p:attrNameLst>
                                          <p:attrName>ppt_x</p:attrName>
                                        </p:attrNameLst>
                                      </p:cBhvr>
                                      <p:tavLst>
                                        <p:tav tm="0">
                                          <p:val>
                                            <p:strVal val="ppt_x"/>
                                          </p:val>
                                        </p:tav>
                                        <p:tav tm="100000">
                                          <p:val>
                                            <p:strVal val="1+ppt_w/2"/>
                                          </p:val>
                                        </p:tav>
                                      </p:tavLst>
                                    </p:anim>
                                    <p:anim calcmode="lin" valueType="num">
                                      <p:cBhvr additive="base">
                                        <p:cTn id="590" dur="3000"/>
                                        <p:tgtEl>
                                          <p:spTgt spid="53"/>
                                        </p:tgtEl>
                                        <p:attrNameLst>
                                          <p:attrName>ppt_y</p:attrName>
                                        </p:attrNameLst>
                                      </p:cBhvr>
                                      <p:tavLst>
                                        <p:tav tm="0">
                                          <p:val>
                                            <p:strVal val="ppt_y"/>
                                          </p:val>
                                        </p:tav>
                                        <p:tav tm="100000">
                                          <p:val>
                                            <p:strVal val="0-ppt_h/2"/>
                                          </p:val>
                                        </p:tav>
                                      </p:tavLst>
                                    </p:anim>
                                    <p:set>
                                      <p:cBhvr>
                                        <p:cTn id="591" dur="1" fill="hold">
                                          <p:stCondLst>
                                            <p:cond delay="2999"/>
                                          </p:stCondLst>
                                        </p:cTn>
                                        <p:tgtEl>
                                          <p:spTgt spid="53"/>
                                        </p:tgtEl>
                                        <p:attrNameLst>
                                          <p:attrName>style.visibility</p:attrName>
                                        </p:attrNameLst>
                                      </p:cBhvr>
                                      <p:to>
                                        <p:strVal val="hidden"/>
                                      </p:to>
                                    </p:set>
                                  </p:childTnLst>
                                </p:cTn>
                              </p:par>
                              <p:par>
                                <p:cTn id="592" presetID="2" presetClass="exit" presetSubtype="2" fill="hold" nodeType="withEffect">
                                  <p:stCondLst>
                                    <p:cond delay="0"/>
                                  </p:stCondLst>
                                  <p:childTnLst>
                                    <p:anim calcmode="lin" valueType="num">
                                      <p:cBhvr additive="base">
                                        <p:cTn id="593" dur="3000"/>
                                        <p:tgtEl>
                                          <p:spTgt spid="35"/>
                                        </p:tgtEl>
                                        <p:attrNameLst>
                                          <p:attrName>ppt_x</p:attrName>
                                        </p:attrNameLst>
                                      </p:cBhvr>
                                      <p:tavLst>
                                        <p:tav tm="0">
                                          <p:val>
                                            <p:strVal val="ppt_x"/>
                                          </p:val>
                                        </p:tav>
                                        <p:tav tm="100000">
                                          <p:val>
                                            <p:strVal val="1+ppt_w/2"/>
                                          </p:val>
                                        </p:tav>
                                      </p:tavLst>
                                    </p:anim>
                                    <p:anim calcmode="lin" valueType="num">
                                      <p:cBhvr additive="base">
                                        <p:cTn id="594" dur="3000"/>
                                        <p:tgtEl>
                                          <p:spTgt spid="35"/>
                                        </p:tgtEl>
                                        <p:attrNameLst>
                                          <p:attrName>ppt_y</p:attrName>
                                        </p:attrNameLst>
                                      </p:cBhvr>
                                      <p:tavLst>
                                        <p:tav tm="0">
                                          <p:val>
                                            <p:strVal val="ppt_y"/>
                                          </p:val>
                                        </p:tav>
                                        <p:tav tm="100000">
                                          <p:val>
                                            <p:strVal val="ppt_y"/>
                                          </p:val>
                                        </p:tav>
                                      </p:tavLst>
                                    </p:anim>
                                    <p:set>
                                      <p:cBhvr>
                                        <p:cTn id="595" dur="1" fill="hold">
                                          <p:stCondLst>
                                            <p:cond delay="2999"/>
                                          </p:stCondLst>
                                        </p:cTn>
                                        <p:tgtEl>
                                          <p:spTgt spid="35"/>
                                        </p:tgtEl>
                                        <p:attrNameLst>
                                          <p:attrName>style.visibility</p:attrName>
                                        </p:attrNameLst>
                                      </p:cBhvr>
                                      <p:to>
                                        <p:strVal val="hidden"/>
                                      </p:to>
                                    </p:set>
                                  </p:childTnLst>
                                </p:cTn>
                              </p:par>
                              <p:par>
                                <p:cTn id="596" presetID="2" presetClass="exit" presetSubtype="2" fill="hold" nodeType="withEffect">
                                  <p:stCondLst>
                                    <p:cond delay="0"/>
                                  </p:stCondLst>
                                  <p:childTnLst>
                                    <p:anim calcmode="lin" valueType="num">
                                      <p:cBhvr additive="base">
                                        <p:cTn id="597" dur="3000"/>
                                        <p:tgtEl>
                                          <p:spTgt spid="39"/>
                                        </p:tgtEl>
                                        <p:attrNameLst>
                                          <p:attrName>ppt_x</p:attrName>
                                        </p:attrNameLst>
                                      </p:cBhvr>
                                      <p:tavLst>
                                        <p:tav tm="0">
                                          <p:val>
                                            <p:strVal val="ppt_x"/>
                                          </p:val>
                                        </p:tav>
                                        <p:tav tm="100000">
                                          <p:val>
                                            <p:strVal val="1+ppt_w/2"/>
                                          </p:val>
                                        </p:tav>
                                      </p:tavLst>
                                    </p:anim>
                                    <p:anim calcmode="lin" valueType="num">
                                      <p:cBhvr additive="base">
                                        <p:cTn id="598" dur="3000"/>
                                        <p:tgtEl>
                                          <p:spTgt spid="39"/>
                                        </p:tgtEl>
                                        <p:attrNameLst>
                                          <p:attrName>ppt_y</p:attrName>
                                        </p:attrNameLst>
                                      </p:cBhvr>
                                      <p:tavLst>
                                        <p:tav tm="0">
                                          <p:val>
                                            <p:strVal val="ppt_y"/>
                                          </p:val>
                                        </p:tav>
                                        <p:tav tm="100000">
                                          <p:val>
                                            <p:strVal val="ppt_y"/>
                                          </p:val>
                                        </p:tav>
                                      </p:tavLst>
                                    </p:anim>
                                    <p:set>
                                      <p:cBhvr>
                                        <p:cTn id="599" dur="1" fill="hold">
                                          <p:stCondLst>
                                            <p:cond delay="2999"/>
                                          </p:stCondLst>
                                        </p:cTn>
                                        <p:tgtEl>
                                          <p:spTgt spid="39"/>
                                        </p:tgtEl>
                                        <p:attrNameLst>
                                          <p:attrName>style.visibility</p:attrName>
                                        </p:attrNameLst>
                                      </p:cBhvr>
                                      <p:to>
                                        <p:strVal val="hidden"/>
                                      </p:to>
                                    </p:set>
                                  </p:childTnLst>
                                </p:cTn>
                              </p:par>
                              <p:par>
                                <p:cTn id="600" presetID="2" presetClass="exit" presetSubtype="2" fill="hold" nodeType="withEffect">
                                  <p:stCondLst>
                                    <p:cond delay="0"/>
                                  </p:stCondLst>
                                  <p:childTnLst>
                                    <p:anim calcmode="lin" valueType="num">
                                      <p:cBhvr additive="base">
                                        <p:cTn id="601" dur="3000"/>
                                        <p:tgtEl>
                                          <p:spTgt spid="43"/>
                                        </p:tgtEl>
                                        <p:attrNameLst>
                                          <p:attrName>ppt_x</p:attrName>
                                        </p:attrNameLst>
                                      </p:cBhvr>
                                      <p:tavLst>
                                        <p:tav tm="0">
                                          <p:val>
                                            <p:strVal val="ppt_x"/>
                                          </p:val>
                                        </p:tav>
                                        <p:tav tm="100000">
                                          <p:val>
                                            <p:strVal val="1+ppt_w/2"/>
                                          </p:val>
                                        </p:tav>
                                      </p:tavLst>
                                    </p:anim>
                                    <p:anim calcmode="lin" valueType="num">
                                      <p:cBhvr additive="base">
                                        <p:cTn id="602" dur="3000"/>
                                        <p:tgtEl>
                                          <p:spTgt spid="43"/>
                                        </p:tgtEl>
                                        <p:attrNameLst>
                                          <p:attrName>ppt_y</p:attrName>
                                        </p:attrNameLst>
                                      </p:cBhvr>
                                      <p:tavLst>
                                        <p:tav tm="0">
                                          <p:val>
                                            <p:strVal val="ppt_y"/>
                                          </p:val>
                                        </p:tav>
                                        <p:tav tm="100000">
                                          <p:val>
                                            <p:strVal val="ppt_y"/>
                                          </p:val>
                                        </p:tav>
                                      </p:tavLst>
                                    </p:anim>
                                    <p:set>
                                      <p:cBhvr>
                                        <p:cTn id="603" dur="1" fill="hold">
                                          <p:stCondLst>
                                            <p:cond delay="2999"/>
                                          </p:stCondLst>
                                        </p:cTn>
                                        <p:tgtEl>
                                          <p:spTgt spid="43"/>
                                        </p:tgtEl>
                                        <p:attrNameLst>
                                          <p:attrName>style.visibility</p:attrName>
                                        </p:attrNameLst>
                                      </p:cBhvr>
                                      <p:to>
                                        <p:strVal val="hidden"/>
                                      </p:to>
                                    </p:set>
                                  </p:childTnLst>
                                </p:cTn>
                              </p:par>
                              <p:par>
                                <p:cTn id="604" presetID="2" presetClass="exit" presetSubtype="2" fill="hold" nodeType="withEffect">
                                  <p:stCondLst>
                                    <p:cond delay="0"/>
                                  </p:stCondLst>
                                  <p:childTnLst>
                                    <p:anim calcmode="lin" valueType="num">
                                      <p:cBhvr additive="base">
                                        <p:cTn id="605" dur="3000"/>
                                        <p:tgtEl>
                                          <p:spTgt spid="44"/>
                                        </p:tgtEl>
                                        <p:attrNameLst>
                                          <p:attrName>ppt_x</p:attrName>
                                        </p:attrNameLst>
                                      </p:cBhvr>
                                      <p:tavLst>
                                        <p:tav tm="0">
                                          <p:val>
                                            <p:strVal val="ppt_x"/>
                                          </p:val>
                                        </p:tav>
                                        <p:tav tm="100000">
                                          <p:val>
                                            <p:strVal val="1+ppt_w/2"/>
                                          </p:val>
                                        </p:tav>
                                      </p:tavLst>
                                    </p:anim>
                                    <p:anim calcmode="lin" valueType="num">
                                      <p:cBhvr additive="base">
                                        <p:cTn id="606" dur="3000"/>
                                        <p:tgtEl>
                                          <p:spTgt spid="44"/>
                                        </p:tgtEl>
                                        <p:attrNameLst>
                                          <p:attrName>ppt_y</p:attrName>
                                        </p:attrNameLst>
                                      </p:cBhvr>
                                      <p:tavLst>
                                        <p:tav tm="0">
                                          <p:val>
                                            <p:strVal val="ppt_y"/>
                                          </p:val>
                                        </p:tav>
                                        <p:tav tm="100000">
                                          <p:val>
                                            <p:strVal val="ppt_y"/>
                                          </p:val>
                                        </p:tav>
                                      </p:tavLst>
                                    </p:anim>
                                    <p:set>
                                      <p:cBhvr>
                                        <p:cTn id="607" dur="1" fill="hold">
                                          <p:stCondLst>
                                            <p:cond delay="2999"/>
                                          </p:stCondLst>
                                        </p:cTn>
                                        <p:tgtEl>
                                          <p:spTgt spid="44"/>
                                        </p:tgtEl>
                                        <p:attrNameLst>
                                          <p:attrName>style.visibility</p:attrName>
                                        </p:attrNameLst>
                                      </p:cBhvr>
                                      <p:to>
                                        <p:strVal val="hidden"/>
                                      </p:to>
                                    </p:set>
                                  </p:childTnLst>
                                </p:cTn>
                              </p:par>
                              <p:par>
                                <p:cTn id="608" presetID="23" presetClass="entr" presetSubtype="272" fill="hold" nodeType="withEffect">
                                  <p:stCondLst>
                                    <p:cond delay="0"/>
                                  </p:stCondLst>
                                  <p:childTnLst>
                                    <p:set>
                                      <p:cBhvr>
                                        <p:cTn id="609" dur="1" fill="hold">
                                          <p:stCondLst>
                                            <p:cond delay="0"/>
                                          </p:stCondLst>
                                        </p:cTn>
                                        <p:tgtEl>
                                          <p:spTgt spid="2"/>
                                        </p:tgtEl>
                                        <p:attrNameLst>
                                          <p:attrName>style.visibility</p:attrName>
                                        </p:attrNameLst>
                                      </p:cBhvr>
                                      <p:to>
                                        <p:strVal val="visible"/>
                                      </p:to>
                                    </p:set>
                                    <p:anim calcmode="lin" valueType="num">
                                      <p:cBhvr>
                                        <p:cTn id="610" dur="3000" fill="hold"/>
                                        <p:tgtEl>
                                          <p:spTgt spid="2"/>
                                        </p:tgtEl>
                                        <p:attrNameLst>
                                          <p:attrName>ppt_w</p:attrName>
                                        </p:attrNameLst>
                                      </p:cBhvr>
                                      <p:tavLst>
                                        <p:tav tm="0">
                                          <p:val>
                                            <p:strVal val="2/3*#ppt_w"/>
                                          </p:val>
                                        </p:tav>
                                        <p:tav tm="100000">
                                          <p:val>
                                            <p:strVal val="#ppt_w"/>
                                          </p:val>
                                        </p:tav>
                                      </p:tavLst>
                                    </p:anim>
                                    <p:anim calcmode="lin" valueType="num">
                                      <p:cBhvr>
                                        <p:cTn id="611" dur="3000" fill="hold"/>
                                        <p:tgtEl>
                                          <p:spTgt spid="2"/>
                                        </p:tgtEl>
                                        <p:attrNameLst>
                                          <p:attrName>ppt_h</p:attrName>
                                        </p:attrNameLst>
                                      </p:cBhvr>
                                      <p:tavLst>
                                        <p:tav tm="0">
                                          <p:val>
                                            <p:strVal val="2/3*#ppt_h"/>
                                          </p:val>
                                        </p:tav>
                                        <p:tav tm="100000">
                                          <p:val>
                                            <p:strVal val="#ppt_h"/>
                                          </p:val>
                                        </p:tav>
                                      </p:tavLst>
                                    </p:anim>
                                  </p:childTnLst>
                                </p:cTn>
                              </p:par>
                              <p:par>
                                <p:cTn id="612" presetID="4" presetClass="entr" presetSubtype="32" fill="hold" nodeType="withEffect">
                                  <p:stCondLst>
                                    <p:cond delay="0"/>
                                  </p:stCondLst>
                                  <p:childTnLst>
                                    <p:set>
                                      <p:cBhvr>
                                        <p:cTn id="613" dur="1" fill="hold">
                                          <p:stCondLst>
                                            <p:cond delay="0"/>
                                          </p:stCondLst>
                                        </p:cTn>
                                        <p:tgtEl>
                                          <p:spTgt spid="2"/>
                                        </p:tgtEl>
                                        <p:attrNameLst>
                                          <p:attrName>style.visibility</p:attrName>
                                        </p:attrNameLst>
                                      </p:cBhvr>
                                      <p:to>
                                        <p:strVal val="visible"/>
                                      </p:to>
                                    </p:set>
                                    <p:animEffect transition="in" filter="box(out)">
                                      <p:cBhvr>
                                        <p:cTn id="614" dur="3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2"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5" name="4 Imagen" descr="eb80d7ae660d6ce2d13caa708dc3736d.jpg"/>
          <p:cNvPicPr>
            <a:picLocks noChangeAspect="1"/>
          </p:cNvPicPr>
          <p:nvPr/>
        </p:nvPicPr>
        <p:blipFill>
          <a:blip r:embed="rId2"/>
          <a:stretch>
            <a:fillRect/>
          </a:stretch>
        </p:blipFill>
        <p:spPr>
          <a:xfrm>
            <a:off x="0" y="0"/>
            <a:ext cx="9144000" cy="5143500"/>
          </a:xfrm>
          <a:prstGeom prst="rect">
            <a:avLst/>
          </a:prstGeom>
        </p:spPr>
      </p:pic>
      <p:sp>
        <p:nvSpPr>
          <p:cNvPr id="3" name="2 CuadroTexto"/>
          <p:cNvSpPr txBox="1"/>
          <p:nvPr/>
        </p:nvSpPr>
        <p:spPr>
          <a:xfrm>
            <a:off x="5143504" y="1214428"/>
            <a:ext cx="3429024" cy="2862322"/>
          </a:xfrm>
          <a:prstGeom prst="rect">
            <a:avLst/>
          </a:prstGeom>
          <a:noFill/>
        </p:spPr>
        <p:txBody>
          <a:bodyPr wrap="square" rtlCol="0">
            <a:spAutoFit/>
          </a:bodyPr>
          <a:lstStyle/>
          <a:p>
            <a:pPr algn="ctr"/>
            <a:r>
              <a:rPr lang="es-PE" dirty="0" smtClean="0">
                <a:solidFill>
                  <a:srgbClr val="FFC000"/>
                </a:solidFill>
                <a:effectLst>
                  <a:outerShdw blurRad="38100" dist="38100" dir="2700000" algn="tl">
                    <a:srgbClr val="000000">
                      <a:alpha val="43137"/>
                    </a:srgbClr>
                  </a:outerShdw>
                </a:effectLst>
              </a:rPr>
              <a:t>La costumbre de entregar flores como regalo, probablemente se remonta más allá de lo que podamos imaginar. Ya sea para un funeral o para  un cumpleaños, o cualquier otro evento especial, la entrega de flores ha sido una formalidad desde hace muchísimo tiempo.</a:t>
            </a:r>
          </a:p>
          <a:p>
            <a:pPr algn="ctr"/>
            <a:endParaRPr lang="es-PE" dirty="0">
              <a:solidFill>
                <a:srgbClr val="FFC000"/>
              </a:solidFill>
              <a:effectLst>
                <a:outerShdw blurRad="38100" dist="38100" dir="2700000" algn="tl">
                  <a:srgbClr val="000000">
                    <a:alpha val="43137"/>
                  </a:srgbClr>
                </a:outerShdw>
              </a:effectLst>
            </a:endParaRPr>
          </a:p>
        </p:txBody>
      </p:sp>
      <p:sp>
        <p:nvSpPr>
          <p:cNvPr id="4" name="3 Rectángulo"/>
          <p:cNvSpPr/>
          <p:nvPr/>
        </p:nvSpPr>
        <p:spPr>
          <a:xfrm>
            <a:off x="-357222" y="-357208"/>
            <a:ext cx="9929882" cy="6357982"/>
          </a:xfrm>
          <a:prstGeom prst="rect">
            <a:avLst/>
          </a:prstGeom>
          <a:blipFill>
            <a:blip r:embed="rId3"/>
            <a:stretch>
              <a:fillRect/>
            </a:stretch>
          </a:blip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3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bg>
      <p:bgPr>
        <a:gradFill>
          <a:gsLst>
            <a:gs pos="5000">
              <a:schemeClr val="bg1"/>
            </a:gs>
            <a:gs pos="50000">
              <a:srgbClr val="FF3399">
                <a:shade val="67500"/>
                <a:satMod val="115000"/>
              </a:srgbClr>
            </a:gs>
            <a:gs pos="100000">
              <a:srgbClr val="FF3399">
                <a:shade val="100000"/>
                <a:satMod val="115000"/>
              </a:srgbClr>
            </a:gs>
          </a:gsLst>
          <a:lin ang="16200000" scaled="1"/>
        </a:gradFill>
        <a:effectLst/>
      </p:bgPr>
    </p:bg>
    <p:spTree>
      <p:nvGrpSpPr>
        <p:cNvPr id="1" name=""/>
        <p:cNvGrpSpPr/>
        <p:nvPr/>
      </p:nvGrpSpPr>
      <p:grpSpPr>
        <a:xfrm>
          <a:off x="0" y="0"/>
          <a:ext cx="0" cy="0"/>
          <a:chOff x="0" y="0"/>
          <a:chExt cx="0" cy="0"/>
        </a:xfrm>
      </p:grpSpPr>
      <p:pic>
        <p:nvPicPr>
          <p:cNvPr id="2" name="1 Imagen" descr="roses-wallpaper-1366x768.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4" name="3 Luna"/>
          <p:cNvSpPr/>
          <p:nvPr/>
        </p:nvSpPr>
        <p:spPr>
          <a:xfrm rot="19643323">
            <a:off x="2990299" y="731140"/>
            <a:ext cx="714380" cy="2229274"/>
          </a:xfrm>
          <a:prstGeom prst="moon">
            <a:avLst>
              <a:gd name="adj" fmla="val 35266"/>
            </a:avLst>
          </a:prstGeom>
          <a:gradFill flip="none" rotWithShape="1">
            <a:gsLst>
              <a:gs pos="0">
                <a:srgbClr val="FF0066"/>
              </a:gs>
              <a:gs pos="50000">
                <a:schemeClr val="bg1">
                  <a:shade val="67500"/>
                  <a:satMod val="115000"/>
                </a:schemeClr>
              </a:gs>
              <a:gs pos="100000">
                <a:schemeClr val="bg1">
                  <a:shade val="100000"/>
                  <a:satMod val="115000"/>
                </a:schemeClr>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5" name="4 Luna"/>
          <p:cNvSpPr/>
          <p:nvPr/>
        </p:nvSpPr>
        <p:spPr>
          <a:xfrm rot="1976176">
            <a:off x="2994519" y="2301057"/>
            <a:ext cx="714380" cy="2229274"/>
          </a:xfrm>
          <a:prstGeom prst="moon">
            <a:avLst>
              <a:gd name="adj" fmla="val 35266"/>
            </a:avLst>
          </a:prstGeom>
          <a:gradFill flip="none" rotWithShape="1">
            <a:gsLst>
              <a:gs pos="0">
                <a:srgbClr val="FF0066"/>
              </a:gs>
              <a:gs pos="50000">
                <a:schemeClr val="bg1">
                  <a:shade val="67500"/>
                  <a:satMod val="115000"/>
                </a:schemeClr>
              </a:gs>
              <a:gs pos="100000">
                <a:schemeClr val="bg1">
                  <a:shade val="100000"/>
                  <a:satMod val="115000"/>
                </a:schemeClr>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6" name="5 Luna"/>
          <p:cNvSpPr/>
          <p:nvPr/>
        </p:nvSpPr>
        <p:spPr>
          <a:xfrm rot="12970497">
            <a:off x="5392376" y="781751"/>
            <a:ext cx="714380" cy="2229274"/>
          </a:xfrm>
          <a:prstGeom prst="moon">
            <a:avLst>
              <a:gd name="adj" fmla="val 35266"/>
            </a:avLst>
          </a:prstGeom>
          <a:gradFill flip="none" rotWithShape="1">
            <a:gsLst>
              <a:gs pos="0">
                <a:srgbClr val="FF0066"/>
              </a:gs>
              <a:gs pos="50000">
                <a:schemeClr val="bg1">
                  <a:shade val="67500"/>
                  <a:satMod val="115000"/>
                </a:schemeClr>
              </a:gs>
              <a:gs pos="100000">
                <a:schemeClr val="bg1">
                  <a:shade val="100000"/>
                  <a:satMod val="115000"/>
                </a:schemeClr>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7" name="6 Luna"/>
          <p:cNvSpPr/>
          <p:nvPr/>
        </p:nvSpPr>
        <p:spPr>
          <a:xfrm rot="8660290">
            <a:off x="5315259" y="2283570"/>
            <a:ext cx="708734" cy="2229274"/>
          </a:xfrm>
          <a:prstGeom prst="moon">
            <a:avLst>
              <a:gd name="adj" fmla="val 35266"/>
            </a:avLst>
          </a:prstGeom>
          <a:gradFill flip="none" rotWithShape="1">
            <a:gsLst>
              <a:gs pos="0">
                <a:srgbClr val="FF0066"/>
              </a:gs>
              <a:gs pos="50000">
                <a:schemeClr val="bg1">
                  <a:shade val="67500"/>
                  <a:satMod val="115000"/>
                </a:schemeClr>
              </a:gs>
              <a:gs pos="100000">
                <a:schemeClr val="bg1">
                  <a:shade val="100000"/>
                  <a:satMod val="115000"/>
                </a:schemeClr>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8" name="7 Luna"/>
          <p:cNvSpPr/>
          <p:nvPr/>
        </p:nvSpPr>
        <p:spPr>
          <a:xfrm rot="19643323">
            <a:off x="2275920" y="731141"/>
            <a:ext cx="714380" cy="2229274"/>
          </a:xfrm>
          <a:prstGeom prst="moon">
            <a:avLst>
              <a:gd name="adj" fmla="val 35266"/>
            </a:avLst>
          </a:prstGeom>
          <a:gradFill flip="none" rotWithShape="1">
            <a:gsLst>
              <a:gs pos="0">
                <a:srgbClr val="FF0066"/>
              </a:gs>
              <a:gs pos="50000">
                <a:schemeClr val="bg1">
                  <a:shade val="67500"/>
                  <a:satMod val="115000"/>
                </a:schemeClr>
              </a:gs>
              <a:gs pos="100000">
                <a:schemeClr val="bg1">
                  <a:shade val="100000"/>
                  <a:satMod val="115000"/>
                </a:schemeClr>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9" name="8 Luna"/>
          <p:cNvSpPr/>
          <p:nvPr/>
        </p:nvSpPr>
        <p:spPr>
          <a:xfrm rot="1976176">
            <a:off x="2280140" y="2301058"/>
            <a:ext cx="714380" cy="2229274"/>
          </a:xfrm>
          <a:prstGeom prst="moon">
            <a:avLst>
              <a:gd name="adj" fmla="val 35266"/>
            </a:avLst>
          </a:prstGeom>
          <a:gradFill flip="none" rotWithShape="1">
            <a:gsLst>
              <a:gs pos="0">
                <a:srgbClr val="FF0066"/>
              </a:gs>
              <a:gs pos="50000">
                <a:schemeClr val="bg1">
                  <a:shade val="67500"/>
                  <a:satMod val="115000"/>
                </a:schemeClr>
              </a:gs>
              <a:gs pos="100000">
                <a:schemeClr val="bg1">
                  <a:shade val="100000"/>
                  <a:satMod val="115000"/>
                </a:schemeClr>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10" name="9 Luna"/>
          <p:cNvSpPr/>
          <p:nvPr/>
        </p:nvSpPr>
        <p:spPr>
          <a:xfrm rot="19643323">
            <a:off x="1490100" y="731141"/>
            <a:ext cx="714380" cy="2229274"/>
          </a:xfrm>
          <a:prstGeom prst="moon">
            <a:avLst>
              <a:gd name="adj" fmla="val 35266"/>
            </a:avLst>
          </a:prstGeom>
          <a:gradFill flip="none" rotWithShape="1">
            <a:gsLst>
              <a:gs pos="0">
                <a:srgbClr val="FF0066"/>
              </a:gs>
              <a:gs pos="50000">
                <a:schemeClr val="bg1">
                  <a:shade val="67500"/>
                  <a:satMod val="115000"/>
                </a:schemeClr>
              </a:gs>
              <a:gs pos="100000">
                <a:schemeClr val="bg1">
                  <a:shade val="100000"/>
                  <a:satMod val="115000"/>
                </a:schemeClr>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11" name="10 Luna"/>
          <p:cNvSpPr/>
          <p:nvPr/>
        </p:nvSpPr>
        <p:spPr>
          <a:xfrm rot="1976176">
            <a:off x="1494320" y="2301058"/>
            <a:ext cx="714380" cy="2229274"/>
          </a:xfrm>
          <a:prstGeom prst="moon">
            <a:avLst>
              <a:gd name="adj" fmla="val 35266"/>
            </a:avLst>
          </a:prstGeom>
          <a:gradFill flip="none" rotWithShape="1">
            <a:gsLst>
              <a:gs pos="0">
                <a:srgbClr val="FF0066"/>
              </a:gs>
              <a:gs pos="50000">
                <a:schemeClr val="bg1">
                  <a:shade val="67500"/>
                  <a:satMod val="115000"/>
                </a:schemeClr>
              </a:gs>
              <a:gs pos="100000">
                <a:schemeClr val="bg1">
                  <a:shade val="100000"/>
                  <a:satMod val="115000"/>
                </a:schemeClr>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12" name="11 Luna"/>
          <p:cNvSpPr/>
          <p:nvPr/>
        </p:nvSpPr>
        <p:spPr>
          <a:xfrm rot="19643323">
            <a:off x="632847" y="731140"/>
            <a:ext cx="714380" cy="2229274"/>
          </a:xfrm>
          <a:prstGeom prst="moon">
            <a:avLst>
              <a:gd name="adj" fmla="val 35266"/>
            </a:avLst>
          </a:prstGeom>
          <a:gradFill flip="none" rotWithShape="1">
            <a:gsLst>
              <a:gs pos="0">
                <a:srgbClr val="FF0066"/>
              </a:gs>
              <a:gs pos="50000">
                <a:schemeClr val="bg1">
                  <a:shade val="67500"/>
                  <a:satMod val="115000"/>
                </a:schemeClr>
              </a:gs>
              <a:gs pos="100000">
                <a:schemeClr val="bg1">
                  <a:shade val="100000"/>
                  <a:satMod val="115000"/>
                </a:schemeClr>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13" name="12 Luna"/>
          <p:cNvSpPr/>
          <p:nvPr/>
        </p:nvSpPr>
        <p:spPr>
          <a:xfrm rot="1976176">
            <a:off x="637067" y="2301057"/>
            <a:ext cx="714380" cy="2229274"/>
          </a:xfrm>
          <a:prstGeom prst="moon">
            <a:avLst>
              <a:gd name="adj" fmla="val 35266"/>
            </a:avLst>
          </a:prstGeom>
          <a:gradFill flip="none" rotWithShape="1">
            <a:gsLst>
              <a:gs pos="0">
                <a:srgbClr val="FF0066"/>
              </a:gs>
              <a:gs pos="50000">
                <a:schemeClr val="bg1">
                  <a:shade val="67500"/>
                  <a:satMod val="115000"/>
                </a:schemeClr>
              </a:gs>
              <a:gs pos="100000">
                <a:schemeClr val="bg1">
                  <a:shade val="100000"/>
                  <a:satMod val="115000"/>
                </a:schemeClr>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14" name="13 Luna"/>
          <p:cNvSpPr/>
          <p:nvPr/>
        </p:nvSpPr>
        <p:spPr>
          <a:xfrm rot="12970497">
            <a:off x="6178195" y="781748"/>
            <a:ext cx="714380" cy="2229274"/>
          </a:xfrm>
          <a:prstGeom prst="moon">
            <a:avLst>
              <a:gd name="adj" fmla="val 35266"/>
            </a:avLst>
          </a:prstGeom>
          <a:gradFill flip="none" rotWithShape="1">
            <a:gsLst>
              <a:gs pos="0">
                <a:srgbClr val="FF0066"/>
              </a:gs>
              <a:gs pos="50000">
                <a:schemeClr val="bg1">
                  <a:shade val="67500"/>
                  <a:satMod val="115000"/>
                </a:schemeClr>
              </a:gs>
              <a:gs pos="100000">
                <a:schemeClr val="bg1">
                  <a:shade val="100000"/>
                  <a:satMod val="115000"/>
                </a:schemeClr>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15" name="14 Luna"/>
          <p:cNvSpPr/>
          <p:nvPr/>
        </p:nvSpPr>
        <p:spPr>
          <a:xfrm rot="8660290">
            <a:off x="6101078" y="2283567"/>
            <a:ext cx="708734" cy="2229274"/>
          </a:xfrm>
          <a:prstGeom prst="moon">
            <a:avLst>
              <a:gd name="adj" fmla="val 35266"/>
            </a:avLst>
          </a:prstGeom>
          <a:gradFill flip="none" rotWithShape="1">
            <a:gsLst>
              <a:gs pos="0">
                <a:srgbClr val="FF0066"/>
              </a:gs>
              <a:gs pos="50000">
                <a:schemeClr val="bg1">
                  <a:shade val="67500"/>
                  <a:satMod val="115000"/>
                </a:schemeClr>
              </a:gs>
              <a:gs pos="100000">
                <a:schemeClr val="bg1">
                  <a:shade val="100000"/>
                  <a:satMod val="115000"/>
                </a:schemeClr>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16" name="15 Luna"/>
          <p:cNvSpPr/>
          <p:nvPr/>
        </p:nvSpPr>
        <p:spPr>
          <a:xfrm rot="12970497">
            <a:off x="7143184" y="781752"/>
            <a:ext cx="714380" cy="2229274"/>
          </a:xfrm>
          <a:prstGeom prst="moon">
            <a:avLst>
              <a:gd name="adj" fmla="val 35266"/>
            </a:avLst>
          </a:prstGeom>
          <a:gradFill flip="none" rotWithShape="1">
            <a:gsLst>
              <a:gs pos="0">
                <a:srgbClr val="FF0066"/>
              </a:gs>
              <a:gs pos="50000">
                <a:schemeClr val="bg1">
                  <a:shade val="67500"/>
                  <a:satMod val="115000"/>
                </a:schemeClr>
              </a:gs>
              <a:gs pos="100000">
                <a:schemeClr val="bg1">
                  <a:shade val="100000"/>
                  <a:satMod val="115000"/>
                </a:schemeClr>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17" name="16 Luna"/>
          <p:cNvSpPr/>
          <p:nvPr/>
        </p:nvSpPr>
        <p:spPr>
          <a:xfrm rot="8660290">
            <a:off x="7066067" y="2283571"/>
            <a:ext cx="708734" cy="2229274"/>
          </a:xfrm>
          <a:prstGeom prst="moon">
            <a:avLst>
              <a:gd name="adj" fmla="val 35266"/>
            </a:avLst>
          </a:prstGeom>
          <a:gradFill flip="none" rotWithShape="1">
            <a:gsLst>
              <a:gs pos="0">
                <a:srgbClr val="FF0066"/>
              </a:gs>
              <a:gs pos="50000">
                <a:schemeClr val="bg1">
                  <a:shade val="67500"/>
                  <a:satMod val="115000"/>
                </a:schemeClr>
              </a:gs>
              <a:gs pos="100000">
                <a:schemeClr val="bg1">
                  <a:shade val="100000"/>
                  <a:satMod val="115000"/>
                </a:schemeClr>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18" name="17 Luna"/>
          <p:cNvSpPr/>
          <p:nvPr/>
        </p:nvSpPr>
        <p:spPr>
          <a:xfrm rot="12970497">
            <a:off x="7929003" y="781749"/>
            <a:ext cx="714380" cy="2229274"/>
          </a:xfrm>
          <a:prstGeom prst="moon">
            <a:avLst>
              <a:gd name="adj" fmla="val 35266"/>
            </a:avLst>
          </a:prstGeom>
          <a:gradFill flip="none" rotWithShape="1">
            <a:gsLst>
              <a:gs pos="0">
                <a:srgbClr val="FF0066"/>
              </a:gs>
              <a:gs pos="50000">
                <a:schemeClr val="bg1">
                  <a:shade val="67500"/>
                  <a:satMod val="115000"/>
                </a:schemeClr>
              </a:gs>
              <a:gs pos="100000">
                <a:schemeClr val="bg1">
                  <a:shade val="100000"/>
                  <a:satMod val="115000"/>
                </a:schemeClr>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19" name="18 Luna"/>
          <p:cNvSpPr/>
          <p:nvPr/>
        </p:nvSpPr>
        <p:spPr>
          <a:xfrm rot="8660290">
            <a:off x="7851886" y="2283568"/>
            <a:ext cx="708734" cy="2229274"/>
          </a:xfrm>
          <a:prstGeom prst="moon">
            <a:avLst>
              <a:gd name="adj" fmla="val 35266"/>
            </a:avLst>
          </a:prstGeom>
          <a:gradFill flip="none" rotWithShape="1">
            <a:gsLst>
              <a:gs pos="0">
                <a:srgbClr val="FF0066"/>
              </a:gs>
              <a:gs pos="50000">
                <a:schemeClr val="bg1">
                  <a:shade val="67500"/>
                  <a:satMod val="115000"/>
                </a:schemeClr>
              </a:gs>
              <a:gs pos="100000">
                <a:schemeClr val="bg1">
                  <a:shade val="100000"/>
                  <a:satMod val="115000"/>
                </a:schemeClr>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20" name="19 Rectángulo"/>
          <p:cNvSpPr/>
          <p:nvPr/>
        </p:nvSpPr>
        <p:spPr>
          <a:xfrm>
            <a:off x="-357222" y="-357208"/>
            <a:ext cx="9929882" cy="6357982"/>
          </a:xfrm>
          <a:prstGeom prst="rect">
            <a:avLst/>
          </a:prstGeom>
          <a:blipFill>
            <a:blip r:embed="rId3"/>
            <a:stretch>
              <a:fillRect/>
            </a:stretch>
          </a:blip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20"/>
                                        </p:tgtEl>
                                        <p:attrNameLst>
                                          <p:attrName>style.visibility</p:attrName>
                                        </p:attrNameLst>
                                      </p:cBhvr>
                                      <p:to>
                                        <p:strVal val="hidden"/>
                                      </p:to>
                                    </p:set>
                                  </p:childTnLst>
                                </p:cTn>
                              </p:par>
                              <p:par>
                                <p:cTn id="7" presetID="2" presetClass="entr" presetSubtype="2" fill="hold" grpId="0" nodeType="withEffect">
                                  <p:stCondLst>
                                    <p:cond delay="0"/>
                                  </p:stCondLst>
                                  <p:childTnLst>
                                    <p:set>
                                      <p:cBhvr>
                                        <p:cTn id="8" dur="1" fill="hold">
                                          <p:stCondLst>
                                            <p:cond delay="0"/>
                                          </p:stCondLst>
                                        </p:cTn>
                                        <p:tgtEl>
                                          <p:spTgt spid="4"/>
                                        </p:tgtEl>
                                        <p:attrNameLst>
                                          <p:attrName>style.visibility</p:attrName>
                                        </p:attrNameLst>
                                      </p:cBhvr>
                                      <p:to>
                                        <p:strVal val="visible"/>
                                      </p:to>
                                    </p:set>
                                    <p:anim calcmode="lin" valueType="num">
                                      <p:cBhvr additive="base">
                                        <p:cTn id="9" dur="2000" fill="hold"/>
                                        <p:tgtEl>
                                          <p:spTgt spid="4"/>
                                        </p:tgtEl>
                                        <p:attrNameLst>
                                          <p:attrName>ppt_x</p:attrName>
                                        </p:attrNameLst>
                                      </p:cBhvr>
                                      <p:tavLst>
                                        <p:tav tm="0">
                                          <p:val>
                                            <p:strVal val="1+#ppt_w/2"/>
                                          </p:val>
                                        </p:tav>
                                        <p:tav tm="100000">
                                          <p:val>
                                            <p:strVal val="#ppt_x"/>
                                          </p:val>
                                        </p:tav>
                                      </p:tavLst>
                                    </p:anim>
                                    <p:anim calcmode="lin" valueType="num">
                                      <p:cBhvr additive="base">
                                        <p:cTn id="10" dur="2000" fill="hold"/>
                                        <p:tgtEl>
                                          <p:spTgt spid="4"/>
                                        </p:tgtEl>
                                        <p:attrNameLst>
                                          <p:attrName>ppt_y</p:attrName>
                                        </p:attrNameLst>
                                      </p:cBhvr>
                                      <p:tavLst>
                                        <p:tav tm="0">
                                          <p:val>
                                            <p:strVal val="#ppt_y"/>
                                          </p:val>
                                        </p:tav>
                                        <p:tav tm="100000">
                                          <p:val>
                                            <p:strVal val="#ppt_y"/>
                                          </p:val>
                                        </p:tav>
                                      </p:tavLst>
                                    </p:anim>
                                  </p:childTnLst>
                                </p:cTn>
                              </p:par>
                              <p:par>
                                <p:cTn id="11" presetID="2" presetClass="entr" presetSubtype="2" fill="hold" grpId="0" nodeType="with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additive="base">
                                        <p:cTn id="13" dur="2000" fill="hold"/>
                                        <p:tgtEl>
                                          <p:spTgt spid="5"/>
                                        </p:tgtEl>
                                        <p:attrNameLst>
                                          <p:attrName>ppt_x</p:attrName>
                                        </p:attrNameLst>
                                      </p:cBhvr>
                                      <p:tavLst>
                                        <p:tav tm="0">
                                          <p:val>
                                            <p:strVal val="1+#ppt_w/2"/>
                                          </p:val>
                                        </p:tav>
                                        <p:tav tm="100000">
                                          <p:val>
                                            <p:strVal val="#ppt_x"/>
                                          </p:val>
                                        </p:tav>
                                      </p:tavLst>
                                    </p:anim>
                                    <p:anim calcmode="lin" valueType="num">
                                      <p:cBhvr additive="base">
                                        <p:cTn id="14" dur="2000" fill="hold"/>
                                        <p:tgtEl>
                                          <p:spTgt spid="5"/>
                                        </p:tgtEl>
                                        <p:attrNameLst>
                                          <p:attrName>ppt_y</p:attrName>
                                        </p:attrNameLst>
                                      </p:cBhvr>
                                      <p:tavLst>
                                        <p:tav tm="0">
                                          <p:val>
                                            <p:strVal val="#ppt_y"/>
                                          </p:val>
                                        </p:tav>
                                        <p:tav tm="100000">
                                          <p:val>
                                            <p:strVal val="#ppt_y"/>
                                          </p:val>
                                        </p:tav>
                                      </p:tavLst>
                                    </p:anim>
                                  </p:childTnLst>
                                </p:cTn>
                              </p:par>
                              <p:par>
                                <p:cTn id="15" presetID="2" presetClass="entr" presetSubtype="2" fill="hold" grpId="0" nodeType="withEffect">
                                  <p:stCondLst>
                                    <p:cond delay="0"/>
                                  </p:stCondLst>
                                  <p:childTnLst>
                                    <p:set>
                                      <p:cBhvr>
                                        <p:cTn id="16" dur="1" fill="hold">
                                          <p:stCondLst>
                                            <p:cond delay="0"/>
                                          </p:stCondLst>
                                        </p:cTn>
                                        <p:tgtEl>
                                          <p:spTgt spid="8"/>
                                        </p:tgtEl>
                                        <p:attrNameLst>
                                          <p:attrName>style.visibility</p:attrName>
                                        </p:attrNameLst>
                                      </p:cBhvr>
                                      <p:to>
                                        <p:strVal val="visible"/>
                                      </p:to>
                                    </p:set>
                                    <p:anim calcmode="lin" valueType="num">
                                      <p:cBhvr additive="base">
                                        <p:cTn id="17" dur="2000" fill="hold"/>
                                        <p:tgtEl>
                                          <p:spTgt spid="8"/>
                                        </p:tgtEl>
                                        <p:attrNameLst>
                                          <p:attrName>ppt_x</p:attrName>
                                        </p:attrNameLst>
                                      </p:cBhvr>
                                      <p:tavLst>
                                        <p:tav tm="0">
                                          <p:val>
                                            <p:strVal val="1+#ppt_w/2"/>
                                          </p:val>
                                        </p:tav>
                                        <p:tav tm="100000">
                                          <p:val>
                                            <p:strVal val="#ppt_x"/>
                                          </p:val>
                                        </p:tav>
                                      </p:tavLst>
                                    </p:anim>
                                    <p:anim calcmode="lin" valueType="num">
                                      <p:cBhvr additive="base">
                                        <p:cTn id="18" dur="2000" fill="hold"/>
                                        <p:tgtEl>
                                          <p:spTgt spid="8"/>
                                        </p:tgtEl>
                                        <p:attrNameLst>
                                          <p:attrName>ppt_y</p:attrName>
                                        </p:attrNameLst>
                                      </p:cBhvr>
                                      <p:tavLst>
                                        <p:tav tm="0">
                                          <p:val>
                                            <p:strVal val="#ppt_y"/>
                                          </p:val>
                                        </p:tav>
                                        <p:tav tm="100000">
                                          <p:val>
                                            <p:strVal val="#ppt_y"/>
                                          </p:val>
                                        </p:tav>
                                      </p:tavLst>
                                    </p:anim>
                                  </p:childTnLst>
                                </p:cTn>
                              </p:par>
                              <p:par>
                                <p:cTn id="19" presetID="2" presetClass="entr" presetSubtype="2" fill="hold" grpId="0" nodeType="withEffect">
                                  <p:stCondLst>
                                    <p:cond delay="0"/>
                                  </p:stCondLst>
                                  <p:childTnLst>
                                    <p:set>
                                      <p:cBhvr>
                                        <p:cTn id="20" dur="1" fill="hold">
                                          <p:stCondLst>
                                            <p:cond delay="0"/>
                                          </p:stCondLst>
                                        </p:cTn>
                                        <p:tgtEl>
                                          <p:spTgt spid="9"/>
                                        </p:tgtEl>
                                        <p:attrNameLst>
                                          <p:attrName>style.visibility</p:attrName>
                                        </p:attrNameLst>
                                      </p:cBhvr>
                                      <p:to>
                                        <p:strVal val="visible"/>
                                      </p:to>
                                    </p:set>
                                    <p:anim calcmode="lin" valueType="num">
                                      <p:cBhvr additive="base">
                                        <p:cTn id="21" dur="2000" fill="hold"/>
                                        <p:tgtEl>
                                          <p:spTgt spid="9"/>
                                        </p:tgtEl>
                                        <p:attrNameLst>
                                          <p:attrName>ppt_x</p:attrName>
                                        </p:attrNameLst>
                                      </p:cBhvr>
                                      <p:tavLst>
                                        <p:tav tm="0">
                                          <p:val>
                                            <p:strVal val="1+#ppt_w/2"/>
                                          </p:val>
                                        </p:tav>
                                        <p:tav tm="100000">
                                          <p:val>
                                            <p:strVal val="#ppt_x"/>
                                          </p:val>
                                        </p:tav>
                                      </p:tavLst>
                                    </p:anim>
                                    <p:anim calcmode="lin" valueType="num">
                                      <p:cBhvr additive="base">
                                        <p:cTn id="22" dur="2000" fill="hold"/>
                                        <p:tgtEl>
                                          <p:spTgt spid="9"/>
                                        </p:tgtEl>
                                        <p:attrNameLst>
                                          <p:attrName>ppt_y</p:attrName>
                                        </p:attrNameLst>
                                      </p:cBhvr>
                                      <p:tavLst>
                                        <p:tav tm="0">
                                          <p:val>
                                            <p:strVal val="#ppt_y"/>
                                          </p:val>
                                        </p:tav>
                                        <p:tav tm="100000">
                                          <p:val>
                                            <p:strVal val="#ppt_y"/>
                                          </p:val>
                                        </p:tav>
                                      </p:tavLst>
                                    </p:anim>
                                  </p:childTnLst>
                                </p:cTn>
                              </p:par>
                              <p:par>
                                <p:cTn id="23" presetID="2" presetClass="entr" presetSubtype="2" fill="hold" grpId="0" nodeType="withEffect">
                                  <p:stCondLst>
                                    <p:cond delay="0"/>
                                  </p:stCondLst>
                                  <p:childTnLst>
                                    <p:set>
                                      <p:cBhvr>
                                        <p:cTn id="24" dur="1" fill="hold">
                                          <p:stCondLst>
                                            <p:cond delay="0"/>
                                          </p:stCondLst>
                                        </p:cTn>
                                        <p:tgtEl>
                                          <p:spTgt spid="10"/>
                                        </p:tgtEl>
                                        <p:attrNameLst>
                                          <p:attrName>style.visibility</p:attrName>
                                        </p:attrNameLst>
                                      </p:cBhvr>
                                      <p:to>
                                        <p:strVal val="visible"/>
                                      </p:to>
                                    </p:set>
                                    <p:anim calcmode="lin" valueType="num">
                                      <p:cBhvr additive="base">
                                        <p:cTn id="25" dur="2000" fill="hold"/>
                                        <p:tgtEl>
                                          <p:spTgt spid="10"/>
                                        </p:tgtEl>
                                        <p:attrNameLst>
                                          <p:attrName>ppt_x</p:attrName>
                                        </p:attrNameLst>
                                      </p:cBhvr>
                                      <p:tavLst>
                                        <p:tav tm="0">
                                          <p:val>
                                            <p:strVal val="1+#ppt_w/2"/>
                                          </p:val>
                                        </p:tav>
                                        <p:tav tm="100000">
                                          <p:val>
                                            <p:strVal val="#ppt_x"/>
                                          </p:val>
                                        </p:tav>
                                      </p:tavLst>
                                    </p:anim>
                                    <p:anim calcmode="lin" valueType="num">
                                      <p:cBhvr additive="base">
                                        <p:cTn id="26" dur="2000" fill="hold"/>
                                        <p:tgtEl>
                                          <p:spTgt spid="10"/>
                                        </p:tgtEl>
                                        <p:attrNameLst>
                                          <p:attrName>ppt_y</p:attrName>
                                        </p:attrNameLst>
                                      </p:cBhvr>
                                      <p:tavLst>
                                        <p:tav tm="0">
                                          <p:val>
                                            <p:strVal val="#ppt_y"/>
                                          </p:val>
                                        </p:tav>
                                        <p:tav tm="100000">
                                          <p:val>
                                            <p:strVal val="#ppt_y"/>
                                          </p:val>
                                        </p:tav>
                                      </p:tavLst>
                                    </p:anim>
                                  </p:childTnLst>
                                </p:cTn>
                              </p:par>
                              <p:par>
                                <p:cTn id="27" presetID="2" presetClass="entr" presetSubtype="2" fill="hold" grpId="0" nodeType="withEffect">
                                  <p:stCondLst>
                                    <p:cond delay="0"/>
                                  </p:stCondLst>
                                  <p:childTnLst>
                                    <p:set>
                                      <p:cBhvr>
                                        <p:cTn id="28" dur="1" fill="hold">
                                          <p:stCondLst>
                                            <p:cond delay="0"/>
                                          </p:stCondLst>
                                        </p:cTn>
                                        <p:tgtEl>
                                          <p:spTgt spid="11"/>
                                        </p:tgtEl>
                                        <p:attrNameLst>
                                          <p:attrName>style.visibility</p:attrName>
                                        </p:attrNameLst>
                                      </p:cBhvr>
                                      <p:to>
                                        <p:strVal val="visible"/>
                                      </p:to>
                                    </p:set>
                                    <p:anim calcmode="lin" valueType="num">
                                      <p:cBhvr additive="base">
                                        <p:cTn id="29" dur="2000" fill="hold"/>
                                        <p:tgtEl>
                                          <p:spTgt spid="11"/>
                                        </p:tgtEl>
                                        <p:attrNameLst>
                                          <p:attrName>ppt_x</p:attrName>
                                        </p:attrNameLst>
                                      </p:cBhvr>
                                      <p:tavLst>
                                        <p:tav tm="0">
                                          <p:val>
                                            <p:strVal val="1+#ppt_w/2"/>
                                          </p:val>
                                        </p:tav>
                                        <p:tav tm="100000">
                                          <p:val>
                                            <p:strVal val="#ppt_x"/>
                                          </p:val>
                                        </p:tav>
                                      </p:tavLst>
                                    </p:anim>
                                    <p:anim calcmode="lin" valueType="num">
                                      <p:cBhvr additive="base">
                                        <p:cTn id="30" dur="2000" fill="hold"/>
                                        <p:tgtEl>
                                          <p:spTgt spid="11"/>
                                        </p:tgtEl>
                                        <p:attrNameLst>
                                          <p:attrName>ppt_y</p:attrName>
                                        </p:attrNameLst>
                                      </p:cBhvr>
                                      <p:tavLst>
                                        <p:tav tm="0">
                                          <p:val>
                                            <p:strVal val="#ppt_y"/>
                                          </p:val>
                                        </p:tav>
                                        <p:tav tm="100000">
                                          <p:val>
                                            <p:strVal val="#ppt_y"/>
                                          </p:val>
                                        </p:tav>
                                      </p:tavLst>
                                    </p:anim>
                                  </p:childTnLst>
                                </p:cTn>
                              </p:par>
                              <p:par>
                                <p:cTn id="31" presetID="2" presetClass="entr" presetSubtype="2" fill="hold" grpId="0" nodeType="withEffect">
                                  <p:stCondLst>
                                    <p:cond delay="0"/>
                                  </p:stCondLst>
                                  <p:childTnLst>
                                    <p:set>
                                      <p:cBhvr>
                                        <p:cTn id="32" dur="1" fill="hold">
                                          <p:stCondLst>
                                            <p:cond delay="0"/>
                                          </p:stCondLst>
                                        </p:cTn>
                                        <p:tgtEl>
                                          <p:spTgt spid="12"/>
                                        </p:tgtEl>
                                        <p:attrNameLst>
                                          <p:attrName>style.visibility</p:attrName>
                                        </p:attrNameLst>
                                      </p:cBhvr>
                                      <p:to>
                                        <p:strVal val="visible"/>
                                      </p:to>
                                    </p:set>
                                    <p:anim calcmode="lin" valueType="num">
                                      <p:cBhvr additive="base">
                                        <p:cTn id="33" dur="2000" fill="hold"/>
                                        <p:tgtEl>
                                          <p:spTgt spid="12"/>
                                        </p:tgtEl>
                                        <p:attrNameLst>
                                          <p:attrName>ppt_x</p:attrName>
                                        </p:attrNameLst>
                                      </p:cBhvr>
                                      <p:tavLst>
                                        <p:tav tm="0">
                                          <p:val>
                                            <p:strVal val="1+#ppt_w/2"/>
                                          </p:val>
                                        </p:tav>
                                        <p:tav tm="100000">
                                          <p:val>
                                            <p:strVal val="#ppt_x"/>
                                          </p:val>
                                        </p:tav>
                                      </p:tavLst>
                                    </p:anim>
                                    <p:anim calcmode="lin" valueType="num">
                                      <p:cBhvr additive="base">
                                        <p:cTn id="34" dur="2000" fill="hold"/>
                                        <p:tgtEl>
                                          <p:spTgt spid="12"/>
                                        </p:tgtEl>
                                        <p:attrNameLst>
                                          <p:attrName>ppt_y</p:attrName>
                                        </p:attrNameLst>
                                      </p:cBhvr>
                                      <p:tavLst>
                                        <p:tav tm="0">
                                          <p:val>
                                            <p:strVal val="#ppt_y"/>
                                          </p:val>
                                        </p:tav>
                                        <p:tav tm="100000">
                                          <p:val>
                                            <p:strVal val="#ppt_y"/>
                                          </p:val>
                                        </p:tav>
                                      </p:tavLst>
                                    </p:anim>
                                  </p:childTnLst>
                                </p:cTn>
                              </p:par>
                              <p:par>
                                <p:cTn id="35" presetID="2" presetClass="entr" presetSubtype="2" fill="hold" grpId="0" nodeType="withEffect">
                                  <p:stCondLst>
                                    <p:cond delay="0"/>
                                  </p:stCondLst>
                                  <p:childTnLst>
                                    <p:set>
                                      <p:cBhvr>
                                        <p:cTn id="36" dur="1" fill="hold">
                                          <p:stCondLst>
                                            <p:cond delay="0"/>
                                          </p:stCondLst>
                                        </p:cTn>
                                        <p:tgtEl>
                                          <p:spTgt spid="13"/>
                                        </p:tgtEl>
                                        <p:attrNameLst>
                                          <p:attrName>style.visibility</p:attrName>
                                        </p:attrNameLst>
                                      </p:cBhvr>
                                      <p:to>
                                        <p:strVal val="visible"/>
                                      </p:to>
                                    </p:set>
                                    <p:anim calcmode="lin" valueType="num">
                                      <p:cBhvr additive="base">
                                        <p:cTn id="37" dur="2000" fill="hold"/>
                                        <p:tgtEl>
                                          <p:spTgt spid="13"/>
                                        </p:tgtEl>
                                        <p:attrNameLst>
                                          <p:attrName>ppt_x</p:attrName>
                                        </p:attrNameLst>
                                      </p:cBhvr>
                                      <p:tavLst>
                                        <p:tav tm="0">
                                          <p:val>
                                            <p:strVal val="1+#ppt_w/2"/>
                                          </p:val>
                                        </p:tav>
                                        <p:tav tm="100000">
                                          <p:val>
                                            <p:strVal val="#ppt_x"/>
                                          </p:val>
                                        </p:tav>
                                      </p:tavLst>
                                    </p:anim>
                                    <p:anim calcmode="lin" valueType="num">
                                      <p:cBhvr additive="base">
                                        <p:cTn id="38" dur="2000" fill="hold"/>
                                        <p:tgtEl>
                                          <p:spTgt spid="13"/>
                                        </p:tgtEl>
                                        <p:attrNameLst>
                                          <p:attrName>ppt_y</p:attrName>
                                        </p:attrNameLst>
                                      </p:cBhvr>
                                      <p:tavLst>
                                        <p:tav tm="0">
                                          <p:val>
                                            <p:strVal val="#ppt_y"/>
                                          </p:val>
                                        </p:tav>
                                        <p:tav tm="100000">
                                          <p:val>
                                            <p:strVal val="#ppt_y"/>
                                          </p:val>
                                        </p:tav>
                                      </p:tavLst>
                                    </p:anim>
                                  </p:childTnLst>
                                </p:cTn>
                              </p:par>
                              <p:par>
                                <p:cTn id="39" presetID="2" presetClass="entr" presetSubtype="8" fill="hold" grpId="0" nodeType="withEffect">
                                  <p:stCondLst>
                                    <p:cond delay="0"/>
                                  </p:stCondLst>
                                  <p:childTnLst>
                                    <p:set>
                                      <p:cBhvr>
                                        <p:cTn id="40" dur="1" fill="hold">
                                          <p:stCondLst>
                                            <p:cond delay="0"/>
                                          </p:stCondLst>
                                        </p:cTn>
                                        <p:tgtEl>
                                          <p:spTgt spid="6"/>
                                        </p:tgtEl>
                                        <p:attrNameLst>
                                          <p:attrName>style.visibility</p:attrName>
                                        </p:attrNameLst>
                                      </p:cBhvr>
                                      <p:to>
                                        <p:strVal val="visible"/>
                                      </p:to>
                                    </p:set>
                                    <p:anim calcmode="lin" valueType="num">
                                      <p:cBhvr additive="base">
                                        <p:cTn id="41" dur="2000" fill="hold"/>
                                        <p:tgtEl>
                                          <p:spTgt spid="6"/>
                                        </p:tgtEl>
                                        <p:attrNameLst>
                                          <p:attrName>ppt_x</p:attrName>
                                        </p:attrNameLst>
                                      </p:cBhvr>
                                      <p:tavLst>
                                        <p:tav tm="0">
                                          <p:val>
                                            <p:strVal val="0-#ppt_w/2"/>
                                          </p:val>
                                        </p:tav>
                                        <p:tav tm="100000">
                                          <p:val>
                                            <p:strVal val="#ppt_x"/>
                                          </p:val>
                                        </p:tav>
                                      </p:tavLst>
                                    </p:anim>
                                    <p:anim calcmode="lin" valueType="num">
                                      <p:cBhvr additive="base">
                                        <p:cTn id="42" dur="2000" fill="hold"/>
                                        <p:tgtEl>
                                          <p:spTgt spid="6"/>
                                        </p:tgtEl>
                                        <p:attrNameLst>
                                          <p:attrName>ppt_y</p:attrName>
                                        </p:attrNameLst>
                                      </p:cBhvr>
                                      <p:tavLst>
                                        <p:tav tm="0">
                                          <p:val>
                                            <p:strVal val="#ppt_y"/>
                                          </p:val>
                                        </p:tav>
                                        <p:tav tm="100000">
                                          <p:val>
                                            <p:strVal val="#ppt_y"/>
                                          </p:val>
                                        </p:tav>
                                      </p:tavLst>
                                    </p:anim>
                                  </p:childTnLst>
                                </p:cTn>
                              </p:par>
                              <p:par>
                                <p:cTn id="43" presetID="2" presetClass="entr" presetSubtype="8" fill="hold" grpId="0" nodeType="withEffect">
                                  <p:stCondLst>
                                    <p:cond delay="0"/>
                                  </p:stCondLst>
                                  <p:childTnLst>
                                    <p:set>
                                      <p:cBhvr>
                                        <p:cTn id="44" dur="1" fill="hold">
                                          <p:stCondLst>
                                            <p:cond delay="0"/>
                                          </p:stCondLst>
                                        </p:cTn>
                                        <p:tgtEl>
                                          <p:spTgt spid="7"/>
                                        </p:tgtEl>
                                        <p:attrNameLst>
                                          <p:attrName>style.visibility</p:attrName>
                                        </p:attrNameLst>
                                      </p:cBhvr>
                                      <p:to>
                                        <p:strVal val="visible"/>
                                      </p:to>
                                    </p:set>
                                    <p:anim calcmode="lin" valueType="num">
                                      <p:cBhvr additive="base">
                                        <p:cTn id="45" dur="2000" fill="hold"/>
                                        <p:tgtEl>
                                          <p:spTgt spid="7"/>
                                        </p:tgtEl>
                                        <p:attrNameLst>
                                          <p:attrName>ppt_x</p:attrName>
                                        </p:attrNameLst>
                                      </p:cBhvr>
                                      <p:tavLst>
                                        <p:tav tm="0">
                                          <p:val>
                                            <p:strVal val="0-#ppt_w/2"/>
                                          </p:val>
                                        </p:tav>
                                        <p:tav tm="100000">
                                          <p:val>
                                            <p:strVal val="#ppt_x"/>
                                          </p:val>
                                        </p:tav>
                                      </p:tavLst>
                                    </p:anim>
                                    <p:anim calcmode="lin" valueType="num">
                                      <p:cBhvr additive="base">
                                        <p:cTn id="46" dur="2000" fill="hold"/>
                                        <p:tgtEl>
                                          <p:spTgt spid="7"/>
                                        </p:tgtEl>
                                        <p:attrNameLst>
                                          <p:attrName>ppt_y</p:attrName>
                                        </p:attrNameLst>
                                      </p:cBhvr>
                                      <p:tavLst>
                                        <p:tav tm="0">
                                          <p:val>
                                            <p:strVal val="#ppt_y"/>
                                          </p:val>
                                        </p:tav>
                                        <p:tav tm="100000">
                                          <p:val>
                                            <p:strVal val="#ppt_y"/>
                                          </p:val>
                                        </p:tav>
                                      </p:tavLst>
                                    </p:anim>
                                  </p:childTnLst>
                                </p:cTn>
                              </p:par>
                              <p:par>
                                <p:cTn id="47" presetID="2" presetClass="entr" presetSubtype="8" fill="hold" grpId="0" nodeType="withEffect">
                                  <p:stCondLst>
                                    <p:cond delay="0"/>
                                  </p:stCondLst>
                                  <p:childTnLst>
                                    <p:set>
                                      <p:cBhvr>
                                        <p:cTn id="48" dur="1" fill="hold">
                                          <p:stCondLst>
                                            <p:cond delay="0"/>
                                          </p:stCondLst>
                                        </p:cTn>
                                        <p:tgtEl>
                                          <p:spTgt spid="14"/>
                                        </p:tgtEl>
                                        <p:attrNameLst>
                                          <p:attrName>style.visibility</p:attrName>
                                        </p:attrNameLst>
                                      </p:cBhvr>
                                      <p:to>
                                        <p:strVal val="visible"/>
                                      </p:to>
                                    </p:set>
                                    <p:anim calcmode="lin" valueType="num">
                                      <p:cBhvr additive="base">
                                        <p:cTn id="49" dur="2000" fill="hold"/>
                                        <p:tgtEl>
                                          <p:spTgt spid="14"/>
                                        </p:tgtEl>
                                        <p:attrNameLst>
                                          <p:attrName>ppt_x</p:attrName>
                                        </p:attrNameLst>
                                      </p:cBhvr>
                                      <p:tavLst>
                                        <p:tav tm="0">
                                          <p:val>
                                            <p:strVal val="0-#ppt_w/2"/>
                                          </p:val>
                                        </p:tav>
                                        <p:tav tm="100000">
                                          <p:val>
                                            <p:strVal val="#ppt_x"/>
                                          </p:val>
                                        </p:tav>
                                      </p:tavLst>
                                    </p:anim>
                                    <p:anim calcmode="lin" valueType="num">
                                      <p:cBhvr additive="base">
                                        <p:cTn id="50" dur="2000" fill="hold"/>
                                        <p:tgtEl>
                                          <p:spTgt spid="14"/>
                                        </p:tgtEl>
                                        <p:attrNameLst>
                                          <p:attrName>ppt_y</p:attrName>
                                        </p:attrNameLst>
                                      </p:cBhvr>
                                      <p:tavLst>
                                        <p:tav tm="0">
                                          <p:val>
                                            <p:strVal val="#ppt_y"/>
                                          </p:val>
                                        </p:tav>
                                        <p:tav tm="100000">
                                          <p:val>
                                            <p:strVal val="#ppt_y"/>
                                          </p:val>
                                        </p:tav>
                                      </p:tavLst>
                                    </p:anim>
                                  </p:childTnLst>
                                </p:cTn>
                              </p:par>
                              <p:par>
                                <p:cTn id="51" presetID="2" presetClass="entr" presetSubtype="8" fill="hold" grpId="0" nodeType="withEffect">
                                  <p:stCondLst>
                                    <p:cond delay="0"/>
                                  </p:stCondLst>
                                  <p:childTnLst>
                                    <p:set>
                                      <p:cBhvr>
                                        <p:cTn id="52" dur="1" fill="hold">
                                          <p:stCondLst>
                                            <p:cond delay="0"/>
                                          </p:stCondLst>
                                        </p:cTn>
                                        <p:tgtEl>
                                          <p:spTgt spid="15"/>
                                        </p:tgtEl>
                                        <p:attrNameLst>
                                          <p:attrName>style.visibility</p:attrName>
                                        </p:attrNameLst>
                                      </p:cBhvr>
                                      <p:to>
                                        <p:strVal val="visible"/>
                                      </p:to>
                                    </p:set>
                                    <p:anim calcmode="lin" valueType="num">
                                      <p:cBhvr additive="base">
                                        <p:cTn id="53" dur="2000" fill="hold"/>
                                        <p:tgtEl>
                                          <p:spTgt spid="15"/>
                                        </p:tgtEl>
                                        <p:attrNameLst>
                                          <p:attrName>ppt_x</p:attrName>
                                        </p:attrNameLst>
                                      </p:cBhvr>
                                      <p:tavLst>
                                        <p:tav tm="0">
                                          <p:val>
                                            <p:strVal val="0-#ppt_w/2"/>
                                          </p:val>
                                        </p:tav>
                                        <p:tav tm="100000">
                                          <p:val>
                                            <p:strVal val="#ppt_x"/>
                                          </p:val>
                                        </p:tav>
                                      </p:tavLst>
                                    </p:anim>
                                    <p:anim calcmode="lin" valueType="num">
                                      <p:cBhvr additive="base">
                                        <p:cTn id="54" dur="2000" fill="hold"/>
                                        <p:tgtEl>
                                          <p:spTgt spid="15"/>
                                        </p:tgtEl>
                                        <p:attrNameLst>
                                          <p:attrName>ppt_y</p:attrName>
                                        </p:attrNameLst>
                                      </p:cBhvr>
                                      <p:tavLst>
                                        <p:tav tm="0">
                                          <p:val>
                                            <p:strVal val="#ppt_y"/>
                                          </p:val>
                                        </p:tav>
                                        <p:tav tm="100000">
                                          <p:val>
                                            <p:strVal val="#ppt_y"/>
                                          </p:val>
                                        </p:tav>
                                      </p:tavLst>
                                    </p:anim>
                                  </p:childTnLst>
                                </p:cTn>
                              </p:par>
                              <p:par>
                                <p:cTn id="55" presetID="2" presetClass="entr" presetSubtype="8" fill="hold" grpId="0" nodeType="withEffect">
                                  <p:stCondLst>
                                    <p:cond delay="0"/>
                                  </p:stCondLst>
                                  <p:childTnLst>
                                    <p:set>
                                      <p:cBhvr>
                                        <p:cTn id="56" dur="1" fill="hold">
                                          <p:stCondLst>
                                            <p:cond delay="0"/>
                                          </p:stCondLst>
                                        </p:cTn>
                                        <p:tgtEl>
                                          <p:spTgt spid="16"/>
                                        </p:tgtEl>
                                        <p:attrNameLst>
                                          <p:attrName>style.visibility</p:attrName>
                                        </p:attrNameLst>
                                      </p:cBhvr>
                                      <p:to>
                                        <p:strVal val="visible"/>
                                      </p:to>
                                    </p:set>
                                    <p:anim calcmode="lin" valueType="num">
                                      <p:cBhvr additive="base">
                                        <p:cTn id="57" dur="2000" fill="hold"/>
                                        <p:tgtEl>
                                          <p:spTgt spid="16"/>
                                        </p:tgtEl>
                                        <p:attrNameLst>
                                          <p:attrName>ppt_x</p:attrName>
                                        </p:attrNameLst>
                                      </p:cBhvr>
                                      <p:tavLst>
                                        <p:tav tm="0">
                                          <p:val>
                                            <p:strVal val="0-#ppt_w/2"/>
                                          </p:val>
                                        </p:tav>
                                        <p:tav tm="100000">
                                          <p:val>
                                            <p:strVal val="#ppt_x"/>
                                          </p:val>
                                        </p:tav>
                                      </p:tavLst>
                                    </p:anim>
                                    <p:anim calcmode="lin" valueType="num">
                                      <p:cBhvr additive="base">
                                        <p:cTn id="58" dur="2000" fill="hold"/>
                                        <p:tgtEl>
                                          <p:spTgt spid="16"/>
                                        </p:tgtEl>
                                        <p:attrNameLst>
                                          <p:attrName>ppt_y</p:attrName>
                                        </p:attrNameLst>
                                      </p:cBhvr>
                                      <p:tavLst>
                                        <p:tav tm="0">
                                          <p:val>
                                            <p:strVal val="#ppt_y"/>
                                          </p:val>
                                        </p:tav>
                                        <p:tav tm="100000">
                                          <p:val>
                                            <p:strVal val="#ppt_y"/>
                                          </p:val>
                                        </p:tav>
                                      </p:tavLst>
                                    </p:anim>
                                  </p:childTnLst>
                                </p:cTn>
                              </p:par>
                              <p:par>
                                <p:cTn id="59" presetID="2" presetClass="entr" presetSubtype="8" fill="hold" grpId="0" nodeType="withEffect">
                                  <p:stCondLst>
                                    <p:cond delay="0"/>
                                  </p:stCondLst>
                                  <p:childTnLst>
                                    <p:set>
                                      <p:cBhvr>
                                        <p:cTn id="60" dur="1" fill="hold">
                                          <p:stCondLst>
                                            <p:cond delay="0"/>
                                          </p:stCondLst>
                                        </p:cTn>
                                        <p:tgtEl>
                                          <p:spTgt spid="17"/>
                                        </p:tgtEl>
                                        <p:attrNameLst>
                                          <p:attrName>style.visibility</p:attrName>
                                        </p:attrNameLst>
                                      </p:cBhvr>
                                      <p:to>
                                        <p:strVal val="visible"/>
                                      </p:to>
                                    </p:set>
                                    <p:anim calcmode="lin" valueType="num">
                                      <p:cBhvr additive="base">
                                        <p:cTn id="61" dur="2000" fill="hold"/>
                                        <p:tgtEl>
                                          <p:spTgt spid="17"/>
                                        </p:tgtEl>
                                        <p:attrNameLst>
                                          <p:attrName>ppt_x</p:attrName>
                                        </p:attrNameLst>
                                      </p:cBhvr>
                                      <p:tavLst>
                                        <p:tav tm="0">
                                          <p:val>
                                            <p:strVal val="0-#ppt_w/2"/>
                                          </p:val>
                                        </p:tav>
                                        <p:tav tm="100000">
                                          <p:val>
                                            <p:strVal val="#ppt_x"/>
                                          </p:val>
                                        </p:tav>
                                      </p:tavLst>
                                    </p:anim>
                                    <p:anim calcmode="lin" valueType="num">
                                      <p:cBhvr additive="base">
                                        <p:cTn id="62" dur="2000" fill="hold"/>
                                        <p:tgtEl>
                                          <p:spTgt spid="17"/>
                                        </p:tgtEl>
                                        <p:attrNameLst>
                                          <p:attrName>ppt_y</p:attrName>
                                        </p:attrNameLst>
                                      </p:cBhvr>
                                      <p:tavLst>
                                        <p:tav tm="0">
                                          <p:val>
                                            <p:strVal val="#ppt_y"/>
                                          </p:val>
                                        </p:tav>
                                        <p:tav tm="100000">
                                          <p:val>
                                            <p:strVal val="#ppt_y"/>
                                          </p:val>
                                        </p:tav>
                                      </p:tavLst>
                                    </p:anim>
                                  </p:childTnLst>
                                </p:cTn>
                              </p:par>
                              <p:par>
                                <p:cTn id="63" presetID="2" presetClass="entr" presetSubtype="8" fill="hold" grpId="0" nodeType="withEffect">
                                  <p:stCondLst>
                                    <p:cond delay="0"/>
                                  </p:stCondLst>
                                  <p:childTnLst>
                                    <p:set>
                                      <p:cBhvr>
                                        <p:cTn id="64" dur="1" fill="hold">
                                          <p:stCondLst>
                                            <p:cond delay="0"/>
                                          </p:stCondLst>
                                        </p:cTn>
                                        <p:tgtEl>
                                          <p:spTgt spid="18"/>
                                        </p:tgtEl>
                                        <p:attrNameLst>
                                          <p:attrName>style.visibility</p:attrName>
                                        </p:attrNameLst>
                                      </p:cBhvr>
                                      <p:to>
                                        <p:strVal val="visible"/>
                                      </p:to>
                                    </p:set>
                                    <p:anim calcmode="lin" valueType="num">
                                      <p:cBhvr additive="base">
                                        <p:cTn id="65" dur="2000" fill="hold"/>
                                        <p:tgtEl>
                                          <p:spTgt spid="18"/>
                                        </p:tgtEl>
                                        <p:attrNameLst>
                                          <p:attrName>ppt_x</p:attrName>
                                        </p:attrNameLst>
                                      </p:cBhvr>
                                      <p:tavLst>
                                        <p:tav tm="0">
                                          <p:val>
                                            <p:strVal val="0-#ppt_w/2"/>
                                          </p:val>
                                        </p:tav>
                                        <p:tav tm="100000">
                                          <p:val>
                                            <p:strVal val="#ppt_x"/>
                                          </p:val>
                                        </p:tav>
                                      </p:tavLst>
                                    </p:anim>
                                    <p:anim calcmode="lin" valueType="num">
                                      <p:cBhvr additive="base">
                                        <p:cTn id="66" dur="2000" fill="hold"/>
                                        <p:tgtEl>
                                          <p:spTgt spid="18"/>
                                        </p:tgtEl>
                                        <p:attrNameLst>
                                          <p:attrName>ppt_y</p:attrName>
                                        </p:attrNameLst>
                                      </p:cBhvr>
                                      <p:tavLst>
                                        <p:tav tm="0">
                                          <p:val>
                                            <p:strVal val="#ppt_y"/>
                                          </p:val>
                                        </p:tav>
                                        <p:tav tm="100000">
                                          <p:val>
                                            <p:strVal val="#ppt_y"/>
                                          </p:val>
                                        </p:tav>
                                      </p:tavLst>
                                    </p:anim>
                                  </p:childTnLst>
                                </p:cTn>
                              </p:par>
                              <p:par>
                                <p:cTn id="67" presetID="2" presetClass="entr" presetSubtype="8" fill="hold" grpId="0" nodeType="withEffect">
                                  <p:stCondLst>
                                    <p:cond delay="0"/>
                                  </p:stCondLst>
                                  <p:childTnLst>
                                    <p:set>
                                      <p:cBhvr>
                                        <p:cTn id="68" dur="1" fill="hold">
                                          <p:stCondLst>
                                            <p:cond delay="0"/>
                                          </p:stCondLst>
                                        </p:cTn>
                                        <p:tgtEl>
                                          <p:spTgt spid="19"/>
                                        </p:tgtEl>
                                        <p:attrNameLst>
                                          <p:attrName>style.visibility</p:attrName>
                                        </p:attrNameLst>
                                      </p:cBhvr>
                                      <p:to>
                                        <p:strVal val="visible"/>
                                      </p:to>
                                    </p:set>
                                    <p:anim calcmode="lin" valueType="num">
                                      <p:cBhvr additive="base">
                                        <p:cTn id="69" dur="2000" fill="hold"/>
                                        <p:tgtEl>
                                          <p:spTgt spid="19"/>
                                        </p:tgtEl>
                                        <p:attrNameLst>
                                          <p:attrName>ppt_x</p:attrName>
                                        </p:attrNameLst>
                                      </p:cBhvr>
                                      <p:tavLst>
                                        <p:tav tm="0">
                                          <p:val>
                                            <p:strVal val="0-#ppt_w/2"/>
                                          </p:val>
                                        </p:tav>
                                        <p:tav tm="100000">
                                          <p:val>
                                            <p:strVal val="#ppt_x"/>
                                          </p:val>
                                        </p:tav>
                                      </p:tavLst>
                                    </p:anim>
                                    <p:anim calcmode="lin" valueType="num">
                                      <p:cBhvr additive="base">
                                        <p:cTn id="70" dur="2000" fill="hold"/>
                                        <p:tgtEl>
                                          <p:spTgt spid="19"/>
                                        </p:tgtEl>
                                        <p:attrNameLst>
                                          <p:attrName>ppt_y</p:attrName>
                                        </p:attrNameLst>
                                      </p:cBhvr>
                                      <p:tavLst>
                                        <p:tav tm="0">
                                          <p:val>
                                            <p:strVal val="#ppt_y"/>
                                          </p:val>
                                        </p:tav>
                                        <p:tav tm="100000">
                                          <p:val>
                                            <p:strVal val="#ppt_y"/>
                                          </p:val>
                                        </p:tav>
                                      </p:tavLst>
                                    </p:anim>
                                  </p:childTnLst>
                                </p:cTn>
                              </p:par>
                              <p:par>
                                <p:cTn id="71" presetID="8" presetClass="emph" presetSubtype="0" fill="hold" grpId="1" nodeType="withEffect">
                                  <p:stCondLst>
                                    <p:cond delay="0"/>
                                  </p:stCondLst>
                                  <p:childTnLst>
                                    <p:animRot by="21600000">
                                      <p:cBhvr>
                                        <p:cTn id="72" dur="2000" fill="hold"/>
                                        <p:tgtEl>
                                          <p:spTgt spid="6"/>
                                        </p:tgtEl>
                                        <p:attrNameLst>
                                          <p:attrName>r</p:attrName>
                                        </p:attrNameLst>
                                      </p:cBhvr>
                                    </p:animRot>
                                  </p:childTnLst>
                                </p:cTn>
                              </p:par>
                              <p:par>
                                <p:cTn id="73" presetID="8" presetClass="emph" presetSubtype="0" fill="hold" grpId="1" nodeType="withEffect">
                                  <p:stCondLst>
                                    <p:cond delay="0"/>
                                  </p:stCondLst>
                                  <p:childTnLst>
                                    <p:animRot by="21600000">
                                      <p:cBhvr>
                                        <p:cTn id="74" dur="2000" fill="hold"/>
                                        <p:tgtEl>
                                          <p:spTgt spid="14"/>
                                        </p:tgtEl>
                                        <p:attrNameLst>
                                          <p:attrName>r</p:attrName>
                                        </p:attrNameLst>
                                      </p:cBhvr>
                                    </p:animRot>
                                  </p:childTnLst>
                                </p:cTn>
                              </p:par>
                              <p:par>
                                <p:cTn id="75" presetID="8" presetClass="emph" presetSubtype="0" fill="hold" grpId="1" nodeType="withEffect">
                                  <p:stCondLst>
                                    <p:cond delay="0"/>
                                  </p:stCondLst>
                                  <p:childTnLst>
                                    <p:animRot by="21600000">
                                      <p:cBhvr>
                                        <p:cTn id="76" dur="2000" fill="hold"/>
                                        <p:tgtEl>
                                          <p:spTgt spid="16"/>
                                        </p:tgtEl>
                                        <p:attrNameLst>
                                          <p:attrName>r</p:attrName>
                                        </p:attrNameLst>
                                      </p:cBhvr>
                                    </p:animRot>
                                  </p:childTnLst>
                                </p:cTn>
                              </p:par>
                              <p:par>
                                <p:cTn id="77" presetID="8" presetClass="emph" presetSubtype="0" fill="hold" grpId="1" nodeType="withEffect">
                                  <p:stCondLst>
                                    <p:cond delay="0"/>
                                  </p:stCondLst>
                                  <p:childTnLst>
                                    <p:animRot by="21600000">
                                      <p:cBhvr>
                                        <p:cTn id="78" dur="2000" fill="hold"/>
                                        <p:tgtEl>
                                          <p:spTgt spid="18"/>
                                        </p:tgtEl>
                                        <p:attrNameLst>
                                          <p:attrName>r</p:attrName>
                                        </p:attrNameLst>
                                      </p:cBhvr>
                                    </p:animRot>
                                  </p:childTnLst>
                                </p:cTn>
                              </p:par>
                              <p:par>
                                <p:cTn id="79" presetID="8" presetClass="emph" presetSubtype="0" fill="hold" grpId="1" nodeType="withEffect">
                                  <p:stCondLst>
                                    <p:cond delay="0"/>
                                  </p:stCondLst>
                                  <p:childTnLst>
                                    <p:animRot by="-21600000">
                                      <p:cBhvr>
                                        <p:cTn id="80" dur="2000" fill="hold"/>
                                        <p:tgtEl>
                                          <p:spTgt spid="7"/>
                                        </p:tgtEl>
                                        <p:attrNameLst>
                                          <p:attrName>r</p:attrName>
                                        </p:attrNameLst>
                                      </p:cBhvr>
                                    </p:animRot>
                                  </p:childTnLst>
                                </p:cTn>
                              </p:par>
                              <p:par>
                                <p:cTn id="81" presetID="8" presetClass="emph" presetSubtype="0" fill="hold" grpId="1" nodeType="withEffect">
                                  <p:stCondLst>
                                    <p:cond delay="0"/>
                                  </p:stCondLst>
                                  <p:childTnLst>
                                    <p:animRot by="-21600000">
                                      <p:cBhvr>
                                        <p:cTn id="82" dur="2000" fill="hold"/>
                                        <p:tgtEl>
                                          <p:spTgt spid="15"/>
                                        </p:tgtEl>
                                        <p:attrNameLst>
                                          <p:attrName>r</p:attrName>
                                        </p:attrNameLst>
                                      </p:cBhvr>
                                    </p:animRot>
                                  </p:childTnLst>
                                </p:cTn>
                              </p:par>
                              <p:par>
                                <p:cTn id="83" presetID="8" presetClass="emph" presetSubtype="0" fill="hold" grpId="1" nodeType="withEffect">
                                  <p:stCondLst>
                                    <p:cond delay="0"/>
                                  </p:stCondLst>
                                  <p:childTnLst>
                                    <p:animRot by="-21600000">
                                      <p:cBhvr>
                                        <p:cTn id="84" dur="2000" fill="hold"/>
                                        <p:tgtEl>
                                          <p:spTgt spid="17"/>
                                        </p:tgtEl>
                                        <p:attrNameLst>
                                          <p:attrName>r</p:attrName>
                                        </p:attrNameLst>
                                      </p:cBhvr>
                                    </p:animRot>
                                  </p:childTnLst>
                                </p:cTn>
                              </p:par>
                              <p:par>
                                <p:cTn id="85" presetID="8" presetClass="emph" presetSubtype="0" fill="hold" grpId="1" nodeType="withEffect">
                                  <p:stCondLst>
                                    <p:cond delay="0"/>
                                  </p:stCondLst>
                                  <p:childTnLst>
                                    <p:animRot by="-21600000">
                                      <p:cBhvr>
                                        <p:cTn id="86" dur="2000" fill="hold"/>
                                        <p:tgtEl>
                                          <p:spTgt spid="19"/>
                                        </p:tgtEl>
                                        <p:attrNameLst>
                                          <p:attrName>r</p:attrName>
                                        </p:attrNameLst>
                                      </p:cBhvr>
                                    </p:animRot>
                                  </p:childTnLst>
                                </p:cTn>
                              </p:par>
                              <p:par>
                                <p:cTn id="87" presetID="8" presetClass="emph" presetSubtype="0" fill="hold" grpId="1" nodeType="withEffect">
                                  <p:stCondLst>
                                    <p:cond delay="0"/>
                                  </p:stCondLst>
                                  <p:childTnLst>
                                    <p:animRot by="-21600000">
                                      <p:cBhvr>
                                        <p:cTn id="88" dur="2000" fill="hold"/>
                                        <p:tgtEl>
                                          <p:spTgt spid="4"/>
                                        </p:tgtEl>
                                        <p:attrNameLst>
                                          <p:attrName>r</p:attrName>
                                        </p:attrNameLst>
                                      </p:cBhvr>
                                    </p:animRot>
                                  </p:childTnLst>
                                </p:cTn>
                              </p:par>
                              <p:par>
                                <p:cTn id="89" presetID="8" presetClass="emph" presetSubtype="0" fill="hold" grpId="1" nodeType="withEffect">
                                  <p:stCondLst>
                                    <p:cond delay="0"/>
                                  </p:stCondLst>
                                  <p:childTnLst>
                                    <p:animRot by="-21600000">
                                      <p:cBhvr>
                                        <p:cTn id="90" dur="2000" fill="hold"/>
                                        <p:tgtEl>
                                          <p:spTgt spid="8"/>
                                        </p:tgtEl>
                                        <p:attrNameLst>
                                          <p:attrName>r</p:attrName>
                                        </p:attrNameLst>
                                      </p:cBhvr>
                                    </p:animRot>
                                  </p:childTnLst>
                                </p:cTn>
                              </p:par>
                              <p:par>
                                <p:cTn id="91" presetID="8" presetClass="emph" presetSubtype="0" fill="hold" grpId="1" nodeType="withEffect">
                                  <p:stCondLst>
                                    <p:cond delay="0"/>
                                  </p:stCondLst>
                                  <p:childTnLst>
                                    <p:animRot by="-21600000">
                                      <p:cBhvr>
                                        <p:cTn id="92" dur="2000" fill="hold"/>
                                        <p:tgtEl>
                                          <p:spTgt spid="10"/>
                                        </p:tgtEl>
                                        <p:attrNameLst>
                                          <p:attrName>r</p:attrName>
                                        </p:attrNameLst>
                                      </p:cBhvr>
                                    </p:animRot>
                                  </p:childTnLst>
                                </p:cTn>
                              </p:par>
                              <p:par>
                                <p:cTn id="93" presetID="8" presetClass="emph" presetSubtype="0" fill="hold" grpId="1" nodeType="withEffect">
                                  <p:stCondLst>
                                    <p:cond delay="0"/>
                                  </p:stCondLst>
                                  <p:childTnLst>
                                    <p:animRot by="-21600000">
                                      <p:cBhvr>
                                        <p:cTn id="94" dur="2000" fill="hold"/>
                                        <p:tgtEl>
                                          <p:spTgt spid="12"/>
                                        </p:tgtEl>
                                        <p:attrNameLst>
                                          <p:attrName>r</p:attrName>
                                        </p:attrNameLst>
                                      </p:cBhvr>
                                    </p:animRot>
                                  </p:childTnLst>
                                </p:cTn>
                              </p:par>
                              <p:par>
                                <p:cTn id="95" presetID="8" presetClass="emph" presetSubtype="0" fill="hold" grpId="1" nodeType="withEffect">
                                  <p:stCondLst>
                                    <p:cond delay="0"/>
                                  </p:stCondLst>
                                  <p:childTnLst>
                                    <p:animRot by="21600000">
                                      <p:cBhvr>
                                        <p:cTn id="96" dur="2000" fill="hold"/>
                                        <p:tgtEl>
                                          <p:spTgt spid="5"/>
                                        </p:tgtEl>
                                        <p:attrNameLst>
                                          <p:attrName>r</p:attrName>
                                        </p:attrNameLst>
                                      </p:cBhvr>
                                    </p:animRot>
                                  </p:childTnLst>
                                </p:cTn>
                              </p:par>
                              <p:par>
                                <p:cTn id="97" presetID="8" presetClass="emph" presetSubtype="0" fill="hold" grpId="1" nodeType="withEffect">
                                  <p:stCondLst>
                                    <p:cond delay="0"/>
                                  </p:stCondLst>
                                  <p:childTnLst>
                                    <p:animRot by="21600000">
                                      <p:cBhvr>
                                        <p:cTn id="98" dur="2000" fill="hold"/>
                                        <p:tgtEl>
                                          <p:spTgt spid="9"/>
                                        </p:tgtEl>
                                        <p:attrNameLst>
                                          <p:attrName>r</p:attrName>
                                        </p:attrNameLst>
                                      </p:cBhvr>
                                    </p:animRot>
                                  </p:childTnLst>
                                </p:cTn>
                              </p:par>
                              <p:par>
                                <p:cTn id="99" presetID="8" presetClass="emph" presetSubtype="0" fill="hold" grpId="1" nodeType="withEffect">
                                  <p:stCondLst>
                                    <p:cond delay="0"/>
                                  </p:stCondLst>
                                  <p:childTnLst>
                                    <p:animRot by="21600000">
                                      <p:cBhvr>
                                        <p:cTn id="100" dur="2000" fill="hold"/>
                                        <p:tgtEl>
                                          <p:spTgt spid="11"/>
                                        </p:tgtEl>
                                        <p:attrNameLst>
                                          <p:attrName>r</p:attrName>
                                        </p:attrNameLst>
                                      </p:cBhvr>
                                    </p:animRot>
                                  </p:childTnLst>
                                </p:cTn>
                              </p:par>
                              <p:par>
                                <p:cTn id="101" presetID="8" presetClass="emph" presetSubtype="0" fill="hold" grpId="1" nodeType="withEffect">
                                  <p:stCondLst>
                                    <p:cond delay="0"/>
                                  </p:stCondLst>
                                  <p:childTnLst>
                                    <p:animRot by="21600000">
                                      <p:cBhvr>
                                        <p:cTn id="102" dur="2000" fill="hold"/>
                                        <p:tgtEl>
                                          <p:spTgt spid="13"/>
                                        </p:tgtEl>
                                        <p:attrNameLst>
                                          <p:attrName>r</p:attrName>
                                        </p:attrNameLst>
                                      </p:cBhvr>
                                    </p:animRot>
                                  </p:childTnLst>
                                </p:cTn>
                              </p:par>
                              <p:par>
                                <p:cTn id="103" presetID="3" presetClass="entr" presetSubtype="10" fill="hold" grpId="2" nodeType="withEffect">
                                  <p:stCondLst>
                                    <p:cond delay="0"/>
                                  </p:stCondLst>
                                  <p:childTnLst>
                                    <p:set>
                                      <p:cBhvr>
                                        <p:cTn id="104" dur="1" fill="hold">
                                          <p:stCondLst>
                                            <p:cond delay="0"/>
                                          </p:stCondLst>
                                        </p:cTn>
                                        <p:tgtEl>
                                          <p:spTgt spid="4"/>
                                        </p:tgtEl>
                                        <p:attrNameLst>
                                          <p:attrName>style.visibility</p:attrName>
                                        </p:attrNameLst>
                                      </p:cBhvr>
                                      <p:to>
                                        <p:strVal val="visible"/>
                                      </p:to>
                                    </p:set>
                                    <p:animEffect transition="in" filter="blinds(horizontal)">
                                      <p:cBhvr>
                                        <p:cTn id="105" dur="2000"/>
                                        <p:tgtEl>
                                          <p:spTgt spid="4"/>
                                        </p:tgtEl>
                                      </p:cBhvr>
                                    </p:animEffect>
                                  </p:childTnLst>
                                </p:cTn>
                              </p:par>
                              <p:par>
                                <p:cTn id="106" presetID="3" presetClass="entr" presetSubtype="10" fill="hold" grpId="2" nodeType="withEffect">
                                  <p:stCondLst>
                                    <p:cond delay="0"/>
                                  </p:stCondLst>
                                  <p:childTnLst>
                                    <p:set>
                                      <p:cBhvr>
                                        <p:cTn id="107" dur="1" fill="hold">
                                          <p:stCondLst>
                                            <p:cond delay="0"/>
                                          </p:stCondLst>
                                        </p:cTn>
                                        <p:tgtEl>
                                          <p:spTgt spid="5"/>
                                        </p:tgtEl>
                                        <p:attrNameLst>
                                          <p:attrName>style.visibility</p:attrName>
                                        </p:attrNameLst>
                                      </p:cBhvr>
                                      <p:to>
                                        <p:strVal val="visible"/>
                                      </p:to>
                                    </p:set>
                                    <p:animEffect transition="in" filter="blinds(horizontal)">
                                      <p:cBhvr>
                                        <p:cTn id="108" dur="2000"/>
                                        <p:tgtEl>
                                          <p:spTgt spid="5"/>
                                        </p:tgtEl>
                                      </p:cBhvr>
                                    </p:animEffect>
                                  </p:childTnLst>
                                </p:cTn>
                              </p:par>
                              <p:par>
                                <p:cTn id="109" presetID="3" presetClass="entr" presetSubtype="10" fill="hold" grpId="2" nodeType="withEffect">
                                  <p:stCondLst>
                                    <p:cond delay="0"/>
                                  </p:stCondLst>
                                  <p:childTnLst>
                                    <p:set>
                                      <p:cBhvr>
                                        <p:cTn id="110" dur="1" fill="hold">
                                          <p:stCondLst>
                                            <p:cond delay="0"/>
                                          </p:stCondLst>
                                        </p:cTn>
                                        <p:tgtEl>
                                          <p:spTgt spid="8"/>
                                        </p:tgtEl>
                                        <p:attrNameLst>
                                          <p:attrName>style.visibility</p:attrName>
                                        </p:attrNameLst>
                                      </p:cBhvr>
                                      <p:to>
                                        <p:strVal val="visible"/>
                                      </p:to>
                                    </p:set>
                                    <p:animEffect transition="in" filter="blinds(horizontal)">
                                      <p:cBhvr>
                                        <p:cTn id="111" dur="2000"/>
                                        <p:tgtEl>
                                          <p:spTgt spid="8"/>
                                        </p:tgtEl>
                                      </p:cBhvr>
                                    </p:animEffect>
                                  </p:childTnLst>
                                </p:cTn>
                              </p:par>
                              <p:par>
                                <p:cTn id="112" presetID="3" presetClass="entr" presetSubtype="10" fill="hold" grpId="2" nodeType="withEffect">
                                  <p:stCondLst>
                                    <p:cond delay="0"/>
                                  </p:stCondLst>
                                  <p:childTnLst>
                                    <p:set>
                                      <p:cBhvr>
                                        <p:cTn id="113" dur="1" fill="hold">
                                          <p:stCondLst>
                                            <p:cond delay="0"/>
                                          </p:stCondLst>
                                        </p:cTn>
                                        <p:tgtEl>
                                          <p:spTgt spid="9"/>
                                        </p:tgtEl>
                                        <p:attrNameLst>
                                          <p:attrName>style.visibility</p:attrName>
                                        </p:attrNameLst>
                                      </p:cBhvr>
                                      <p:to>
                                        <p:strVal val="visible"/>
                                      </p:to>
                                    </p:set>
                                    <p:animEffect transition="in" filter="blinds(horizontal)">
                                      <p:cBhvr>
                                        <p:cTn id="114" dur="2000"/>
                                        <p:tgtEl>
                                          <p:spTgt spid="9"/>
                                        </p:tgtEl>
                                      </p:cBhvr>
                                    </p:animEffect>
                                  </p:childTnLst>
                                </p:cTn>
                              </p:par>
                              <p:par>
                                <p:cTn id="115" presetID="3" presetClass="entr" presetSubtype="10" fill="hold" grpId="2" nodeType="withEffect">
                                  <p:stCondLst>
                                    <p:cond delay="0"/>
                                  </p:stCondLst>
                                  <p:childTnLst>
                                    <p:set>
                                      <p:cBhvr>
                                        <p:cTn id="116" dur="1" fill="hold">
                                          <p:stCondLst>
                                            <p:cond delay="0"/>
                                          </p:stCondLst>
                                        </p:cTn>
                                        <p:tgtEl>
                                          <p:spTgt spid="10"/>
                                        </p:tgtEl>
                                        <p:attrNameLst>
                                          <p:attrName>style.visibility</p:attrName>
                                        </p:attrNameLst>
                                      </p:cBhvr>
                                      <p:to>
                                        <p:strVal val="visible"/>
                                      </p:to>
                                    </p:set>
                                    <p:animEffect transition="in" filter="blinds(horizontal)">
                                      <p:cBhvr>
                                        <p:cTn id="117" dur="2000"/>
                                        <p:tgtEl>
                                          <p:spTgt spid="10"/>
                                        </p:tgtEl>
                                      </p:cBhvr>
                                    </p:animEffect>
                                  </p:childTnLst>
                                </p:cTn>
                              </p:par>
                              <p:par>
                                <p:cTn id="118" presetID="3" presetClass="entr" presetSubtype="10" fill="hold" grpId="2" nodeType="withEffect">
                                  <p:stCondLst>
                                    <p:cond delay="0"/>
                                  </p:stCondLst>
                                  <p:childTnLst>
                                    <p:set>
                                      <p:cBhvr>
                                        <p:cTn id="119" dur="1" fill="hold">
                                          <p:stCondLst>
                                            <p:cond delay="0"/>
                                          </p:stCondLst>
                                        </p:cTn>
                                        <p:tgtEl>
                                          <p:spTgt spid="11"/>
                                        </p:tgtEl>
                                        <p:attrNameLst>
                                          <p:attrName>style.visibility</p:attrName>
                                        </p:attrNameLst>
                                      </p:cBhvr>
                                      <p:to>
                                        <p:strVal val="visible"/>
                                      </p:to>
                                    </p:set>
                                    <p:animEffect transition="in" filter="blinds(horizontal)">
                                      <p:cBhvr>
                                        <p:cTn id="120" dur="2000"/>
                                        <p:tgtEl>
                                          <p:spTgt spid="11"/>
                                        </p:tgtEl>
                                      </p:cBhvr>
                                    </p:animEffect>
                                  </p:childTnLst>
                                </p:cTn>
                              </p:par>
                              <p:par>
                                <p:cTn id="121" presetID="3" presetClass="entr" presetSubtype="10" fill="hold" grpId="2" nodeType="withEffect">
                                  <p:stCondLst>
                                    <p:cond delay="0"/>
                                  </p:stCondLst>
                                  <p:childTnLst>
                                    <p:set>
                                      <p:cBhvr>
                                        <p:cTn id="122" dur="1" fill="hold">
                                          <p:stCondLst>
                                            <p:cond delay="0"/>
                                          </p:stCondLst>
                                        </p:cTn>
                                        <p:tgtEl>
                                          <p:spTgt spid="12"/>
                                        </p:tgtEl>
                                        <p:attrNameLst>
                                          <p:attrName>style.visibility</p:attrName>
                                        </p:attrNameLst>
                                      </p:cBhvr>
                                      <p:to>
                                        <p:strVal val="visible"/>
                                      </p:to>
                                    </p:set>
                                    <p:animEffect transition="in" filter="blinds(horizontal)">
                                      <p:cBhvr>
                                        <p:cTn id="123" dur="2000"/>
                                        <p:tgtEl>
                                          <p:spTgt spid="12"/>
                                        </p:tgtEl>
                                      </p:cBhvr>
                                    </p:animEffect>
                                  </p:childTnLst>
                                </p:cTn>
                              </p:par>
                              <p:par>
                                <p:cTn id="124" presetID="3" presetClass="entr" presetSubtype="10" fill="hold" grpId="2" nodeType="withEffect">
                                  <p:stCondLst>
                                    <p:cond delay="0"/>
                                  </p:stCondLst>
                                  <p:childTnLst>
                                    <p:set>
                                      <p:cBhvr>
                                        <p:cTn id="125" dur="1" fill="hold">
                                          <p:stCondLst>
                                            <p:cond delay="0"/>
                                          </p:stCondLst>
                                        </p:cTn>
                                        <p:tgtEl>
                                          <p:spTgt spid="13"/>
                                        </p:tgtEl>
                                        <p:attrNameLst>
                                          <p:attrName>style.visibility</p:attrName>
                                        </p:attrNameLst>
                                      </p:cBhvr>
                                      <p:to>
                                        <p:strVal val="visible"/>
                                      </p:to>
                                    </p:set>
                                    <p:animEffect transition="in" filter="blinds(horizontal)">
                                      <p:cBhvr>
                                        <p:cTn id="126" dur="2000"/>
                                        <p:tgtEl>
                                          <p:spTgt spid="13"/>
                                        </p:tgtEl>
                                      </p:cBhvr>
                                    </p:animEffect>
                                  </p:childTnLst>
                                </p:cTn>
                              </p:par>
                              <p:par>
                                <p:cTn id="127" presetID="3" presetClass="entr" presetSubtype="10" fill="hold" grpId="2" nodeType="withEffect">
                                  <p:stCondLst>
                                    <p:cond delay="0"/>
                                  </p:stCondLst>
                                  <p:childTnLst>
                                    <p:set>
                                      <p:cBhvr>
                                        <p:cTn id="128" dur="1" fill="hold">
                                          <p:stCondLst>
                                            <p:cond delay="0"/>
                                          </p:stCondLst>
                                        </p:cTn>
                                        <p:tgtEl>
                                          <p:spTgt spid="6"/>
                                        </p:tgtEl>
                                        <p:attrNameLst>
                                          <p:attrName>style.visibility</p:attrName>
                                        </p:attrNameLst>
                                      </p:cBhvr>
                                      <p:to>
                                        <p:strVal val="visible"/>
                                      </p:to>
                                    </p:set>
                                    <p:animEffect transition="in" filter="blinds(horizontal)">
                                      <p:cBhvr>
                                        <p:cTn id="129" dur="2000"/>
                                        <p:tgtEl>
                                          <p:spTgt spid="6"/>
                                        </p:tgtEl>
                                      </p:cBhvr>
                                    </p:animEffect>
                                  </p:childTnLst>
                                </p:cTn>
                              </p:par>
                              <p:par>
                                <p:cTn id="130" presetID="3" presetClass="entr" presetSubtype="10" fill="hold" grpId="2" nodeType="withEffect">
                                  <p:stCondLst>
                                    <p:cond delay="0"/>
                                  </p:stCondLst>
                                  <p:childTnLst>
                                    <p:set>
                                      <p:cBhvr>
                                        <p:cTn id="131" dur="1" fill="hold">
                                          <p:stCondLst>
                                            <p:cond delay="0"/>
                                          </p:stCondLst>
                                        </p:cTn>
                                        <p:tgtEl>
                                          <p:spTgt spid="7"/>
                                        </p:tgtEl>
                                        <p:attrNameLst>
                                          <p:attrName>style.visibility</p:attrName>
                                        </p:attrNameLst>
                                      </p:cBhvr>
                                      <p:to>
                                        <p:strVal val="visible"/>
                                      </p:to>
                                    </p:set>
                                    <p:animEffect transition="in" filter="blinds(horizontal)">
                                      <p:cBhvr>
                                        <p:cTn id="132" dur="2000"/>
                                        <p:tgtEl>
                                          <p:spTgt spid="7"/>
                                        </p:tgtEl>
                                      </p:cBhvr>
                                    </p:animEffect>
                                  </p:childTnLst>
                                </p:cTn>
                              </p:par>
                              <p:par>
                                <p:cTn id="133" presetID="3" presetClass="entr" presetSubtype="10" fill="hold" grpId="2" nodeType="withEffect">
                                  <p:stCondLst>
                                    <p:cond delay="0"/>
                                  </p:stCondLst>
                                  <p:childTnLst>
                                    <p:set>
                                      <p:cBhvr>
                                        <p:cTn id="134" dur="1" fill="hold">
                                          <p:stCondLst>
                                            <p:cond delay="0"/>
                                          </p:stCondLst>
                                        </p:cTn>
                                        <p:tgtEl>
                                          <p:spTgt spid="14"/>
                                        </p:tgtEl>
                                        <p:attrNameLst>
                                          <p:attrName>style.visibility</p:attrName>
                                        </p:attrNameLst>
                                      </p:cBhvr>
                                      <p:to>
                                        <p:strVal val="visible"/>
                                      </p:to>
                                    </p:set>
                                    <p:animEffect transition="in" filter="blinds(horizontal)">
                                      <p:cBhvr>
                                        <p:cTn id="135" dur="2000"/>
                                        <p:tgtEl>
                                          <p:spTgt spid="14"/>
                                        </p:tgtEl>
                                      </p:cBhvr>
                                    </p:animEffect>
                                  </p:childTnLst>
                                </p:cTn>
                              </p:par>
                              <p:par>
                                <p:cTn id="136" presetID="3" presetClass="entr" presetSubtype="10" fill="hold" grpId="2" nodeType="withEffect">
                                  <p:stCondLst>
                                    <p:cond delay="0"/>
                                  </p:stCondLst>
                                  <p:childTnLst>
                                    <p:set>
                                      <p:cBhvr>
                                        <p:cTn id="137" dur="1" fill="hold">
                                          <p:stCondLst>
                                            <p:cond delay="0"/>
                                          </p:stCondLst>
                                        </p:cTn>
                                        <p:tgtEl>
                                          <p:spTgt spid="15"/>
                                        </p:tgtEl>
                                        <p:attrNameLst>
                                          <p:attrName>style.visibility</p:attrName>
                                        </p:attrNameLst>
                                      </p:cBhvr>
                                      <p:to>
                                        <p:strVal val="visible"/>
                                      </p:to>
                                    </p:set>
                                    <p:animEffect transition="in" filter="blinds(horizontal)">
                                      <p:cBhvr>
                                        <p:cTn id="138" dur="2000"/>
                                        <p:tgtEl>
                                          <p:spTgt spid="15"/>
                                        </p:tgtEl>
                                      </p:cBhvr>
                                    </p:animEffect>
                                  </p:childTnLst>
                                </p:cTn>
                              </p:par>
                              <p:par>
                                <p:cTn id="139" presetID="3" presetClass="entr" presetSubtype="10" fill="hold" grpId="2" nodeType="withEffect">
                                  <p:stCondLst>
                                    <p:cond delay="0"/>
                                  </p:stCondLst>
                                  <p:childTnLst>
                                    <p:set>
                                      <p:cBhvr>
                                        <p:cTn id="140" dur="1" fill="hold">
                                          <p:stCondLst>
                                            <p:cond delay="0"/>
                                          </p:stCondLst>
                                        </p:cTn>
                                        <p:tgtEl>
                                          <p:spTgt spid="16"/>
                                        </p:tgtEl>
                                        <p:attrNameLst>
                                          <p:attrName>style.visibility</p:attrName>
                                        </p:attrNameLst>
                                      </p:cBhvr>
                                      <p:to>
                                        <p:strVal val="visible"/>
                                      </p:to>
                                    </p:set>
                                    <p:animEffect transition="in" filter="blinds(horizontal)">
                                      <p:cBhvr>
                                        <p:cTn id="141" dur="2000"/>
                                        <p:tgtEl>
                                          <p:spTgt spid="16"/>
                                        </p:tgtEl>
                                      </p:cBhvr>
                                    </p:animEffect>
                                  </p:childTnLst>
                                </p:cTn>
                              </p:par>
                              <p:par>
                                <p:cTn id="142" presetID="3" presetClass="entr" presetSubtype="10" fill="hold" grpId="2" nodeType="withEffect">
                                  <p:stCondLst>
                                    <p:cond delay="0"/>
                                  </p:stCondLst>
                                  <p:childTnLst>
                                    <p:set>
                                      <p:cBhvr>
                                        <p:cTn id="143" dur="1" fill="hold">
                                          <p:stCondLst>
                                            <p:cond delay="0"/>
                                          </p:stCondLst>
                                        </p:cTn>
                                        <p:tgtEl>
                                          <p:spTgt spid="17"/>
                                        </p:tgtEl>
                                        <p:attrNameLst>
                                          <p:attrName>style.visibility</p:attrName>
                                        </p:attrNameLst>
                                      </p:cBhvr>
                                      <p:to>
                                        <p:strVal val="visible"/>
                                      </p:to>
                                    </p:set>
                                    <p:animEffect transition="in" filter="blinds(horizontal)">
                                      <p:cBhvr>
                                        <p:cTn id="144" dur="2000"/>
                                        <p:tgtEl>
                                          <p:spTgt spid="17"/>
                                        </p:tgtEl>
                                      </p:cBhvr>
                                    </p:animEffect>
                                  </p:childTnLst>
                                </p:cTn>
                              </p:par>
                              <p:par>
                                <p:cTn id="145" presetID="3" presetClass="entr" presetSubtype="10" fill="hold" grpId="2" nodeType="withEffect">
                                  <p:stCondLst>
                                    <p:cond delay="0"/>
                                  </p:stCondLst>
                                  <p:childTnLst>
                                    <p:set>
                                      <p:cBhvr>
                                        <p:cTn id="146" dur="1" fill="hold">
                                          <p:stCondLst>
                                            <p:cond delay="0"/>
                                          </p:stCondLst>
                                        </p:cTn>
                                        <p:tgtEl>
                                          <p:spTgt spid="18"/>
                                        </p:tgtEl>
                                        <p:attrNameLst>
                                          <p:attrName>style.visibility</p:attrName>
                                        </p:attrNameLst>
                                      </p:cBhvr>
                                      <p:to>
                                        <p:strVal val="visible"/>
                                      </p:to>
                                    </p:set>
                                    <p:animEffect transition="in" filter="blinds(horizontal)">
                                      <p:cBhvr>
                                        <p:cTn id="147" dur="2000"/>
                                        <p:tgtEl>
                                          <p:spTgt spid="18"/>
                                        </p:tgtEl>
                                      </p:cBhvr>
                                    </p:animEffect>
                                  </p:childTnLst>
                                </p:cTn>
                              </p:par>
                              <p:par>
                                <p:cTn id="148" presetID="3" presetClass="entr" presetSubtype="10" fill="hold" grpId="2" nodeType="withEffect">
                                  <p:stCondLst>
                                    <p:cond delay="0"/>
                                  </p:stCondLst>
                                  <p:childTnLst>
                                    <p:set>
                                      <p:cBhvr>
                                        <p:cTn id="149" dur="1" fill="hold">
                                          <p:stCondLst>
                                            <p:cond delay="0"/>
                                          </p:stCondLst>
                                        </p:cTn>
                                        <p:tgtEl>
                                          <p:spTgt spid="19"/>
                                        </p:tgtEl>
                                        <p:attrNameLst>
                                          <p:attrName>style.visibility</p:attrName>
                                        </p:attrNameLst>
                                      </p:cBhvr>
                                      <p:to>
                                        <p:strVal val="visible"/>
                                      </p:to>
                                    </p:set>
                                    <p:animEffect transition="in" filter="blinds(horizontal)">
                                      <p:cBhvr>
                                        <p:cTn id="150" dur="2000"/>
                                        <p:tgtEl>
                                          <p:spTgt spid="19"/>
                                        </p:tgtEl>
                                      </p:cBhvr>
                                    </p:animEffect>
                                  </p:childTnLst>
                                </p:cTn>
                              </p:par>
                            </p:childTnLst>
                          </p:cTn>
                        </p:par>
                        <p:par>
                          <p:cTn id="151" fill="hold">
                            <p:stCondLst>
                              <p:cond delay="2000"/>
                            </p:stCondLst>
                            <p:childTnLst>
                              <p:par>
                                <p:cTn id="152" presetID="2" presetClass="exit" presetSubtype="2" fill="hold" grpId="3" nodeType="afterEffect">
                                  <p:stCondLst>
                                    <p:cond delay="0"/>
                                  </p:stCondLst>
                                  <p:childTnLst>
                                    <p:anim calcmode="lin" valueType="num">
                                      <p:cBhvr additive="base">
                                        <p:cTn id="153" dur="2000"/>
                                        <p:tgtEl>
                                          <p:spTgt spid="4"/>
                                        </p:tgtEl>
                                        <p:attrNameLst>
                                          <p:attrName>ppt_x</p:attrName>
                                        </p:attrNameLst>
                                      </p:cBhvr>
                                      <p:tavLst>
                                        <p:tav tm="0">
                                          <p:val>
                                            <p:strVal val="ppt_x"/>
                                          </p:val>
                                        </p:tav>
                                        <p:tav tm="100000">
                                          <p:val>
                                            <p:strVal val="1+ppt_w/2"/>
                                          </p:val>
                                        </p:tav>
                                      </p:tavLst>
                                    </p:anim>
                                    <p:anim calcmode="lin" valueType="num">
                                      <p:cBhvr additive="base">
                                        <p:cTn id="154" dur="2000"/>
                                        <p:tgtEl>
                                          <p:spTgt spid="4"/>
                                        </p:tgtEl>
                                        <p:attrNameLst>
                                          <p:attrName>ppt_y</p:attrName>
                                        </p:attrNameLst>
                                      </p:cBhvr>
                                      <p:tavLst>
                                        <p:tav tm="0">
                                          <p:val>
                                            <p:strVal val="ppt_y"/>
                                          </p:val>
                                        </p:tav>
                                        <p:tav tm="100000">
                                          <p:val>
                                            <p:strVal val="ppt_y"/>
                                          </p:val>
                                        </p:tav>
                                      </p:tavLst>
                                    </p:anim>
                                    <p:set>
                                      <p:cBhvr>
                                        <p:cTn id="155" dur="1" fill="hold">
                                          <p:stCondLst>
                                            <p:cond delay="1999"/>
                                          </p:stCondLst>
                                        </p:cTn>
                                        <p:tgtEl>
                                          <p:spTgt spid="4"/>
                                        </p:tgtEl>
                                        <p:attrNameLst>
                                          <p:attrName>style.visibility</p:attrName>
                                        </p:attrNameLst>
                                      </p:cBhvr>
                                      <p:to>
                                        <p:strVal val="hidden"/>
                                      </p:to>
                                    </p:set>
                                  </p:childTnLst>
                                </p:cTn>
                              </p:par>
                              <p:par>
                                <p:cTn id="156" presetID="2" presetClass="exit" presetSubtype="2" fill="hold" grpId="3" nodeType="withEffect">
                                  <p:stCondLst>
                                    <p:cond delay="0"/>
                                  </p:stCondLst>
                                  <p:childTnLst>
                                    <p:anim calcmode="lin" valueType="num">
                                      <p:cBhvr additive="base">
                                        <p:cTn id="157" dur="2000"/>
                                        <p:tgtEl>
                                          <p:spTgt spid="5"/>
                                        </p:tgtEl>
                                        <p:attrNameLst>
                                          <p:attrName>ppt_x</p:attrName>
                                        </p:attrNameLst>
                                      </p:cBhvr>
                                      <p:tavLst>
                                        <p:tav tm="0">
                                          <p:val>
                                            <p:strVal val="ppt_x"/>
                                          </p:val>
                                        </p:tav>
                                        <p:tav tm="100000">
                                          <p:val>
                                            <p:strVal val="1+ppt_w/2"/>
                                          </p:val>
                                        </p:tav>
                                      </p:tavLst>
                                    </p:anim>
                                    <p:anim calcmode="lin" valueType="num">
                                      <p:cBhvr additive="base">
                                        <p:cTn id="158" dur="2000"/>
                                        <p:tgtEl>
                                          <p:spTgt spid="5"/>
                                        </p:tgtEl>
                                        <p:attrNameLst>
                                          <p:attrName>ppt_y</p:attrName>
                                        </p:attrNameLst>
                                      </p:cBhvr>
                                      <p:tavLst>
                                        <p:tav tm="0">
                                          <p:val>
                                            <p:strVal val="ppt_y"/>
                                          </p:val>
                                        </p:tav>
                                        <p:tav tm="100000">
                                          <p:val>
                                            <p:strVal val="ppt_y"/>
                                          </p:val>
                                        </p:tav>
                                      </p:tavLst>
                                    </p:anim>
                                    <p:set>
                                      <p:cBhvr>
                                        <p:cTn id="159" dur="1" fill="hold">
                                          <p:stCondLst>
                                            <p:cond delay="1999"/>
                                          </p:stCondLst>
                                        </p:cTn>
                                        <p:tgtEl>
                                          <p:spTgt spid="5"/>
                                        </p:tgtEl>
                                        <p:attrNameLst>
                                          <p:attrName>style.visibility</p:attrName>
                                        </p:attrNameLst>
                                      </p:cBhvr>
                                      <p:to>
                                        <p:strVal val="hidden"/>
                                      </p:to>
                                    </p:set>
                                  </p:childTnLst>
                                </p:cTn>
                              </p:par>
                              <p:par>
                                <p:cTn id="160" presetID="2" presetClass="exit" presetSubtype="2" fill="hold" grpId="3" nodeType="withEffect">
                                  <p:stCondLst>
                                    <p:cond delay="0"/>
                                  </p:stCondLst>
                                  <p:childTnLst>
                                    <p:anim calcmode="lin" valueType="num">
                                      <p:cBhvr additive="base">
                                        <p:cTn id="161" dur="2000"/>
                                        <p:tgtEl>
                                          <p:spTgt spid="8"/>
                                        </p:tgtEl>
                                        <p:attrNameLst>
                                          <p:attrName>ppt_x</p:attrName>
                                        </p:attrNameLst>
                                      </p:cBhvr>
                                      <p:tavLst>
                                        <p:tav tm="0">
                                          <p:val>
                                            <p:strVal val="ppt_x"/>
                                          </p:val>
                                        </p:tav>
                                        <p:tav tm="100000">
                                          <p:val>
                                            <p:strVal val="1+ppt_w/2"/>
                                          </p:val>
                                        </p:tav>
                                      </p:tavLst>
                                    </p:anim>
                                    <p:anim calcmode="lin" valueType="num">
                                      <p:cBhvr additive="base">
                                        <p:cTn id="162" dur="2000"/>
                                        <p:tgtEl>
                                          <p:spTgt spid="8"/>
                                        </p:tgtEl>
                                        <p:attrNameLst>
                                          <p:attrName>ppt_y</p:attrName>
                                        </p:attrNameLst>
                                      </p:cBhvr>
                                      <p:tavLst>
                                        <p:tav tm="0">
                                          <p:val>
                                            <p:strVal val="ppt_y"/>
                                          </p:val>
                                        </p:tav>
                                        <p:tav tm="100000">
                                          <p:val>
                                            <p:strVal val="ppt_y"/>
                                          </p:val>
                                        </p:tav>
                                      </p:tavLst>
                                    </p:anim>
                                    <p:set>
                                      <p:cBhvr>
                                        <p:cTn id="163" dur="1" fill="hold">
                                          <p:stCondLst>
                                            <p:cond delay="1999"/>
                                          </p:stCondLst>
                                        </p:cTn>
                                        <p:tgtEl>
                                          <p:spTgt spid="8"/>
                                        </p:tgtEl>
                                        <p:attrNameLst>
                                          <p:attrName>style.visibility</p:attrName>
                                        </p:attrNameLst>
                                      </p:cBhvr>
                                      <p:to>
                                        <p:strVal val="hidden"/>
                                      </p:to>
                                    </p:set>
                                  </p:childTnLst>
                                </p:cTn>
                              </p:par>
                              <p:par>
                                <p:cTn id="164" presetID="2" presetClass="exit" presetSubtype="2" fill="hold" grpId="3" nodeType="withEffect">
                                  <p:stCondLst>
                                    <p:cond delay="0"/>
                                  </p:stCondLst>
                                  <p:childTnLst>
                                    <p:anim calcmode="lin" valueType="num">
                                      <p:cBhvr additive="base">
                                        <p:cTn id="165" dur="2000"/>
                                        <p:tgtEl>
                                          <p:spTgt spid="9"/>
                                        </p:tgtEl>
                                        <p:attrNameLst>
                                          <p:attrName>ppt_x</p:attrName>
                                        </p:attrNameLst>
                                      </p:cBhvr>
                                      <p:tavLst>
                                        <p:tav tm="0">
                                          <p:val>
                                            <p:strVal val="ppt_x"/>
                                          </p:val>
                                        </p:tav>
                                        <p:tav tm="100000">
                                          <p:val>
                                            <p:strVal val="1+ppt_w/2"/>
                                          </p:val>
                                        </p:tav>
                                      </p:tavLst>
                                    </p:anim>
                                    <p:anim calcmode="lin" valueType="num">
                                      <p:cBhvr additive="base">
                                        <p:cTn id="166" dur="2000"/>
                                        <p:tgtEl>
                                          <p:spTgt spid="9"/>
                                        </p:tgtEl>
                                        <p:attrNameLst>
                                          <p:attrName>ppt_y</p:attrName>
                                        </p:attrNameLst>
                                      </p:cBhvr>
                                      <p:tavLst>
                                        <p:tav tm="0">
                                          <p:val>
                                            <p:strVal val="ppt_y"/>
                                          </p:val>
                                        </p:tav>
                                        <p:tav tm="100000">
                                          <p:val>
                                            <p:strVal val="ppt_y"/>
                                          </p:val>
                                        </p:tav>
                                      </p:tavLst>
                                    </p:anim>
                                    <p:set>
                                      <p:cBhvr>
                                        <p:cTn id="167" dur="1" fill="hold">
                                          <p:stCondLst>
                                            <p:cond delay="1999"/>
                                          </p:stCondLst>
                                        </p:cTn>
                                        <p:tgtEl>
                                          <p:spTgt spid="9"/>
                                        </p:tgtEl>
                                        <p:attrNameLst>
                                          <p:attrName>style.visibility</p:attrName>
                                        </p:attrNameLst>
                                      </p:cBhvr>
                                      <p:to>
                                        <p:strVal val="hidden"/>
                                      </p:to>
                                    </p:set>
                                  </p:childTnLst>
                                </p:cTn>
                              </p:par>
                              <p:par>
                                <p:cTn id="168" presetID="2" presetClass="exit" presetSubtype="2" fill="hold" grpId="3" nodeType="withEffect">
                                  <p:stCondLst>
                                    <p:cond delay="0"/>
                                  </p:stCondLst>
                                  <p:childTnLst>
                                    <p:anim calcmode="lin" valueType="num">
                                      <p:cBhvr additive="base">
                                        <p:cTn id="169" dur="2000"/>
                                        <p:tgtEl>
                                          <p:spTgt spid="10"/>
                                        </p:tgtEl>
                                        <p:attrNameLst>
                                          <p:attrName>ppt_x</p:attrName>
                                        </p:attrNameLst>
                                      </p:cBhvr>
                                      <p:tavLst>
                                        <p:tav tm="0">
                                          <p:val>
                                            <p:strVal val="ppt_x"/>
                                          </p:val>
                                        </p:tav>
                                        <p:tav tm="100000">
                                          <p:val>
                                            <p:strVal val="1+ppt_w/2"/>
                                          </p:val>
                                        </p:tav>
                                      </p:tavLst>
                                    </p:anim>
                                    <p:anim calcmode="lin" valueType="num">
                                      <p:cBhvr additive="base">
                                        <p:cTn id="170" dur="2000"/>
                                        <p:tgtEl>
                                          <p:spTgt spid="10"/>
                                        </p:tgtEl>
                                        <p:attrNameLst>
                                          <p:attrName>ppt_y</p:attrName>
                                        </p:attrNameLst>
                                      </p:cBhvr>
                                      <p:tavLst>
                                        <p:tav tm="0">
                                          <p:val>
                                            <p:strVal val="ppt_y"/>
                                          </p:val>
                                        </p:tav>
                                        <p:tav tm="100000">
                                          <p:val>
                                            <p:strVal val="ppt_y"/>
                                          </p:val>
                                        </p:tav>
                                      </p:tavLst>
                                    </p:anim>
                                    <p:set>
                                      <p:cBhvr>
                                        <p:cTn id="171" dur="1" fill="hold">
                                          <p:stCondLst>
                                            <p:cond delay="1999"/>
                                          </p:stCondLst>
                                        </p:cTn>
                                        <p:tgtEl>
                                          <p:spTgt spid="10"/>
                                        </p:tgtEl>
                                        <p:attrNameLst>
                                          <p:attrName>style.visibility</p:attrName>
                                        </p:attrNameLst>
                                      </p:cBhvr>
                                      <p:to>
                                        <p:strVal val="hidden"/>
                                      </p:to>
                                    </p:set>
                                  </p:childTnLst>
                                </p:cTn>
                              </p:par>
                              <p:par>
                                <p:cTn id="172" presetID="2" presetClass="exit" presetSubtype="2" fill="hold" grpId="3" nodeType="withEffect">
                                  <p:stCondLst>
                                    <p:cond delay="0"/>
                                  </p:stCondLst>
                                  <p:childTnLst>
                                    <p:anim calcmode="lin" valueType="num">
                                      <p:cBhvr additive="base">
                                        <p:cTn id="173" dur="2000"/>
                                        <p:tgtEl>
                                          <p:spTgt spid="11"/>
                                        </p:tgtEl>
                                        <p:attrNameLst>
                                          <p:attrName>ppt_x</p:attrName>
                                        </p:attrNameLst>
                                      </p:cBhvr>
                                      <p:tavLst>
                                        <p:tav tm="0">
                                          <p:val>
                                            <p:strVal val="ppt_x"/>
                                          </p:val>
                                        </p:tav>
                                        <p:tav tm="100000">
                                          <p:val>
                                            <p:strVal val="1+ppt_w/2"/>
                                          </p:val>
                                        </p:tav>
                                      </p:tavLst>
                                    </p:anim>
                                    <p:anim calcmode="lin" valueType="num">
                                      <p:cBhvr additive="base">
                                        <p:cTn id="174" dur="2000"/>
                                        <p:tgtEl>
                                          <p:spTgt spid="11"/>
                                        </p:tgtEl>
                                        <p:attrNameLst>
                                          <p:attrName>ppt_y</p:attrName>
                                        </p:attrNameLst>
                                      </p:cBhvr>
                                      <p:tavLst>
                                        <p:tav tm="0">
                                          <p:val>
                                            <p:strVal val="ppt_y"/>
                                          </p:val>
                                        </p:tav>
                                        <p:tav tm="100000">
                                          <p:val>
                                            <p:strVal val="ppt_y"/>
                                          </p:val>
                                        </p:tav>
                                      </p:tavLst>
                                    </p:anim>
                                    <p:set>
                                      <p:cBhvr>
                                        <p:cTn id="175" dur="1" fill="hold">
                                          <p:stCondLst>
                                            <p:cond delay="1999"/>
                                          </p:stCondLst>
                                        </p:cTn>
                                        <p:tgtEl>
                                          <p:spTgt spid="11"/>
                                        </p:tgtEl>
                                        <p:attrNameLst>
                                          <p:attrName>style.visibility</p:attrName>
                                        </p:attrNameLst>
                                      </p:cBhvr>
                                      <p:to>
                                        <p:strVal val="hidden"/>
                                      </p:to>
                                    </p:set>
                                  </p:childTnLst>
                                </p:cTn>
                              </p:par>
                              <p:par>
                                <p:cTn id="176" presetID="2" presetClass="exit" presetSubtype="2" fill="hold" grpId="3" nodeType="withEffect">
                                  <p:stCondLst>
                                    <p:cond delay="0"/>
                                  </p:stCondLst>
                                  <p:childTnLst>
                                    <p:anim calcmode="lin" valueType="num">
                                      <p:cBhvr additive="base">
                                        <p:cTn id="177" dur="2000"/>
                                        <p:tgtEl>
                                          <p:spTgt spid="12"/>
                                        </p:tgtEl>
                                        <p:attrNameLst>
                                          <p:attrName>ppt_x</p:attrName>
                                        </p:attrNameLst>
                                      </p:cBhvr>
                                      <p:tavLst>
                                        <p:tav tm="0">
                                          <p:val>
                                            <p:strVal val="ppt_x"/>
                                          </p:val>
                                        </p:tav>
                                        <p:tav tm="100000">
                                          <p:val>
                                            <p:strVal val="1+ppt_w/2"/>
                                          </p:val>
                                        </p:tav>
                                      </p:tavLst>
                                    </p:anim>
                                    <p:anim calcmode="lin" valueType="num">
                                      <p:cBhvr additive="base">
                                        <p:cTn id="178" dur="2000"/>
                                        <p:tgtEl>
                                          <p:spTgt spid="12"/>
                                        </p:tgtEl>
                                        <p:attrNameLst>
                                          <p:attrName>ppt_y</p:attrName>
                                        </p:attrNameLst>
                                      </p:cBhvr>
                                      <p:tavLst>
                                        <p:tav tm="0">
                                          <p:val>
                                            <p:strVal val="ppt_y"/>
                                          </p:val>
                                        </p:tav>
                                        <p:tav tm="100000">
                                          <p:val>
                                            <p:strVal val="ppt_y"/>
                                          </p:val>
                                        </p:tav>
                                      </p:tavLst>
                                    </p:anim>
                                    <p:set>
                                      <p:cBhvr>
                                        <p:cTn id="179" dur="1" fill="hold">
                                          <p:stCondLst>
                                            <p:cond delay="1999"/>
                                          </p:stCondLst>
                                        </p:cTn>
                                        <p:tgtEl>
                                          <p:spTgt spid="12"/>
                                        </p:tgtEl>
                                        <p:attrNameLst>
                                          <p:attrName>style.visibility</p:attrName>
                                        </p:attrNameLst>
                                      </p:cBhvr>
                                      <p:to>
                                        <p:strVal val="hidden"/>
                                      </p:to>
                                    </p:set>
                                  </p:childTnLst>
                                </p:cTn>
                              </p:par>
                              <p:par>
                                <p:cTn id="180" presetID="2" presetClass="exit" presetSubtype="2" fill="hold" grpId="3" nodeType="withEffect">
                                  <p:stCondLst>
                                    <p:cond delay="0"/>
                                  </p:stCondLst>
                                  <p:childTnLst>
                                    <p:anim calcmode="lin" valueType="num">
                                      <p:cBhvr additive="base">
                                        <p:cTn id="181" dur="2000"/>
                                        <p:tgtEl>
                                          <p:spTgt spid="13"/>
                                        </p:tgtEl>
                                        <p:attrNameLst>
                                          <p:attrName>ppt_x</p:attrName>
                                        </p:attrNameLst>
                                      </p:cBhvr>
                                      <p:tavLst>
                                        <p:tav tm="0">
                                          <p:val>
                                            <p:strVal val="ppt_x"/>
                                          </p:val>
                                        </p:tav>
                                        <p:tav tm="100000">
                                          <p:val>
                                            <p:strVal val="1+ppt_w/2"/>
                                          </p:val>
                                        </p:tav>
                                      </p:tavLst>
                                    </p:anim>
                                    <p:anim calcmode="lin" valueType="num">
                                      <p:cBhvr additive="base">
                                        <p:cTn id="182" dur="2000"/>
                                        <p:tgtEl>
                                          <p:spTgt spid="13"/>
                                        </p:tgtEl>
                                        <p:attrNameLst>
                                          <p:attrName>ppt_y</p:attrName>
                                        </p:attrNameLst>
                                      </p:cBhvr>
                                      <p:tavLst>
                                        <p:tav tm="0">
                                          <p:val>
                                            <p:strVal val="ppt_y"/>
                                          </p:val>
                                        </p:tav>
                                        <p:tav tm="100000">
                                          <p:val>
                                            <p:strVal val="ppt_y"/>
                                          </p:val>
                                        </p:tav>
                                      </p:tavLst>
                                    </p:anim>
                                    <p:set>
                                      <p:cBhvr>
                                        <p:cTn id="183" dur="1" fill="hold">
                                          <p:stCondLst>
                                            <p:cond delay="1999"/>
                                          </p:stCondLst>
                                        </p:cTn>
                                        <p:tgtEl>
                                          <p:spTgt spid="13"/>
                                        </p:tgtEl>
                                        <p:attrNameLst>
                                          <p:attrName>style.visibility</p:attrName>
                                        </p:attrNameLst>
                                      </p:cBhvr>
                                      <p:to>
                                        <p:strVal val="hidden"/>
                                      </p:to>
                                    </p:set>
                                  </p:childTnLst>
                                </p:cTn>
                              </p:par>
                              <p:par>
                                <p:cTn id="184" presetID="2" presetClass="exit" presetSubtype="8" fill="hold" grpId="3" nodeType="withEffect">
                                  <p:stCondLst>
                                    <p:cond delay="0"/>
                                  </p:stCondLst>
                                  <p:childTnLst>
                                    <p:anim calcmode="lin" valueType="num">
                                      <p:cBhvr additive="base">
                                        <p:cTn id="185" dur="2000"/>
                                        <p:tgtEl>
                                          <p:spTgt spid="6"/>
                                        </p:tgtEl>
                                        <p:attrNameLst>
                                          <p:attrName>ppt_x</p:attrName>
                                        </p:attrNameLst>
                                      </p:cBhvr>
                                      <p:tavLst>
                                        <p:tav tm="0">
                                          <p:val>
                                            <p:strVal val="ppt_x"/>
                                          </p:val>
                                        </p:tav>
                                        <p:tav tm="100000">
                                          <p:val>
                                            <p:strVal val="0-ppt_w/2"/>
                                          </p:val>
                                        </p:tav>
                                      </p:tavLst>
                                    </p:anim>
                                    <p:anim calcmode="lin" valueType="num">
                                      <p:cBhvr additive="base">
                                        <p:cTn id="186" dur="2000"/>
                                        <p:tgtEl>
                                          <p:spTgt spid="6"/>
                                        </p:tgtEl>
                                        <p:attrNameLst>
                                          <p:attrName>ppt_y</p:attrName>
                                        </p:attrNameLst>
                                      </p:cBhvr>
                                      <p:tavLst>
                                        <p:tav tm="0">
                                          <p:val>
                                            <p:strVal val="ppt_y"/>
                                          </p:val>
                                        </p:tav>
                                        <p:tav tm="100000">
                                          <p:val>
                                            <p:strVal val="ppt_y"/>
                                          </p:val>
                                        </p:tav>
                                      </p:tavLst>
                                    </p:anim>
                                    <p:set>
                                      <p:cBhvr>
                                        <p:cTn id="187" dur="1" fill="hold">
                                          <p:stCondLst>
                                            <p:cond delay="1999"/>
                                          </p:stCondLst>
                                        </p:cTn>
                                        <p:tgtEl>
                                          <p:spTgt spid="6"/>
                                        </p:tgtEl>
                                        <p:attrNameLst>
                                          <p:attrName>style.visibility</p:attrName>
                                        </p:attrNameLst>
                                      </p:cBhvr>
                                      <p:to>
                                        <p:strVal val="hidden"/>
                                      </p:to>
                                    </p:set>
                                  </p:childTnLst>
                                </p:cTn>
                              </p:par>
                              <p:par>
                                <p:cTn id="188" presetID="2" presetClass="exit" presetSubtype="8" fill="hold" grpId="3" nodeType="withEffect">
                                  <p:stCondLst>
                                    <p:cond delay="0"/>
                                  </p:stCondLst>
                                  <p:childTnLst>
                                    <p:anim calcmode="lin" valueType="num">
                                      <p:cBhvr additive="base">
                                        <p:cTn id="189" dur="2000"/>
                                        <p:tgtEl>
                                          <p:spTgt spid="7"/>
                                        </p:tgtEl>
                                        <p:attrNameLst>
                                          <p:attrName>ppt_x</p:attrName>
                                        </p:attrNameLst>
                                      </p:cBhvr>
                                      <p:tavLst>
                                        <p:tav tm="0">
                                          <p:val>
                                            <p:strVal val="ppt_x"/>
                                          </p:val>
                                        </p:tav>
                                        <p:tav tm="100000">
                                          <p:val>
                                            <p:strVal val="0-ppt_w/2"/>
                                          </p:val>
                                        </p:tav>
                                      </p:tavLst>
                                    </p:anim>
                                    <p:anim calcmode="lin" valueType="num">
                                      <p:cBhvr additive="base">
                                        <p:cTn id="190" dur="2000"/>
                                        <p:tgtEl>
                                          <p:spTgt spid="7"/>
                                        </p:tgtEl>
                                        <p:attrNameLst>
                                          <p:attrName>ppt_y</p:attrName>
                                        </p:attrNameLst>
                                      </p:cBhvr>
                                      <p:tavLst>
                                        <p:tav tm="0">
                                          <p:val>
                                            <p:strVal val="ppt_y"/>
                                          </p:val>
                                        </p:tav>
                                        <p:tav tm="100000">
                                          <p:val>
                                            <p:strVal val="ppt_y"/>
                                          </p:val>
                                        </p:tav>
                                      </p:tavLst>
                                    </p:anim>
                                    <p:set>
                                      <p:cBhvr>
                                        <p:cTn id="191" dur="1" fill="hold">
                                          <p:stCondLst>
                                            <p:cond delay="1999"/>
                                          </p:stCondLst>
                                        </p:cTn>
                                        <p:tgtEl>
                                          <p:spTgt spid="7"/>
                                        </p:tgtEl>
                                        <p:attrNameLst>
                                          <p:attrName>style.visibility</p:attrName>
                                        </p:attrNameLst>
                                      </p:cBhvr>
                                      <p:to>
                                        <p:strVal val="hidden"/>
                                      </p:to>
                                    </p:set>
                                  </p:childTnLst>
                                </p:cTn>
                              </p:par>
                              <p:par>
                                <p:cTn id="192" presetID="2" presetClass="exit" presetSubtype="8" fill="hold" grpId="3" nodeType="withEffect">
                                  <p:stCondLst>
                                    <p:cond delay="0"/>
                                  </p:stCondLst>
                                  <p:childTnLst>
                                    <p:anim calcmode="lin" valueType="num">
                                      <p:cBhvr additive="base">
                                        <p:cTn id="193" dur="2000"/>
                                        <p:tgtEl>
                                          <p:spTgt spid="14"/>
                                        </p:tgtEl>
                                        <p:attrNameLst>
                                          <p:attrName>ppt_x</p:attrName>
                                        </p:attrNameLst>
                                      </p:cBhvr>
                                      <p:tavLst>
                                        <p:tav tm="0">
                                          <p:val>
                                            <p:strVal val="ppt_x"/>
                                          </p:val>
                                        </p:tav>
                                        <p:tav tm="100000">
                                          <p:val>
                                            <p:strVal val="0-ppt_w/2"/>
                                          </p:val>
                                        </p:tav>
                                      </p:tavLst>
                                    </p:anim>
                                    <p:anim calcmode="lin" valueType="num">
                                      <p:cBhvr additive="base">
                                        <p:cTn id="194" dur="2000"/>
                                        <p:tgtEl>
                                          <p:spTgt spid="14"/>
                                        </p:tgtEl>
                                        <p:attrNameLst>
                                          <p:attrName>ppt_y</p:attrName>
                                        </p:attrNameLst>
                                      </p:cBhvr>
                                      <p:tavLst>
                                        <p:tav tm="0">
                                          <p:val>
                                            <p:strVal val="ppt_y"/>
                                          </p:val>
                                        </p:tav>
                                        <p:tav tm="100000">
                                          <p:val>
                                            <p:strVal val="ppt_y"/>
                                          </p:val>
                                        </p:tav>
                                      </p:tavLst>
                                    </p:anim>
                                    <p:set>
                                      <p:cBhvr>
                                        <p:cTn id="195" dur="1" fill="hold">
                                          <p:stCondLst>
                                            <p:cond delay="1999"/>
                                          </p:stCondLst>
                                        </p:cTn>
                                        <p:tgtEl>
                                          <p:spTgt spid="14"/>
                                        </p:tgtEl>
                                        <p:attrNameLst>
                                          <p:attrName>style.visibility</p:attrName>
                                        </p:attrNameLst>
                                      </p:cBhvr>
                                      <p:to>
                                        <p:strVal val="hidden"/>
                                      </p:to>
                                    </p:set>
                                  </p:childTnLst>
                                </p:cTn>
                              </p:par>
                              <p:par>
                                <p:cTn id="196" presetID="2" presetClass="exit" presetSubtype="8" fill="hold" grpId="3" nodeType="withEffect">
                                  <p:stCondLst>
                                    <p:cond delay="0"/>
                                  </p:stCondLst>
                                  <p:childTnLst>
                                    <p:anim calcmode="lin" valueType="num">
                                      <p:cBhvr additive="base">
                                        <p:cTn id="197" dur="2000"/>
                                        <p:tgtEl>
                                          <p:spTgt spid="15"/>
                                        </p:tgtEl>
                                        <p:attrNameLst>
                                          <p:attrName>ppt_x</p:attrName>
                                        </p:attrNameLst>
                                      </p:cBhvr>
                                      <p:tavLst>
                                        <p:tav tm="0">
                                          <p:val>
                                            <p:strVal val="ppt_x"/>
                                          </p:val>
                                        </p:tav>
                                        <p:tav tm="100000">
                                          <p:val>
                                            <p:strVal val="0-ppt_w/2"/>
                                          </p:val>
                                        </p:tav>
                                      </p:tavLst>
                                    </p:anim>
                                    <p:anim calcmode="lin" valueType="num">
                                      <p:cBhvr additive="base">
                                        <p:cTn id="198" dur="2000"/>
                                        <p:tgtEl>
                                          <p:spTgt spid="15"/>
                                        </p:tgtEl>
                                        <p:attrNameLst>
                                          <p:attrName>ppt_y</p:attrName>
                                        </p:attrNameLst>
                                      </p:cBhvr>
                                      <p:tavLst>
                                        <p:tav tm="0">
                                          <p:val>
                                            <p:strVal val="ppt_y"/>
                                          </p:val>
                                        </p:tav>
                                        <p:tav tm="100000">
                                          <p:val>
                                            <p:strVal val="ppt_y"/>
                                          </p:val>
                                        </p:tav>
                                      </p:tavLst>
                                    </p:anim>
                                    <p:set>
                                      <p:cBhvr>
                                        <p:cTn id="199" dur="1" fill="hold">
                                          <p:stCondLst>
                                            <p:cond delay="1999"/>
                                          </p:stCondLst>
                                        </p:cTn>
                                        <p:tgtEl>
                                          <p:spTgt spid="15"/>
                                        </p:tgtEl>
                                        <p:attrNameLst>
                                          <p:attrName>style.visibility</p:attrName>
                                        </p:attrNameLst>
                                      </p:cBhvr>
                                      <p:to>
                                        <p:strVal val="hidden"/>
                                      </p:to>
                                    </p:set>
                                  </p:childTnLst>
                                </p:cTn>
                              </p:par>
                              <p:par>
                                <p:cTn id="200" presetID="2" presetClass="exit" presetSubtype="8" fill="hold" grpId="3" nodeType="withEffect">
                                  <p:stCondLst>
                                    <p:cond delay="0"/>
                                  </p:stCondLst>
                                  <p:childTnLst>
                                    <p:anim calcmode="lin" valueType="num">
                                      <p:cBhvr additive="base">
                                        <p:cTn id="201" dur="2000"/>
                                        <p:tgtEl>
                                          <p:spTgt spid="16"/>
                                        </p:tgtEl>
                                        <p:attrNameLst>
                                          <p:attrName>ppt_x</p:attrName>
                                        </p:attrNameLst>
                                      </p:cBhvr>
                                      <p:tavLst>
                                        <p:tav tm="0">
                                          <p:val>
                                            <p:strVal val="ppt_x"/>
                                          </p:val>
                                        </p:tav>
                                        <p:tav tm="100000">
                                          <p:val>
                                            <p:strVal val="0-ppt_w/2"/>
                                          </p:val>
                                        </p:tav>
                                      </p:tavLst>
                                    </p:anim>
                                    <p:anim calcmode="lin" valueType="num">
                                      <p:cBhvr additive="base">
                                        <p:cTn id="202" dur="2000"/>
                                        <p:tgtEl>
                                          <p:spTgt spid="16"/>
                                        </p:tgtEl>
                                        <p:attrNameLst>
                                          <p:attrName>ppt_y</p:attrName>
                                        </p:attrNameLst>
                                      </p:cBhvr>
                                      <p:tavLst>
                                        <p:tav tm="0">
                                          <p:val>
                                            <p:strVal val="ppt_y"/>
                                          </p:val>
                                        </p:tav>
                                        <p:tav tm="100000">
                                          <p:val>
                                            <p:strVal val="ppt_y"/>
                                          </p:val>
                                        </p:tav>
                                      </p:tavLst>
                                    </p:anim>
                                    <p:set>
                                      <p:cBhvr>
                                        <p:cTn id="203" dur="1" fill="hold">
                                          <p:stCondLst>
                                            <p:cond delay="1999"/>
                                          </p:stCondLst>
                                        </p:cTn>
                                        <p:tgtEl>
                                          <p:spTgt spid="16"/>
                                        </p:tgtEl>
                                        <p:attrNameLst>
                                          <p:attrName>style.visibility</p:attrName>
                                        </p:attrNameLst>
                                      </p:cBhvr>
                                      <p:to>
                                        <p:strVal val="hidden"/>
                                      </p:to>
                                    </p:set>
                                  </p:childTnLst>
                                </p:cTn>
                              </p:par>
                              <p:par>
                                <p:cTn id="204" presetID="2" presetClass="exit" presetSubtype="8" fill="hold" grpId="3" nodeType="withEffect">
                                  <p:stCondLst>
                                    <p:cond delay="0"/>
                                  </p:stCondLst>
                                  <p:childTnLst>
                                    <p:anim calcmode="lin" valueType="num">
                                      <p:cBhvr additive="base">
                                        <p:cTn id="205" dur="2000"/>
                                        <p:tgtEl>
                                          <p:spTgt spid="17"/>
                                        </p:tgtEl>
                                        <p:attrNameLst>
                                          <p:attrName>ppt_x</p:attrName>
                                        </p:attrNameLst>
                                      </p:cBhvr>
                                      <p:tavLst>
                                        <p:tav tm="0">
                                          <p:val>
                                            <p:strVal val="ppt_x"/>
                                          </p:val>
                                        </p:tav>
                                        <p:tav tm="100000">
                                          <p:val>
                                            <p:strVal val="0-ppt_w/2"/>
                                          </p:val>
                                        </p:tav>
                                      </p:tavLst>
                                    </p:anim>
                                    <p:anim calcmode="lin" valueType="num">
                                      <p:cBhvr additive="base">
                                        <p:cTn id="206" dur="2000"/>
                                        <p:tgtEl>
                                          <p:spTgt spid="17"/>
                                        </p:tgtEl>
                                        <p:attrNameLst>
                                          <p:attrName>ppt_y</p:attrName>
                                        </p:attrNameLst>
                                      </p:cBhvr>
                                      <p:tavLst>
                                        <p:tav tm="0">
                                          <p:val>
                                            <p:strVal val="ppt_y"/>
                                          </p:val>
                                        </p:tav>
                                        <p:tav tm="100000">
                                          <p:val>
                                            <p:strVal val="ppt_y"/>
                                          </p:val>
                                        </p:tav>
                                      </p:tavLst>
                                    </p:anim>
                                    <p:set>
                                      <p:cBhvr>
                                        <p:cTn id="207" dur="1" fill="hold">
                                          <p:stCondLst>
                                            <p:cond delay="1999"/>
                                          </p:stCondLst>
                                        </p:cTn>
                                        <p:tgtEl>
                                          <p:spTgt spid="17"/>
                                        </p:tgtEl>
                                        <p:attrNameLst>
                                          <p:attrName>style.visibility</p:attrName>
                                        </p:attrNameLst>
                                      </p:cBhvr>
                                      <p:to>
                                        <p:strVal val="hidden"/>
                                      </p:to>
                                    </p:set>
                                  </p:childTnLst>
                                </p:cTn>
                              </p:par>
                              <p:par>
                                <p:cTn id="208" presetID="2" presetClass="exit" presetSubtype="8" fill="hold" grpId="3" nodeType="withEffect">
                                  <p:stCondLst>
                                    <p:cond delay="0"/>
                                  </p:stCondLst>
                                  <p:childTnLst>
                                    <p:anim calcmode="lin" valueType="num">
                                      <p:cBhvr additive="base">
                                        <p:cTn id="209" dur="2000"/>
                                        <p:tgtEl>
                                          <p:spTgt spid="18"/>
                                        </p:tgtEl>
                                        <p:attrNameLst>
                                          <p:attrName>ppt_x</p:attrName>
                                        </p:attrNameLst>
                                      </p:cBhvr>
                                      <p:tavLst>
                                        <p:tav tm="0">
                                          <p:val>
                                            <p:strVal val="ppt_x"/>
                                          </p:val>
                                        </p:tav>
                                        <p:tav tm="100000">
                                          <p:val>
                                            <p:strVal val="0-ppt_w/2"/>
                                          </p:val>
                                        </p:tav>
                                      </p:tavLst>
                                    </p:anim>
                                    <p:anim calcmode="lin" valueType="num">
                                      <p:cBhvr additive="base">
                                        <p:cTn id="210" dur="2000"/>
                                        <p:tgtEl>
                                          <p:spTgt spid="18"/>
                                        </p:tgtEl>
                                        <p:attrNameLst>
                                          <p:attrName>ppt_y</p:attrName>
                                        </p:attrNameLst>
                                      </p:cBhvr>
                                      <p:tavLst>
                                        <p:tav tm="0">
                                          <p:val>
                                            <p:strVal val="ppt_y"/>
                                          </p:val>
                                        </p:tav>
                                        <p:tav tm="100000">
                                          <p:val>
                                            <p:strVal val="ppt_y"/>
                                          </p:val>
                                        </p:tav>
                                      </p:tavLst>
                                    </p:anim>
                                    <p:set>
                                      <p:cBhvr>
                                        <p:cTn id="211" dur="1" fill="hold">
                                          <p:stCondLst>
                                            <p:cond delay="1999"/>
                                          </p:stCondLst>
                                        </p:cTn>
                                        <p:tgtEl>
                                          <p:spTgt spid="18"/>
                                        </p:tgtEl>
                                        <p:attrNameLst>
                                          <p:attrName>style.visibility</p:attrName>
                                        </p:attrNameLst>
                                      </p:cBhvr>
                                      <p:to>
                                        <p:strVal val="hidden"/>
                                      </p:to>
                                    </p:set>
                                  </p:childTnLst>
                                </p:cTn>
                              </p:par>
                              <p:par>
                                <p:cTn id="212" presetID="2" presetClass="exit" presetSubtype="8" fill="hold" grpId="3" nodeType="withEffect">
                                  <p:stCondLst>
                                    <p:cond delay="0"/>
                                  </p:stCondLst>
                                  <p:childTnLst>
                                    <p:anim calcmode="lin" valueType="num">
                                      <p:cBhvr additive="base">
                                        <p:cTn id="213" dur="2000"/>
                                        <p:tgtEl>
                                          <p:spTgt spid="19"/>
                                        </p:tgtEl>
                                        <p:attrNameLst>
                                          <p:attrName>ppt_x</p:attrName>
                                        </p:attrNameLst>
                                      </p:cBhvr>
                                      <p:tavLst>
                                        <p:tav tm="0">
                                          <p:val>
                                            <p:strVal val="ppt_x"/>
                                          </p:val>
                                        </p:tav>
                                        <p:tav tm="100000">
                                          <p:val>
                                            <p:strVal val="0-ppt_w/2"/>
                                          </p:val>
                                        </p:tav>
                                      </p:tavLst>
                                    </p:anim>
                                    <p:anim calcmode="lin" valueType="num">
                                      <p:cBhvr additive="base">
                                        <p:cTn id="214" dur="2000"/>
                                        <p:tgtEl>
                                          <p:spTgt spid="19"/>
                                        </p:tgtEl>
                                        <p:attrNameLst>
                                          <p:attrName>ppt_y</p:attrName>
                                        </p:attrNameLst>
                                      </p:cBhvr>
                                      <p:tavLst>
                                        <p:tav tm="0">
                                          <p:val>
                                            <p:strVal val="ppt_y"/>
                                          </p:val>
                                        </p:tav>
                                        <p:tav tm="100000">
                                          <p:val>
                                            <p:strVal val="ppt_y"/>
                                          </p:val>
                                        </p:tav>
                                      </p:tavLst>
                                    </p:anim>
                                    <p:set>
                                      <p:cBhvr>
                                        <p:cTn id="215" dur="1" fill="hold">
                                          <p:stCondLst>
                                            <p:cond delay="1999"/>
                                          </p:stCondLst>
                                        </p:cTn>
                                        <p:tgtEl>
                                          <p:spTgt spid="19"/>
                                        </p:tgtEl>
                                        <p:attrNameLst>
                                          <p:attrName>style.visibility</p:attrName>
                                        </p:attrNameLst>
                                      </p:cBhvr>
                                      <p:to>
                                        <p:strVal val="hidden"/>
                                      </p:to>
                                    </p:set>
                                  </p:childTnLst>
                                </p:cTn>
                              </p:par>
                              <p:par>
                                <p:cTn id="216" presetID="17" presetClass="entr" presetSubtype="10" fill="hold" nodeType="withEffect">
                                  <p:stCondLst>
                                    <p:cond delay="0"/>
                                  </p:stCondLst>
                                  <p:childTnLst>
                                    <p:set>
                                      <p:cBhvr>
                                        <p:cTn id="217" dur="1" fill="hold">
                                          <p:stCondLst>
                                            <p:cond delay="0"/>
                                          </p:stCondLst>
                                        </p:cTn>
                                        <p:tgtEl>
                                          <p:spTgt spid="2"/>
                                        </p:tgtEl>
                                        <p:attrNameLst>
                                          <p:attrName>style.visibility</p:attrName>
                                        </p:attrNameLst>
                                      </p:cBhvr>
                                      <p:to>
                                        <p:strVal val="visible"/>
                                      </p:to>
                                    </p:set>
                                    <p:anim calcmode="lin" valueType="num">
                                      <p:cBhvr>
                                        <p:cTn id="218" dur="2000" fill="hold"/>
                                        <p:tgtEl>
                                          <p:spTgt spid="2"/>
                                        </p:tgtEl>
                                        <p:attrNameLst>
                                          <p:attrName>ppt_w</p:attrName>
                                        </p:attrNameLst>
                                      </p:cBhvr>
                                      <p:tavLst>
                                        <p:tav tm="0">
                                          <p:val>
                                            <p:fltVal val="0"/>
                                          </p:val>
                                        </p:tav>
                                        <p:tav tm="100000">
                                          <p:val>
                                            <p:strVal val="#ppt_w"/>
                                          </p:val>
                                        </p:tav>
                                      </p:tavLst>
                                    </p:anim>
                                    <p:anim calcmode="lin" valueType="num">
                                      <p:cBhvr>
                                        <p:cTn id="219" dur="2000" fill="hold"/>
                                        <p:tgtEl>
                                          <p:spTgt spid="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P spid="4" grpId="2" animBg="1"/>
      <p:bldP spid="4" grpId="3" animBg="1"/>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P spid="13" grpId="1" animBg="1"/>
      <p:bldP spid="13" grpId="2" animBg="1"/>
      <p:bldP spid="13" grpId="3" animBg="1"/>
      <p:bldP spid="14" grpId="0" animBg="1"/>
      <p:bldP spid="14" grpId="1" animBg="1"/>
      <p:bldP spid="14" grpId="2" animBg="1"/>
      <p:bldP spid="14" grpId="3" animBg="1"/>
      <p:bldP spid="15" grpId="0" animBg="1"/>
      <p:bldP spid="15" grpId="1" animBg="1"/>
      <p:bldP spid="15" grpId="2" animBg="1"/>
      <p:bldP spid="15" grpId="3" animBg="1"/>
      <p:bldP spid="16" grpId="0" animBg="1"/>
      <p:bldP spid="16" grpId="1" animBg="1"/>
      <p:bldP spid="16" grpId="2" animBg="1"/>
      <p:bldP spid="16" grpId="3" animBg="1"/>
      <p:bldP spid="17" grpId="0" animBg="1"/>
      <p:bldP spid="17" grpId="1" animBg="1"/>
      <p:bldP spid="17" grpId="2" animBg="1"/>
      <p:bldP spid="17" grpId="3" animBg="1"/>
      <p:bldP spid="18" grpId="0" animBg="1"/>
      <p:bldP spid="18" grpId="1" animBg="1"/>
      <p:bldP spid="18" grpId="2" animBg="1"/>
      <p:bldP spid="18" grpId="3" animBg="1"/>
      <p:bldP spid="19" grpId="0" animBg="1"/>
      <p:bldP spid="19" grpId="1" animBg="1"/>
      <p:bldP spid="19" grpId="2" animBg="1"/>
      <p:bldP spid="19" grpId="3" animBg="1"/>
      <p:bldP spid="20"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bg>
      <p:bgPr>
        <a:gradFill flip="none" rotWithShape="1">
          <a:gsLst>
            <a:gs pos="25000">
              <a:srgbClr val="EB9DFB"/>
            </a:gs>
            <a:gs pos="25000">
              <a:srgbClr val="FF6633"/>
            </a:gs>
            <a:gs pos="50000">
              <a:srgbClr val="FFFF00"/>
            </a:gs>
            <a:gs pos="75000">
              <a:srgbClr val="01A78F"/>
            </a:gs>
            <a:gs pos="100000">
              <a:srgbClr val="3366FF"/>
            </a:gs>
          </a:gsLst>
          <a:lin ang="0" scaled="1"/>
          <a:tileRect/>
        </a:gradFill>
        <a:effectLst/>
      </p:bgPr>
    </p:bg>
    <p:spTree>
      <p:nvGrpSpPr>
        <p:cNvPr id="1" name=""/>
        <p:cNvGrpSpPr/>
        <p:nvPr/>
      </p:nvGrpSpPr>
      <p:grpSpPr>
        <a:xfrm>
          <a:off x="0" y="0"/>
          <a:ext cx="0" cy="0"/>
          <a:chOff x="0" y="0"/>
          <a:chExt cx="0" cy="0"/>
        </a:xfrm>
      </p:grpSpPr>
      <p:pic>
        <p:nvPicPr>
          <p:cNvPr id="2" name="1 Imagen" descr="hinh-nen-hoa-hong-dep-lang-man-nhat-(9).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Anillo"/>
          <p:cNvSpPr/>
          <p:nvPr/>
        </p:nvSpPr>
        <p:spPr>
          <a:xfrm>
            <a:off x="3786182" y="0"/>
            <a:ext cx="1571636" cy="321453"/>
          </a:xfrm>
          <a:prstGeom prst="donut">
            <a:avLst/>
          </a:prstGeom>
          <a:blipFill>
            <a:blip r:embed="rId3" cstate="print">
              <a:duotone>
                <a:schemeClr val="accent2">
                  <a:shade val="45000"/>
                  <a:satMod val="135000"/>
                </a:schemeClr>
                <a:prstClr val="white"/>
              </a:duotone>
              <a:lum contrast="40000"/>
            </a:blip>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4" name="3 Anillo"/>
          <p:cNvSpPr/>
          <p:nvPr/>
        </p:nvSpPr>
        <p:spPr>
          <a:xfrm>
            <a:off x="3714744" y="4822047"/>
            <a:ext cx="1571636" cy="321453"/>
          </a:xfrm>
          <a:prstGeom prst="donut">
            <a:avLst/>
          </a:prstGeom>
          <a:blipFill>
            <a:blip r:embed="rId3" cstate="print">
              <a:duotone>
                <a:schemeClr val="accent2">
                  <a:shade val="45000"/>
                  <a:satMod val="135000"/>
                </a:schemeClr>
                <a:prstClr val="white"/>
              </a:duotone>
              <a:lum contrast="40000"/>
            </a:blip>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5" name="4 Anillo"/>
          <p:cNvSpPr/>
          <p:nvPr/>
        </p:nvSpPr>
        <p:spPr>
          <a:xfrm>
            <a:off x="3643306" y="160718"/>
            <a:ext cx="1928826" cy="321453"/>
          </a:xfrm>
          <a:prstGeom prst="donut">
            <a:avLst/>
          </a:prstGeom>
          <a:blipFill>
            <a:blip r:embed="rId4" cstate="print">
              <a:duotone>
                <a:schemeClr val="accent2">
                  <a:shade val="45000"/>
                  <a:satMod val="135000"/>
                </a:schemeClr>
                <a:prstClr val="white"/>
              </a:duotone>
              <a:lum contrast="40000"/>
            </a:blip>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 name="5 Anillo"/>
          <p:cNvSpPr/>
          <p:nvPr/>
        </p:nvSpPr>
        <p:spPr>
          <a:xfrm>
            <a:off x="3571868" y="4661312"/>
            <a:ext cx="1928826" cy="321453"/>
          </a:xfrm>
          <a:prstGeom prst="donut">
            <a:avLst/>
          </a:prstGeom>
          <a:blipFill>
            <a:blip r:embed="rId4" cstate="print">
              <a:duotone>
                <a:schemeClr val="accent2">
                  <a:shade val="45000"/>
                  <a:satMod val="135000"/>
                </a:schemeClr>
                <a:prstClr val="white"/>
              </a:duotone>
              <a:lum contrast="40000"/>
            </a:blip>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 name="6 Anillo"/>
          <p:cNvSpPr/>
          <p:nvPr/>
        </p:nvSpPr>
        <p:spPr>
          <a:xfrm>
            <a:off x="3357554" y="321453"/>
            <a:ext cx="2500330" cy="321453"/>
          </a:xfrm>
          <a:prstGeom prst="donut">
            <a:avLst/>
          </a:prstGeom>
          <a:blipFill>
            <a:blip r:embed="rId5" cstate="print">
              <a:duotone>
                <a:schemeClr val="accent2">
                  <a:shade val="45000"/>
                  <a:satMod val="135000"/>
                </a:schemeClr>
                <a:prstClr val="white"/>
              </a:duotone>
              <a:lum contrast="40000"/>
            </a:blip>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8" name="7 Anillo"/>
          <p:cNvSpPr/>
          <p:nvPr/>
        </p:nvSpPr>
        <p:spPr>
          <a:xfrm>
            <a:off x="3214678" y="4500576"/>
            <a:ext cx="2500330" cy="321453"/>
          </a:xfrm>
          <a:prstGeom prst="donut">
            <a:avLst/>
          </a:prstGeom>
          <a:blipFill>
            <a:blip r:embed="rId5" cstate="print">
              <a:duotone>
                <a:schemeClr val="accent2">
                  <a:shade val="45000"/>
                  <a:satMod val="135000"/>
                </a:schemeClr>
                <a:prstClr val="white"/>
              </a:duotone>
              <a:lum contrast="40000"/>
            </a:blip>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9" name="8 Anillo"/>
          <p:cNvSpPr/>
          <p:nvPr/>
        </p:nvSpPr>
        <p:spPr>
          <a:xfrm>
            <a:off x="3143240" y="482189"/>
            <a:ext cx="3000396" cy="321453"/>
          </a:xfrm>
          <a:prstGeom prst="donut">
            <a:avLst/>
          </a:prstGeom>
          <a:blipFill>
            <a:blip r:embed="rId6">
              <a:duotone>
                <a:schemeClr val="accent2">
                  <a:shade val="45000"/>
                  <a:satMod val="135000"/>
                </a:schemeClr>
                <a:prstClr val="white"/>
              </a:duotone>
              <a:lum contrast="40000"/>
            </a:blip>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0" name="9 Anillo"/>
          <p:cNvSpPr/>
          <p:nvPr/>
        </p:nvSpPr>
        <p:spPr>
          <a:xfrm>
            <a:off x="3000364" y="4339841"/>
            <a:ext cx="3000396" cy="321453"/>
          </a:xfrm>
          <a:prstGeom prst="donut">
            <a:avLst/>
          </a:prstGeom>
          <a:blipFill>
            <a:blip r:embed="rId6">
              <a:duotone>
                <a:schemeClr val="accent2">
                  <a:shade val="45000"/>
                  <a:satMod val="135000"/>
                </a:schemeClr>
                <a:prstClr val="white"/>
              </a:duotone>
              <a:lum contrast="40000"/>
            </a:blip>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1" name="10 Anillo"/>
          <p:cNvSpPr/>
          <p:nvPr/>
        </p:nvSpPr>
        <p:spPr>
          <a:xfrm>
            <a:off x="2928926" y="642924"/>
            <a:ext cx="3429024" cy="321453"/>
          </a:xfrm>
          <a:prstGeom prst="donut">
            <a:avLst/>
          </a:prstGeom>
          <a:blipFill>
            <a:blip r:embed="rId6">
              <a:duotone>
                <a:schemeClr val="accent2">
                  <a:shade val="45000"/>
                  <a:satMod val="135000"/>
                </a:schemeClr>
                <a:prstClr val="white"/>
              </a:duotone>
              <a:lum contrast="40000"/>
            </a:blip>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solidFill>
                <a:schemeClr val="tx1"/>
              </a:solidFill>
            </a:endParaRPr>
          </a:p>
        </p:txBody>
      </p:sp>
      <p:sp>
        <p:nvSpPr>
          <p:cNvPr id="12" name="11 Anillo"/>
          <p:cNvSpPr/>
          <p:nvPr/>
        </p:nvSpPr>
        <p:spPr>
          <a:xfrm>
            <a:off x="2857488" y="4179105"/>
            <a:ext cx="3429024" cy="321453"/>
          </a:xfrm>
          <a:prstGeom prst="donut">
            <a:avLst/>
          </a:prstGeom>
          <a:blipFill>
            <a:blip r:embed="rId6">
              <a:duotone>
                <a:schemeClr val="accent2">
                  <a:shade val="45000"/>
                  <a:satMod val="135000"/>
                </a:schemeClr>
                <a:prstClr val="white"/>
              </a:duotone>
              <a:lum contrast="40000"/>
            </a:blip>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solidFill>
                <a:schemeClr val="tx1"/>
              </a:solidFill>
            </a:endParaRPr>
          </a:p>
        </p:txBody>
      </p:sp>
      <p:sp>
        <p:nvSpPr>
          <p:cNvPr id="13" name="12 Anillo"/>
          <p:cNvSpPr/>
          <p:nvPr/>
        </p:nvSpPr>
        <p:spPr>
          <a:xfrm>
            <a:off x="2643174" y="803660"/>
            <a:ext cx="3929090" cy="321453"/>
          </a:xfrm>
          <a:prstGeom prst="donut">
            <a:avLst/>
          </a:prstGeom>
          <a:blipFill>
            <a:blip r:embed="rId6">
              <a:duotone>
                <a:schemeClr val="accent2">
                  <a:shade val="45000"/>
                  <a:satMod val="135000"/>
                </a:schemeClr>
                <a:prstClr val="white"/>
              </a:duotone>
              <a:lum contrast="40000"/>
            </a:blip>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solidFill>
                <a:schemeClr val="tx1"/>
              </a:solidFill>
            </a:endParaRPr>
          </a:p>
        </p:txBody>
      </p:sp>
      <p:sp>
        <p:nvSpPr>
          <p:cNvPr id="14" name="13 Anillo"/>
          <p:cNvSpPr/>
          <p:nvPr/>
        </p:nvSpPr>
        <p:spPr>
          <a:xfrm>
            <a:off x="2643174" y="4018370"/>
            <a:ext cx="3929090" cy="321453"/>
          </a:xfrm>
          <a:prstGeom prst="donut">
            <a:avLst/>
          </a:prstGeom>
          <a:blipFill>
            <a:blip r:embed="rId6">
              <a:duotone>
                <a:schemeClr val="accent2">
                  <a:shade val="45000"/>
                  <a:satMod val="135000"/>
                </a:schemeClr>
                <a:prstClr val="white"/>
              </a:duotone>
              <a:lum contrast="40000"/>
            </a:blip>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solidFill>
                <a:schemeClr val="tx1"/>
              </a:solidFill>
            </a:endParaRPr>
          </a:p>
        </p:txBody>
      </p:sp>
      <p:sp>
        <p:nvSpPr>
          <p:cNvPr id="15" name="14 Anillo"/>
          <p:cNvSpPr/>
          <p:nvPr/>
        </p:nvSpPr>
        <p:spPr>
          <a:xfrm>
            <a:off x="2500298" y="964395"/>
            <a:ext cx="4214842" cy="321453"/>
          </a:xfrm>
          <a:prstGeom prst="donut">
            <a:avLst/>
          </a:prstGeom>
          <a:blipFill>
            <a:blip r:embed="rId6">
              <a:duotone>
                <a:schemeClr val="accent2">
                  <a:shade val="45000"/>
                  <a:satMod val="135000"/>
                </a:schemeClr>
                <a:prstClr val="white"/>
              </a:duotone>
              <a:lum contrast="40000"/>
            </a:blip>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solidFill>
                <a:schemeClr val="tx1"/>
              </a:solidFill>
            </a:endParaRPr>
          </a:p>
        </p:txBody>
      </p:sp>
      <p:sp>
        <p:nvSpPr>
          <p:cNvPr id="16" name="15 Anillo"/>
          <p:cNvSpPr/>
          <p:nvPr/>
        </p:nvSpPr>
        <p:spPr>
          <a:xfrm>
            <a:off x="2500298" y="3857634"/>
            <a:ext cx="4214842" cy="321453"/>
          </a:xfrm>
          <a:prstGeom prst="donut">
            <a:avLst/>
          </a:prstGeom>
          <a:blipFill>
            <a:blip r:embed="rId6">
              <a:duotone>
                <a:schemeClr val="accent2">
                  <a:shade val="45000"/>
                  <a:satMod val="135000"/>
                </a:schemeClr>
                <a:prstClr val="white"/>
              </a:duotone>
              <a:lum contrast="40000"/>
            </a:blip>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solidFill>
                <a:schemeClr val="tx1"/>
              </a:solidFill>
            </a:endParaRPr>
          </a:p>
        </p:txBody>
      </p:sp>
      <p:sp>
        <p:nvSpPr>
          <p:cNvPr id="17" name="16 Anillo"/>
          <p:cNvSpPr/>
          <p:nvPr/>
        </p:nvSpPr>
        <p:spPr>
          <a:xfrm>
            <a:off x="2285984" y="1125131"/>
            <a:ext cx="4572032" cy="321453"/>
          </a:xfrm>
          <a:prstGeom prst="donut">
            <a:avLst/>
          </a:prstGeom>
          <a:blipFill>
            <a:blip r:embed="rId6">
              <a:duotone>
                <a:schemeClr val="accent2">
                  <a:shade val="45000"/>
                  <a:satMod val="135000"/>
                </a:schemeClr>
                <a:prstClr val="white"/>
              </a:duotone>
              <a:lum contrast="40000"/>
            </a:blip>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solidFill>
                <a:schemeClr val="tx1"/>
              </a:solidFill>
            </a:endParaRPr>
          </a:p>
        </p:txBody>
      </p:sp>
      <p:sp>
        <p:nvSpPr>
          <p:cNvPr id="18" name="17 Anillo"/>
          <p:cNvSpPr/>
          <p:nvPr/>
        </p:nvSpPr>
        <p:spPr>
          <a:xfrm>
            <a:off x="2143108" y="1285866"/>
            <a:ext cx="4857784" cy="321453"/>
          </a:xfrm>
          <a:prstGeom prst="donut">
            <a:avLst/>
          </a:prstGeom>
          <a:blipFill>
            <a:blip r:embed="rId6">
              <a:duotone>
                <a:schemeClr val="accent2">
                  <a:shade val="45000"/>
                  <a:satMod val="135000"/>
                </a:schemeClr>
                <a:prstClr val="white"/>
              </a:duotone>
              <a:lum contrast="40000"/>
            </a:blip>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solidFill>
                <a:schemeClr val="tx1"/>
              </a:solidFill>
            </a:endParaRPr>
          </a:p>
        </p:txBody>
      </p:sp>
      <p:sp>
        <p:nvSpPr>
          <p:cNvPr id="19" name="18 Anillo"/>
          <p:cNvSpPr/>
          <p:nvPr/>
        </p:nvSpPr>
        <p:spPr>
          <a:xfrm>
            <a:off x="2214546" y="3536163"/>
            <a:ext cx="4857784" cy="321453"/>
          </a:xfrm>
          <a:prstGeom prst="donut">
            <a:avLst/>
          </a:prstGeom>
          <a:blipFill>
            <a:blip r:embed="rId6">
              <a:duotone>
                <a:schemeClr val="accent2">
                  <a:shade val="45000"/>
                  <a:satMod val="135000"/>
                </a:schemeClr>
                <a:prstClr val="white"/>
              </a:duotone>
              <a:lum contrast="40000"/>
            </a:blip>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solidFill>
                <a:schemeClr val="tx1"/>
              </a:solidFill>
            </a:endParaRPr>
          </a:p>
        </p:txBody>
      </p:sp>
      <p:sp>
        <p:nvSpPr>
          <p:cNvPr id="20" name="19 Anillo"/>
          <p:cNvSpPr/>
          <p:nvPr/>
        </p:nvSpPr>
        <p:spPr>
          <a:xfrm>
            <a:off x="1928794" y="1446602"/>
            <a:ext cx="5214974" cy="321453"/>
          </a:xfrm>
          <a:prstGeom prst="donut">
            <a:avLst/>
          </a:prstGeom>
          <a:blipFill>
            <a:blip r:embed="rId6">
              <a:duotone>
                <a:schemeClr val="accent2">
                  <a:shade val="45000"/>
                  <a:satMod val="135000"/>
                </a:schemeClr>
                <a:prstClr val="white"/>
              </a:duotone>
              <a:lum contrast="40000"/>
            </a:blip>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solidFill>
                <a:schemeClr val="tx1"/>
              </a:solidFill>
            </a:endParaRPr>
          </a:p>
        </p:txBody>
      </p:sp>
      <p:sp>
        <p:nvSpPr>
          <p:cNvPr id="21" name="20 Anillo"/>
          <p:cNvSpPr/>
          <p:nvPr/>
        </p:nvSpPr>
        <p:spPr>
          <a:xfrm>
            <a:off x="2071670" y="3375428"/>
            <a:ext cx="5214974" cy="321453"/>
          </a:xfrm>
          <a:prstGeom prst="donut">
            <a:avLst/>
          </a:prstGeom>
          <a:blipFill>
            <a:blip r:embed="rId6">
              <a:duotone>
                <a:schemeClr val="accent2">
                  <a:shade val="45000"/>
                  <a:satMod val="135000"/>
                </a:schemeClr>
                <a:prstClr val="white"/>
              </a:duotone>
              <a:lum contrast="40000"/>
            </a:blip>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solidFill>
                <a:schemeClr val="tx1"/>
              </a:solidFill>
            </a:endParaRPr>
          </a:p>
        </p:txBody>
      </p:sp>
      <p:sp>
        <p:nvSpPr>
          <p:cNvPr id="22" name="21 Anillo"/>
          <p:cNvSpPr/>
          <p:nvPr/>
        </p:nvSpPr>
        <p:spPr>
          <a:xfrm>
            <a:off x="1714480" y="1607337"/>
            <a:ext cx="5643602" cy="321453"/>
          </a:xfrm>
          <a:prstGeom prst="donut">
            <a:avLst/>
          </a:prstGeom>
          <a:blipFill>
            <a:blip r:embed="rId6">
              <a:duotone>
                <a:schemeClr val="accent2">
                  <a:shade val="45000"/>
                  <a:satMod val="135000"/>
                </a:schemeClr>
                <a:prstClr val="white"/>
              </a:duotone>
              <a:lum contrast="40000"/>
            </a:blip>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solidFill>
                <a:schemeClr val="tx1"/>
              </a:solidFill>
            </a:endParaRPr>
          </a:p>
        </p:txBody>
      </p:sp>
      <p:sp>
        <p:nvSpPr>
          <p:cNvPr id="23" name="22 Anillo"/>
          <p:cNvSpPr/>
          <p:nvPr/>
        </p:nvSpPr>
        <p:spPr>
          <a:xfrm>
            <a:off x="1857356" y="3214692"/>
            <a:ext cx="5643602" cy="321453"/>
          </a:xfrm>
          <a:prstGeom prst="donut">
            <a:avLst/>
          </a:prstGeom>
          <a:blipFill>
            <a:blip r:embed="rId6">
              <a:duotone>
                <a:schemeClr val="accent2">
                  <a:shade val="45000"/>
                  <a:satMod val="135000"/>
                </a:schemeClr>
                <a:prstClr val="white"/>
              </a:duotone>
              <a:lum contrast="40000"/>
            </a:blip>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solidFill>
                <a:schemeClr val="tx1"/>
              </a:solidFill>
            </a:endParaRPr>
          </a:p>
        </p:txBody>
      </p:sp>
      <p:sp>
        <p:nvSpPr>
          <p:cNvPr id="24" name="23 Anillo"/>
          <p:cNvSpPr/>
          <p:nvPr/>
        </p:nvSpPr>
        <p:spPr>
          <a:xfrm>
            <a:off x="1571604" y="1768073"/>
            <a:ext cx="6072230" cy="321453"/>
          </a:xfrm>
          <a:prstGeom prst="donut">
            <a:avLst/>
          </a:prstGeom>
          <a:blipFill>
            <a:blip r:embed="rId6">
              <a:duotone>
                <a:schemeClr val="accent2">
                  <a:shade val="45000"/>
                  <a:satMod val="135000"/>
                </a:schemeClr>
                <a:prstClr val="white"/>
              </a:duotone>
              <a:lum contrast="40000"/>
            </a:blip>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solidFill>
                <a:schemeClr val="tx1"/>
              </a:solidFill>
            </a:endParaRPr>
          </a:p>
        </p:txBody>
      </p:sp>
      <p:sp>
        <p:nvSpPr>
          <p:cNvPr id="25" name="24 Anillo"/>
          <p:cNvSpPr/>
          <p:nvPr/>
        </p:nvSpPr>
        <p:spPr>
          <a:xfrm>
            <a:off x="1643042" y="3053957"/>
            <a:ext cx="6072230" cy="321453"/>
          </a:xfrm>
          <a:prstGeom prst="donut">
            <a:avLst/>
          </a:prstGeom>
          <a:blipFill>
            <a:blip r:embed="rId6">
              <a:duotone>
                <a:schemeClr val="accent2">
                  <a:shade val="45000"/>
                  <a:satMod val="135000"/>
                </a:schemeClr>
                <a:prstClr val="white"/>
              </a:duotone>
              <a:lum contrast="40000"/>
            </a:blip>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solidFill>
                <a:schemeClr val="tx1"/>
              </a:solidFill>
            </a:endParaRPr>
          </a:p>
        </p:txBody>
      </p:sp>
      <p:sp>
        <p:nvSpPr>
          <p:cNvPr id="26" name="25 Anillo"/>
          <p:cNvSpPr/>
          <p:nvPr/>
        </p:nvSpPr>
        <p:spPr>
          <a:xfrm>
            <a:off x="1357290" y="1928808"/>
            <a:ext cx="6429420" cy="321453"/>
          </a:xfrm>
          <a:prstGeom prst="donut">
            <a:avLst/>
          </a:prstGeom>
          <a:blipFill>
            <a:blip r:embed="rId6">
              <a:duotone>
                <a:schemeClr val="accent2">
                  <a:shade val="45000"/>
                  <a:satMod val="135000"/>
                </a:schemeClr>
                <a:prstClr val="white"/>
              </a:duotone>
              <a:lum contrast="40000"/>
            </a:blip>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solidFill>
                <a:schemeClr val="tx1"/>
              </a:solidFill>
            </a:endParaRPr>
          </a:p>
        </p:txBody>
      </p:sp>
      <p:sp>
        <p:nvSpPr>
          <p:cNvPr id="27" name="26 Anillo"/>
          <p:cNvSpPr/>
          <p:nvPr/>
        </p:nvSpPr>
        <p:spPr>
          <a:xfrm>
            <a:off x="1500166" y="2893221"/>
            <a:ext cx="6429420" cy="321453"/>
          </a:xfrm>
          <a:prstGeom prst="donut">
            <a:avLst/>
          </a:prstGeom>
          <a:blipFill>
            <a:blip r:embed="rId6">
              <a:duotone>
                <a:schemeClr val="accent2">
                  <a:shade val="45000"/>
                  <a:satMod val="135000"/>
                </a:schemeClr>
                <a:prstClr val="white"/>
              </a:duotone>
              <a:lum contrast="40000"/>
            </a:blip>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solidFill>
                <a:schemeClr val="tx1"/>
              </a:solidFill>
            </a:endParaRPr>
          </a:p>
        </p:txBody>
      </p:sp>
      <p:sp>
        <p:nvSpPr>
          <p:cNvPr id="28" name="27 Anillo"/>
          <p:cNvSpPr/>
          <p:nvPr/>
        </p:nvSpPr>
        <p:spPr>
          <a:xfrm>
            <a:off x="1214414" y="2089544"/>
            <a:ext cx="6786610" cy="321453"/>
          </a:xfrm>
          <a:prstGeom prst="donut">
            <a:avLst/>
          </a:prstGeom>
          <a:blipFill>
            <a:blip r:embed="rId6">
              <a:duotone>
                <a:schemeClr val="accent2">
                  <a:shade val="45000"/>
                  <a:satMod val="135000"/>
                </a:schemeClr>
                <a:prstClr val="white"/>
              </a:duotone>
              <a:lum contrast="40000"/>
            </a:blip>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solidFill>
                <a:schemeClr val="tx1"/>
              </a:solidFill>
            </a:endParaRPr>
          </a:p>
        </p:txBody>
      </p:sp>
      <p:sp>
        <p:nvSpPr>
          <p:cNvPr id="29" name="28 Anillo"/>
          <p:cNvSpPr/>
          <p:nvPr/>
        </p:nvSpPr>
        <p:spPr>
          <a:xfrm>
            <a:off x="1357290" y="2732486"/>
            <a:ext cx="6786610" cy="321453"/>
          </a:xfrm>
          <a:prstGeom prst="donut">
            <a:avLst/>
          </a:prstGeom>
          <a:blipFill>
            <a:blip r:embed="rId6">
              <a:duotone>
                <a:schemeClr val="accent2">
                  <a:shade val="45000"/>
                  <a:satMod val="135000"/>
                </a:schemeClr>
                <a:prstClr val="white"/>
              </a:duotone>
              <a:lum contrast="40000"/>
            </a:blip>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solidFill>
                <a:schemeClr val="tx1"/>
              </a:solidFill>
            </a:endParaRPr>
          </a:p>
        </p:txBody>
      </p:sp>
      <p:sp>
        <p:nvSpPr>
          <p:cNvPr id="30" name="29 Anillo"/>
          <p:cNvSpPr/>
          <p:nvPr/>
        </p:nvSpPr>
        <p:spPr>
          <a:xfrm>
            <a:off x="1000100" y="2250279"/>
            <a:ext cx="7286676" cy="321453"/>
          </a:xfrm>
          <a:prstGeom prst="donut">
            <a:avLst/>
          </a:prstGeom>
          <a:blipFill>
            <a:blip r:embed="rId6">
              <a:duotone>
                <a:schemeClr val="accent2">
                  <a:shade val="45000"/>
                  <a:satMod val="135000"/>
                </a:schemeClr>
                <a:prstClr val="white"/>
              </a:duotone>
              <a:lum contrast="40000"/>
            </a:blip>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solidFill>
                <a:schemeClr val="tx1"/>
              </a:solidFill>
            </a:endParaRPr>
          </a:p>
        </p:txBody>
      </p:sp>
      <p:sp>
        <p:nvSpPr>
          <p:cNvPr id="31" name="30 Anillo"/>
          <p:cNvSpPr/>
          <p:nvPr/>
        </p:nvSpPr>
        <p:spPr>
          <a:xfrm>
            <a:off x="1000100" y="2571750"/>
            <a:ext cx="7286676" cy="321453"/>
          </a:xfrm>
          <a:prstGeom prst="donut">
            <a:avLst/>
          </a:prstGeom>
          <a:blipFill>
            <a:blip r:embed="rId6">
              <a:duotone>
                <a:schemeClr val="accent2">
                  <a:shade val="45000"/>
                  <a:satMod val="135000"/>
                </a:schemeClr>
                <a:prstClr val="white"/>
              </a:duotone>
              <a:lum contrast="40000"/>
            </a:blip>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solidFill>
                <a:schemeClr val="tx1"/>
              </a:solidFill>
            </a:endParaRPr>
          </a:p>
        </p:txBody>
      </p:sp>
      <p:sp>
        <p:nvSpPr>
          <p:cNvPr id="32" name="31 Rectángulo"/>
          <p:cNvSpPr/>
          <p:nvPr/>
        </p:nvSpPr>
        <p:spPr>
          <a:xfrm>
            <a:off x="-357222" y="-357208"/>
            <a:ext cx="9929882" cy="6357982"/>
          </a:xfrm>
          <a:prstGeom prst="rect">
            <a:avLst/>
          </a:prstGeom>
          <a:blipFill>
            <a:blip r:embed="rId7"/>
            <a:stretch>
              <a:fillRect/>
            </a:stretch>
          </a:blip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32"/>
                                        </p:tgtEl>
                                        <p:attrNameLst>
                                          <p:attrName>style.visibility</p:attrName>
                                        </p:attrNameLst>
                                      </p:cBhvr>
                                      <p:to>
                                        <p:strVal val="hidden"/>
                                      </p:to>
                                    </p:set>
                                  </p:childTnLst>
                                </p:cTn>
                              </p:par>
                              <p:par>
                                <p:cTn id="7" presetID="2" presetClass="entr" presetSubtype="4" fill="hold" grpId="1" nodeType="withEffect">
                                  <p:stCondLst>
                                    <p:cond delay="0"/>
                                  </p:stCondLst>
                                  <p:childTnLst>
                                    <p:set>
                                      <p:cBhvr>
                                        <p:cTn id="8" dur="1" fill="hold">
                                          <p:stCondLst>
                                            <p:cond delay="0"/>
                                          </p:stCondLst>
                                        </p:cTn>
                                        <p:tgtEl>
                                          <p:spTgt spid="3"/>
                                        </p:tgtEl>
                                        <p:attrNameLst>
                                          <p:attrName>style.visibility</p:attrName>
                                        </p:attrNameLst>
                                      </p:cBhvr>
                                      <p:to>
                                        <p:strVal val="visible"/>
                                      </p:to>
                                    </p:set>
                                    <p:anim calcmode="lin" valueType="num">
                                      <p:cBhvr additive="base">
                                        <p:cTn id="9" dur="2000" fill="hold"/>
                                        <p:tgtEl>
                                          <p:spTgt spid="3"/>
                                        </p:tgtEl>
                                        <p:attrNameLst>
                                          <p:attrName>ppt_x</p:attrName>
                                        </p:attrNameLst>
                                      </p:cBhvr>
                                      <p:tavLst>
                                        <p:tav tm="0">
                                          <p:val>
                                            <p:strVal val="#ppt_x"/>
                                          </p:val>
                                        </p:tav>
                                        <p:tav tm="100000">
                                          <p:val>
                                            <p:strVal val="#ppt_x"/>
                                          </p:val>
                                        </p:tav>
                                      </p:tavLst>
                                    </p:anim>
                                    <p:anim calcmode="lin" valueType="num">
                                      <p:cBhvr additive="base">
                                        <p:cTn id="10" dur="2000" fill="hold"/>
                                        <p:tgtEl>
                                          <p:spTgt spid="3"/>
                                        </p:tgtEl>
                                        <p:attrNameLst>
                                          <p:attrName>ppt_y</p:attrName>
                                        </p:attrNameLst>
                                      </p:cBhvr>
                                      <p:tavLst>
                                        <p:tav tm="0">
                                          <p:val>
                                            <p:strVal val="1+#ppt_h/2"/>
                                          </p:val>
                                        </p:tav>
                                        <p:tav tm="100000">
                                          <p:val>
                                            <p:strVal val="#ppt_y"/>
                                          </p:val>
                                        </p:tav>
                                      </p:tavLst>
                                    </p:anim>
                                  </p:childTnLst>
                                </p:cTn>
                              </p:par>
                              <p:par>
                                <p:cTn id="11" presetID="2" presetClass="entr" presetSubtype="4" fill="hold" grpId="1" nodeType="with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additive="base">
                                        <p:cTn id="13" dur="2000" fill="hold"/>
                                        <p:tgtEl>
                                          <p:spTgt spid="5"/>
                                        </p:tgtEl>
                                        <p:attrNameLst>
                                          <p:attrName>ppt_x</p:attrName>
                                        </p:attrNameLst>
                                      </p:cBhvr>
                                      <p:tavLst>
                                        <p:tav tm="0">
                                          <p:val>
                                            <p:strVal val="#ppt_x"/>
                                          </p:val>
                                        </p:tav>
                                        <p:tav tm="100000">
                                          <p:val>
                                            <p:strVal val="#ppt_x"/>
                                          </p:val>
                                        </p:tav>
                                      </p:tavLst>
                                    </p:anim>
                                    <p:anim calcmode="lin" valueType="num">
                                      <p:cBhvr additive="base">
                                        <p:cTn id="14" dur="2000" fill="hold"/>
                                        <p:tgtEl>
                                          <p:spTgt spid="5"/>
                                        </p:tgtEl>
                                        <p:attrNameLst>
                                          <p:attrName>ppt_y</p:attrName>
                                        </p:attrNameLst>
                                      </p:cBhvr>
                                      <p:tavLst>
                                        <p:tav tm="0">
                                          <p:val>
                                            <p:strVal val="1+#ppt_h/2"/>
                                          </p:val>
                                        </p:tav>
                                        <p:tav tm="100000">
                                          <p:val>
                                            <p:strVal val="#ppt_y"/>
                                          </p:val>
                                        </p:tav>
                                      </p:tavLst>
                                    </p:anim>
                                  </p:childTnLst>
                                </p:cTn>
                              </p:par>
                              <p:par>
                                <p:cTn id="15" presetID="2" presetClass="entr" presetSubtype="4" fill="hold" grpId="1" nodeType="withEffect">
                                  <p:stCondLst>
                                    <p:cond delay="0"/>
                                  </p:stCondLst>
                                  <p:childTnLst>
                                    <p:set>
                                      <p:cBhvr>
                                        <p:cTn id="16" dur="1" fill="hold">
                                          <p:stCondLst>
                                            <p:cond delay="0"/>
                                          </p:stCondLst>
                                        </p:cTn>
                                        <p:tgtEl>
                                          <p:spTgt spid="7"/>
                                        </p:tgtEl>
                                        <p:attrNameLst>
                                          <p:attrName>style.visibility</p:attrName>
                                        </p:attrNameLst>
                                      </p:cBhvr>
                                      <p:to>
                                        <p:strVal val="visible"/>
                                      </p:to>
                                    </p:set>
                                    <p:anim calcmode="lin" valueType="num">
                                      <p:cBhvr additive="base">
                                        <p:cTn id="17" dur="2000" fill="hold"/>
                                        <p:tgtEl>
                                          <p:spTgt spid="7"/>
                                        </p:tgtEl>
                                        <p:attrNameLst>
                                          <p:attrName>ppt_x</p:attrName>
                                        </p:attrNameLst>
                                      </p:cBhvr>
                                      <p:tavLst>
                                        <p:tav tm="0">
                                          <p:val>
                                            <p:strVal val="#ppt_x"/>
                                          </p:val>
                                        </p:tav>
                                        <p:tav tm="100000">
                                          <p:val>
                                            <p:strVal val="#ppt_x"/>
                                          </p:val>
                                        </p:tav>
                                      </p:tavLst>
                                    </p:anim>
                                    <p:anim calcmode="lin" valueType="num">
                                      <p:cBhvr additive="base">
                                        <p:cTn id="18" dur="2000" fill="hold"/>
                                        <p:tgtEl>
                                          <p:spTgt spid="7"/>
                                        </p:tgtEl>
                                        <p:attrNameLst>
                                          <p:attrName>ppt_y</p:attrName>
                                        </p:attrNameLst>
                                      </p:cBhvr>
                                      <p:tavLst>
                                        <p:tav tm="0">
                                          <p:val>
                                            <p:strVal val="1+#ppt_h/2"/>
                                          </p:val>
                                        </p:tav>
                                        <p:tav tm="100000">
                                          <p:val>
                                            <p:strVal val="#ppt_y"/>
                                          </p:val>
                                        </p:tav>
                                      </p:tavLst>
                                    </p:anim>
                                  </p:childTnLst>
                                </p:cTn>
                              </p:par>
                              <p:par>
                                <p:cTn id="19" presetID="2" presetClass="entr" presetSubtype="4" fill="hold" grpId="1" nodeType="withEffect">
                                  <p:stCondLst>
                                    <p:cond delay="0"/>
                                  </p:stCondLst>
                                  <p:childTnLst>
                                    <p:set>
                                      <p:cBhvr>
                                        <p:cTn id="20" dur="1" fill="hold">
                                          <p:stCondLst>
                                            <p:cond delay="0"/>
                                          </p:stCondLst>
                                        </p:cTn>
                                        <p:tgtEl>
                                          <p:spTgt spid="9"/>
                                        </p:tgtEl>
                                        <p:attrNameLst>
                                          <p:attrName>style.visibility</p:attrName>
                                        </p:attrNameLst>
                                      </p:cBhvr>
                                      <p:to>
                                        <p:strVal val="visible"/>
                                      </p:to>
                                    </p:set>
                                    <p:anim calcmode="lin" valueType="num">
                                      <p:cBhvr additive="base">
                                        <p:cTn id="21" dur="2000" fill="hold"/>
                                        <p:tgtEl>
                                          <p:spTgt spid="9"/>
                                        </p:tgtEl>
                                        <p:attrNameLst>
                                          <p:attrName>ppt_x</p:attrName>
                                        </p:attrNameLst>
                                      </p:cBhvr>
                                      <p:tavLst>
                                        <p:tav tm="0">
                                          <p:val>
                                            <p:strVal val="#ppt_x"/>
                                          </p:val>
                                        </p:tav>
                                        <p:tav tm="100000">
                                          <p:val>
                                            <p:strVal val="#ppt_x"/>
                                          </p:val>
                                        </p:tav>
                                      </p:tavLst>
                                    </p:anim>
                                    <p:anim calcmode="lin" valueType="num">
                                      <p:cBhvr additive="base">
                                        <p:cTn id="22" dur="2000" fill="hold"/>
                                        <p:tgtEl>
                                          <p:spTgt spid="9"/>
                                        </p:tgtEl>
                                        <p:attrNameLst>
                                          <p:attrName>ppt_y</p:attrName>
                                        </p:attrNameLst>
                                      </p:cBhvr>
                                      <p:tavLst>
                                        <p:tav tm="0">
                                          <p:val>
                                            <p:strVal val="1+#ppt_h/2"/>
                                          </p:val>
                                        </p:tav>
                                        <p:tav tm="100000">
                                          <p:val>
                                            <p:strVal val="#ppt_y"/>
                                          </p:val>
                                        </p:tav>
                                      </p:tavLst>
                                    </p:anim>
                                  </p:childTnLst>
                                </p:cTn>
                              </p:par>
                              <p:par>
                                <p:cTn id="23" presetID="2" presetClass="entr" presetSubtype="4" fill="hold" grpId="1" nodeType="withEffect">
                                  <p:stCondLst>
                                    <p:cond delay="0"/>
                                  </p:stCondLst>
                                  <p:childTnLst>
                                    <p:set>
                                      <p:cBhvr>
                                        <p:cTn id="24" dur="1" fill="hold">
                                          <p:stCondLst>
                                            <p:cond delay="0"/>
                                          </p:stCondLst>
                                        </p:cTn>
                                        <p:tgtEl>
                                          <p:spTgt spid="11"/>
                                        </p:tgtEl>
                                        <p:attrNameLst>
                                          <p:attrName>style.visibility</p:attrName>
                                        </p:attrNameLst>
                                      </p:cBhvr>
                                      <p:to>
                                        <p:strVal val="visible"/>
                                      </p:to>
                                    </p:set>
                                    <p:anim calcmode="lin" valueType="num">
                                      <p:cBhvr additive="base">
                                        <p:cTn id="25" dur="2000" fill="hold"/>
                                        <p:tgtEl>
                                          <p:spTgt spid="11"/>
                                        </p:tgtEl>
                                        <p:attrNameLst>
                                          <p:attrName>ppt_x</p:attrName>
                                        </p:attrNameLst>
                                      </p:cBhvr>
                                      <p:tavLst>
                                        <p:tav tm="0">
                                          <p:val>
                                            <p:strVal val="#ppt_x"/>
                                          </p:val>
                                        </p:tav>
                                        <p:tav tm="100000">
                                          <p:val>
                                            <p:strVal val="#ppt_x"/>
                                          </p:val>
                                        </p:tav>
                                      </p:tavLst>
                                    </p:anim>
                                    <p:anim calcmode="lin" valueType="num">
                                      <p:cBhvr additive="base">
                                        <p:cTn id="26" dur="2000" fill="hold"/>
                                        <p:tgtEl>
                                          <p:spTgt spid="11"/>
                                        </p:tgtEl>
                                        <p:attrNameLst>
                                          <p:attrName>ppt_y</p:attrName>
                                        </p:attrNameLst>
                                      </p:cBhvr>
                                      <p:tavLst>
                                        <p:tav tm="0">
                                          <p:val>
                                            <p:strVal val="1+#ppt_h/2"/>
                                          </p:val>
                                        </p:tav>
                                        <p:tav tm="100000">
                                          <p:val>
                                            <p:strVal val="#ppt_y"/>
                                          </p:val>
                                        </p:tav>
                                      </p:tavLst>
                                    </p:anim>
                                  </p:childTnLst>
                                </p:cTn>
                              </p:par>
                              <p:par>
                                <p:cTn id="27" presetID="2" presetClass="entr" presetSubtype="4" fill="hold" grpId="1" nodeType="withEffect">
                                  <p:stCondLst>
                                    <p:cond delay="0"/>
                                  </p:stCondLst>
                                  <p:childTnLst>
                                    <p:set>
                                      <p:cBhvr>
                                        <p:cTn id="28" dur="1" fill="hold">
                                          <p:stCondLst>
                                            <p:cond delay="0"/>
                                          </p:stCondLst>
                                        </p:cTn>
                                        <p:tgtEl>
                                          <p:spTgt spid="13"/>
                                        </p:tgtEl>
                                        <p:attrNameLst>
                                          <p:attrName>style.visibility</p:attrName>
                                        </p:attrNameLst>
                                      </p:cBhvr>
                                      <p:to>
                                        <p:strVal val="visible"/>
                                      </p:to>
                                    </p:set>
                                    <p:anim calcmode="lin" valueType="num">
                                      <p:cBhvr additive="base">
                                        <p:cTn id="29" dur="2000" fill="hold"/>
                                        <p:tgtEl>
                                          <p:spTgt spid="13"/>
                                        </p:tgtEl>
                                        <p:attrNameLst>
                                          <p:attrName>ppt_x</p:attrName>
                                        </p:attrNameLst>
                                      </p:cBhvr>
                                      <p:tavLst>
                                        <p:tav tm="0">
                                          <p:val>
                                            <p:strVal val="#ppt_x"/>
                                          </p:val>
                                        </p:tav>
                                        <p:tav tm="100000">
                                          <p:val>
                                            <p:strVal val="#ppt_x"/>
                                          </p:val>
                                        </p:tav>
                                      </p:tavLst>
                                    </p:anim>
                                    <p:anim calcmode="lin" valueType="num">
                                      <p:cBhvr additive="base">
                                        <p:cTn id="30" dur="2000" fill="hold"/>
                                        <p:tgtEl>
                                          <p:spTgt spid="13"/>
                                        </p:tgtEl>
                                        <p:attrNameLst>
                                          <p:attrName>ppt_y</p:attrName>
                                        </p:attrNameLst>
                                      </p:cBhvr>
                                      <p:tavLst>
                                        <p:tav tm="0">
                                          <p:val>
                                            <p:strVal val="1+#ppt_h/2"/>
                                          </p:val>
                                        </p:tav>
                                        <p:tav tm="100000">
                                          <p:val>
                                            <p:strVal val="#ppt_y"/>
                                          </p:val>
                                        </p:tav>
                                      </p:tavLst>
                                    </p:anim>
                                  </p:childTnLst>
                                </p:cTn>
                              </p:par>
                              <p:par>
                                <p:cTn id="31" presetID="2" presetClass="entr" presetSubtype="4" fill="hold" grpId="1" nodeType="withEffect">
                                  <p:stCondLst>
                                    <p:cond delay="0"/>
                                  </p:stCondLst>
                                  <p:childTnLst>
                                    <p:set>
                                      <p:cBhvr>
                                        <p:cTn id="32" dur="1" fill="hold">
                                          <p:stCondLst>
                                            <p:cond delay="0"/>
                                          </p:stCondLst>
                                        </p:cTn>
                                        <p:tgtEl>
                                          <p:spTgt spid="15"/>
                                        </p:tgtEl>
                                        <p:attrNameLst>
                                          <p:attrName>style.visibility</p:attrName>
                                        </p:attrNameLst>
                                      </p:cBhvr>
                                      <p:to>
                                        <p:strVal val="visible"/>
                                      </p:to>
                                    </p:set>
                                    <p:anim calcmode="lin" valueType="num">
                                      <p:cBhvr additive="base">
                                        <p:cTn id="33" dur="2000" fill="hold"/>
                                        <p:tgtEl>
                                          <p:spTgt spid="15"/>
                                        </p:tgtEl>
                                        <p:attrNameLst>
                                          <p:attrName>ppt_x</p:attrName>
                                        </p:attrNameLst>
                                      </p:cBhvr>
                                      <p:tavLst>
                                        <p:tav tm="0">
                                          <p:val>
                                            <p:strVal val="#ppt_x"/>
                                          </p:val>
                                        </p:tav>
                                        <p:tav tm="100000">
                                          <p:val>
                                            <p:strVal val="#ppt_x"/>
                                          </p:val>
                                        </p:tav>
                                      </p:tavLst>
                                    </p:anim>
                                    <p:anim calcmode="lin" valueType="num">
                                      <p:cBhvr additive="base">
                                        <p:cTn id="34" dur="2000" fill="hold"/>
                                        <p:tgtEl>
                                          <p:spTgt spid="15"/>
                                        </p:tgtEl>
                                        <p:attrNameLst>
                                          <p:attrName>ppt_y</p:attrName>
                                        </p:attrNameLst>
                                      </p:cBhvr>
                                      <p:tavLst>
                                        <p:tav tm="0">
                                          <p:val>
                                            <p:strVal val="1+#ppt_h/2"/>
                                          </p:val>
                                        </p:tav>
                                        <p:tav tm="100000">
                                          <p:val>
                                            <p:strVal val="#ppt_y"/>
                                          </p:val>
                                        </p:tav>
                                      </p:tavLst>
                                    </p:anim>
                                  </p:childTnLst>
                                </p:cTn>
                              </p:par>
                              <p:par>
                                <p:cTn id="35" presetID="2" presetClass="entr" presetSubtype="4" fill="hold" grpId="1" nodeType="withEffect">
                                  <p:stCondLst>
                                    <p:cond delay="0"/>
                                  </p:stCondLst>
                                  <p:childTnLst>
                                    <p:set>
                                      <p:cBhvr>
                                        <p:cTn id="36" dur="1" fill="hold">
                                          <p:stCondLst>
                                            <p:cond delay="0"/>
                                          </p:stCondLst>
                                        </p:cTn>
                                        <p:tgtEl>
                                          <p:spTgt spid="17"/>
                                        </p:tgtEl>
                                        <p:attrNameLst>
                                          <p:attrName>style.visibility</p:attrName>
                                        </p:attrNameLst>
                                      </p:cBhvr>
                                      <p:to>
                                        <p:strVal val="visible"/>
                                      </p:to>
                                    </p:set>
                                    <p:anim calcmode="lin" valueType="num">
                                      <p:cBhvr additive="base">
                                        <p:cTn id="37" dur="2000" fill="hold"/>
                                        <p:tgtEl>
                                          <p:spTgt spid="17"/>
                                        </p:tgtEl>
                                        <p:attrNameLst>
                                          <p:attrName>ppt_x</p:attrName>
                                        </p:attrNameLst>
                                      </p:cBhvr>
                                      <p:tavLst>
                                        <p:tav tm="0">
                                          <p:val>
                                            <p:strVal val="#ppt_x"/>
                                          </p:val>
                                        </p:tav>
                                        <p:tav tm="100000">
                                          <p:val>
                                            <p:strVal val="#ppt_x"/>
                                          </p:val>
                                        </p:tav>
                                      </p:tavLst>
                                    </p:anim>
                                    <p:anim calcmode="lin" valueType="num">
                                      <p:cBhvr additive="base">
                                        <p:cTn id="38" dur="2000" fill="hold"/>
                                        <p:tgtEl>
                                          <p:spTgt spid="17"/>
                                        </p:tgtEl>
                                        <p:attrNameLst>
                                          <p:attrName>ppt_y</p:attrName>
                                        </p:attrNameLst>
                                      </p:cBhvr>
                                      <p:tavLst>
                                        <p:tav tm="0">
                                          <p:val>
                                            <p:strVal val="1+#ppt_h/2"/>
                                          </p:val>
                                        </p:tav>
                                        <p:tav tm="100000">
                                          <p:val>
                                            <p:strVal val="#ppt_y"/>
                                          </p:val>
                                        </p:tav>
                                      </p:tavLst>
                                    </p:anim>
                                  </p:childTnLst>
                                </p:cTn>
                              </p:par>
                              <p:par>
                                <p:cTn id="39" presetID="2" presetClass="entr" presetSubtype="4" fill="hold" grpId="1" nodeType="withEffect">
                                  <p:stCondLst>
                                    <p:cond delay="0"/>
                                  </p:stCondLst>
                                  <p:childTnLst>
                                    <p:set>
                                      <p:cBhvr>
                                        <p:cTn id="40" dur="1" fill="hold">
                                          <p:stCondLst>
                                            <p:cond delay="0"/>
                                          </p:stCondLst>
                                        </p:cTn>
                                        <p:tgtEl>
                                          <p:spTgt spid="18"/>
                                        </p:tgtEl>
                                        <p:attrNameLst>
                                          <p:attrName>style.visibility</p:attrName>
                                        </p:attrNameLst>
                                      </p:cBhvr>
                                      <p:to>
                                        <p:strVal val="visible"/>
                                      </p:to>
                                    </p:set>
                                    <p:anim calcmode="lin" valueType="num">
                                      <p:cBhvr additive="base">
                                        <p:cTn id="41" dur="2000" fill="hold"/>
                                        <p:tgtEl>
                                          <p:spTgt spid="18"/>
                                        </p:tgtEl>
                                        <p:attrNameLst>
                                          <p:attrName>ppt_x</p:attrName>
                                        </p:attrNameLst>
                                      </p:cBhvr>
                                      <p:tavLst>
                                        <p:tav tm="0">
                                          <p:val>
                                            <p:strVal val="#ppt_x"/>
                                          </p:val>
                                        </p:tav>
                                        <p:tav tm="100000">
                                          <p:val>
                                            <p:strVal val="#ppt_x"/>
                                          </p:val>
                                        </p:tav>
                                      </p:tavLst>
                                    </p:anim>
                                    <p:anim calcmode="lin" valueType="num">
                                      <p:cBhvr additive="base">
                                        <p:cTn id="42" dur="2000" fill="hold"/>
                                        <p:tgtEl>
                                          <p:spTgt spid="18"/>
                                        </p:tgtEl>
                                        <p:attrNameLst>
                                          <p:attrName>ppt_y</p:attrName>
                                        </p:attrNameLst>
                                      </p:cBhvr>
                                      <p:tavLst>
                                        <p:tav tm="0">
                                          <p:val>
                                            <p:strVal val="1+#ppt_h/2"/>
                                          </p:val>
                                        </p:tav>
                                        <p:tav tm="100000">
                                          <p:val>
                                            <p:strVal val="#ppt_y"/>
                                          </p:val>
                                        </p:tav>
                                      </p:tavLst>
                                    </p:anim>
                                  </p:childTnLst>
                                </p:cTn>
                              </p:par>
                              <p:par>
                                <p:cTn id="43" presetID="2" presetClass="entr" presetSubtype="4" fill="hold" grpId="1" nodeType="withEffect">
                                  <p:stCondLst>
                                    <p:cond delay="0"/>
                                  </p:stCondLst>
                                  <p:childTnLst>
                                    <p:set>
                                      <p:cBhvr>
                                        <p:cTn id="44" dur="1" fill="hold">
                                          <p:stCondLst>
                                            <p:cond delay="0"/>
                                          </p:stCondLst>
                                        </p:cTn>
                                        <p:tgtEl>
                                          <p:spTgt spid="20"/>
                                        </p:tgtEl>
                                        <p:attrNameLst>
                                          <p:attrName>style.visibility</p:attrName>
                                        </p:attrNameLst>
                                      </p:cBhvr>
                                      <p:to>
                                        <p:strVal val="visible"/>
                                      </p:to>
                                    </p:set>
                                    <p:anim calcmode="lin" valueType="num">
                                      <p:cBhvr additive="base">
                                        <p:cTn id="45" dur="2000" fill="hold"/>
                                        <p:tgtEl>
                                          <p:spTgt spid="20"/>
                                        </p:tgtEl>
                                        <p:attrNameLst>
                                          <p:attrName>ppt_x</p:attrName>
                                        </p:attrNameLst>
                                      </p:cBhvr>
                                      <p:tavLst>
                                        <p:tav tm="0">
                                          <p:val>
                                            <p:strVal val="#ppt_x"/>
                                          </p:val>
                                        </p:tav>
                                        <p:tav tm="100000">
                                          <p:val>
                                            <p:strVal val="#ppt_x"/>
                                          </p:val>
                                        </p:tav>
                                      </p:tavLst>
                                    </p:anim>
                                    <p:anim calcmode="lin" valueType="num">
                                      <p:cBhvr additive="base">
                                        <p:cTn id="46" dur="2000" fill="hold"/>
                                        <p:tgtEl>
                                          <p:spTgt spid="20"/>
                                        </p:tgtEl>
                                        <p:attrNameLst>
                                          <p:attrName>ppt_y</p:attrName>
                                        </p:attrNameLst>
                                      </p:cBhvr>
                                      <p:tavLst>
                                        <p:tav tm="0">
                                          <p:val>
                                            <p:strVal val="1+#ppt_h/2"/>
                                          </p:val>
                                        </p:tav>
                                        <p:tav tm="100000">
                                          <p:val>
                                            <p:strVal val="#ppt_y"/>
                                          </p:val>
                                        </p:tav>
                                      </p:tavLst>
                                    </p:anim>
                                  </p:childTnLst>
                                </p:cTn>
                              </p:par>
                              <p:par>
                                <p:cTn id="47" presetID="2" presetClass="entr" presetSubtype="4" fill="hold" grpId="1" nodeType="withEffect">
                                  <p:stCondLst>
                                    <p:cond delay="0"/>
                                  </p:stCondLst>
                                  <p:childTnLst>
                                    <p:set>
                                      <p:cBhvr>
                                        <p:cTn id="48" dur="1" fill="hold">
                                          <p:stCondLst>
                                            <p:cond delay="0"/>
                                          </p:stCondLst>
                                        </p:cTn>
                                        <p:tgtEl>
                                          <p:spTgt spid="22"/>
                                        </p:tgtEl>
                                        <p:attrNameLst>
                                          <p:attrName>style.visibility</p:attrName>
                                        </p:attrNameLst>
                                      </p:cBhvr>
                                      <p:to>
                                        <p:strVal val="visible"/>
                                      </p:to>
                                    </p:set>
                                    <p:anim calcmode="lin" valueType="num">
                                      <p:cBhvr additive="base">
                                        <p:cTn id="49" dur="2000" fill="hold"/>
                                        <p:tgtEl>
                                          <p:spTgt spid="22"/>
                                        </p:tgtEl>
                                        <p:attrNameLst>
                                          <p:attrName>ppt_x</p:attrName>
                                        </p:attrNameLst>
                                      </p:cBhvr>
                                      <p:tavLst>
                                        <p:tav tm="0">
                                          <p:val>
                                            <p:strVal val="#ppt_x"/>
                                          </p:val>
                                        </p:tav>
                                        <p:tav tm="100000">
                                          <p:val>
                                            <p:strVal val="#ppt_x"/>
                                          </p:val>
                                        </p:tav>
                                      </p:tavLst>
                                    </p:anim>
                                    <p:anim calcmode="lin" valueType="num">
                                      <p:cBhvr additive="base">
                                        <p:cTn id="50" dur="2000" fill="hold"/>
                                        <p:tgtEl>
                                          <p:spTgt spid="22"/>
                                        </p:tgtEl>
                                        <p:attrNameLst>
                                          <p:attrName>ppt_y</p:attrName>
                                        </p:attrNameLst>
                                      </p:cBhvr>
                                      <p:tavLst>
                                        <p:tav tm="0">
                                          <p:val>
                                            <p:strVal val="1+#ppt_h/2"/>
                                          </p:val>
                                        </p:tav>
                                        <p:tav tm="100000">
                                          <p:val>
                                            <p:strVal val="#ppt_y"/>
                                          </p:val>
                                        </p:tav>
                                      </p:tavLst>
                                    </p:anim>
                                  </p:childTnLst>
                                </p:cTn>
                              </p:par>
                              <p:par>
                                <p:cTn id="51" presetID="2" presetClass="entr" presetSubtype="4" fill="hold" grpId="1" nodeType="withEffect">
                                  <p:stCondLst>
                                    <p:cond delay="0"/>
                                  </p:stCondLst>
                                  <p:childTnLst>
                                    <p:set>
                                      <p:cBhvr>
                                        <p:cTn id="52" dur="1" fill="hold">
                                          <p:stCondLst>
                                            <p:cond delay="0"/>
                                          </p:stCondLst>
                                        </p:cTn>
                                        <p:tgtEl>
                                          <p:spTgt spid="24"/>
                                        </p:tgtEl>
                                        <p:attrNameLst>
                                          <p:attrName>style.visibility</p:attrName>
                                        </p:attrNameLst>
                                      </p:cBhvr>
                                      <p:to>
                                        <p:strVal val="visible"/>
                                      </p:to>
                                    </p:set>
                                    <p:anim calcmode="lin" valueType="num">
                                      <p:cBhvr additive="base">
                                        <p:cTn id="53" dur="2000" fill="hold"/>
                                        <p:tgtEl>
                                          <p:spTgt spid="24"/>
                                        </p:tgtEl>
                                        <p:attrNameLst>
                                          <p:attrName>ppt_x</p:attrName>
                                        </p:attrNameLst>
                                      </p:cBhvr>
                                      <p:tavLst>
                                        <p:tav tm="0">
                                          <p:val>
                                            <p:strVal val="#ppt_x"/>
                                          </p:val>
                                        </p:tav>
                                        <p:tav tm="100000">
                                          <p:val>
                                            <p:strVal val="#ppt_x"/>
                                          </p:val>
                                        </p:tav>
                                      </p:tavLst>
                                    </p:anim>
                                    <p:anim calcmode="lin" valueType="num">
                                      <p:cBhvr additive="base">
                                        <p:cTn id="54" dur="2000" fill="hold"/>
                                        <p:tgtEl>
                                          <p:spTgt spid="24"/>
                                        </p:tgtEl>
                                        <p:attrNameLst>
                                          <p:attrName>ppt_y</p:attrName>
                                        </p:attrNameLst>
                                      </p:cBhvr>
                                      <p:tavLst>
                                        <p:tav tm="0">
                                          <p:val>
                                            <p:strVal val="1+#ppt_h/2"/>
                                          </p:val>
                                        </p:tav>
                                        <p:tav tm="100000">
                                          <p:val>
                                            <p:strVal val="#ppt_y"/>
                                          </p:val>
                                        </p:tav>
                                      </p:tavLst>
                                    </p:anim>
                                  </p:childTnLst>
                                </p:cTn>
                              </p:par>
                              <p:par>
                                <p:cTn id="55" presetID="2" presetClass="entr" presetSubtype="4" fill="hold" grpId="1" nodeType="withEffect">
                                  <p:stCondLst>
                                    <p:cond delay="0"/>
                                  </p:stCondLst>
                                  <p:childTnLst>
                                    <p:set>
                                      <p:cBhvr>
                                        <p:cTn id="56" dur="1" fill="hold">
                                          <p:stCondLst>
                                            <p:cond delay="0"/>
                                          </p:stCondLst>
                                        </p:cTn>
                                        <p:tgtEl>
                                          <p:spTgt spid="26"/>
                                        </p:tgtEl>
                                        <p:attrNameLst>
                                          <p:attrName>style.visibility</p:attrName>
                                        </p:attrNameLst>
                                      </p:cBhvr>
                                      <p:to>
                                        <p:strVal val="visible"/>
                                      </p:to>
                                    </p:set>
                                    <p:anim calcmode="lin" valueType="num">
                                      <p:cBhvr additive="base">
                                        <p:cTn id="57" dur="2000" fill="hold"/>
                                        <p:tgtEl>
                                          <p:spTgt spid="26"/>
                                        </p:tgtEl>
                                        <p:attrNameLst>
                                          <p:attrName>ppt_x</p:attrName>
                                        </p:attrNameLst>
                                      </p:cBhvr>
                                      <p:tavLst>
                                        <p:tav tm="0">
                                          <p:val>
                                            <p:strVal val="#ppt_x"/>
                                          </p:val>
                                        </p:tav>
                                        <p:tav tm="100000">
                                          <p:val>
                                            <p:strVal val="#ppt_x"/>
                                          </p:val>
                                        </p:tav>
                                      </p:tavLst>
                                    </p:anim>
                                    <p:anim calcmode="lin" valueType="num">
                                      <p:cBhvr additive="base">
                                        <p:cTn id="58" dur="2000" fill="hold"/>
                                        <p:tgtEl>
                                          <p:spTgt spid="26"/>
                                        </p:tgtEl>
                                        <p:attrNameLst>
                                          <p:attrName>ppt_y</p:attrName>
                                        </p:attrNameLst>
                                      </p:cBhvr>
                                      <p:tavLst>
                                        <p:tav tm="0">
                                          <p:val>
                                            <p:strVal val="1+#ppt_h/2"/>
                                          </p:val>
                                        </p:tav>
                                        <p:tav tm="100000">
                                          <p:val>
                                            <p:strVal val="#ppt_y"/>
                                          </p:val>
                                        </p:tav>
                                      </p:tavLst>
                                    </p:anim>
                                  </p:childTnLst>
                                </p:cTn>
                              </p:par>
                              <p:par>
                                <p:cTn id="59" presetID="2" presetClass="entr" presetSubtype="4" fill="hold" grpId="1" nodeType="withEffect">
                                  <p:stCondLst>
                                    <p:cond delay="0"/>
                                  </p:stCondLst>
                                  <p:childTnLst>
                                    <p:set>
                                      <p:cBhvr>
                                        <p:cTn id="60" dur="1" fill="hold">
                                          <p:stCondLst>
                                            <p:cond delay="0"/>
                                          </p:stCondLst>
                                        </p:cTn>
                                        <p:tgtEl>
                                          <p:spTgt spid="28"/>
                                        </p:tgtEl>
                                        <p:attrNameLst>
                                          <p:attrName>style.visibility</p:attrName>
                                        </p:attrNameLst>
                                      </p:cBhvr>
                                      <p:to>
                                        <p:strVal val="visible"/>
                                      </p:to>
                                    </p:set>
                                    <p:anim calcmode="lin" valueType="num">
                                      <p:cBhvr additive="base">
                                        <p:cTn id="61" dur="2000" fill="hold"/>
                                        <p:tgtEl>
                                          <p:spTgt spid="28"/>
                                        </p:tgtEl>
                                        <p:attrNameLst>
                                          <p:attrName>ppt_x</p:attrName>
                                        </p:attrNameLst>
                                      </p:cBhvr>
                                      <p:tavLst>
                                        <p:tav tm="0">
                                          <p:val>
                                            <p:strVal val="#ppt_x"/>
                                          </p:val>
                                        </p:tav>
                                        <p:tav tm="100000">
                                          <p:val>
                                            <p:strVal val="#ppt_x"/>
                                          </p:val>
                                        </p:tav>
                                      </p:tavLst>
                                    </p:anim>
                                    <p:anim calcmode="lin" valueType="num">
                                      <p:cBhvr additive="base">
                                        <p:cTn id="62" dur="2000" fill="hold"/>
                                        <p:tgtEl>
                                          <p:spTgt spid="28"/>
                                        </p:tgtEl>
                                        <p:attrNameLst>
                                          <p:attrName>ppt_y</p:attrName>
                                        </p:attrNameLst>
                                      </p:cBhvr>
                                      <p:tavLst>
                                        <p:tav tm="0">
                                          <p:val>
                                            <p:strVal val="1+#ppt_h/2"/>
                                          </p:val>
                                        </p:tav>
                                        <p:tav tm="100000">
                                          <p:val>
                                            <p:strVal val="#ppt_y"/>
                                          </p:val>
                                        </p:tav>
                                      </p:tavLst>
                                    </p:anim>
                                  </p:childTnLst>
                                </p:cTn>
                              </p:par>
                              <p:par>
                                <p:cTn id="63" presetID="2" presetClass="entr" presetSubtype="4" fill="hold" grpId="1" nodeType="withEffect">
                                  <p:stCondLst>
                                    <p:cond delay="0"/>
                                  </p:stCondLst>
                                  <p:childTnLst>
                                    <p:set>
                                      <p:cBhvr>
                                        <p:cTn id="64" dur="1" fill="hold">
                                          <p:stCondLst>
                                            <p:cond delay="0"/>
                                          </p:stCondLst>
                                        </p:cTn>
                                        <p:tgtEl>
                                          <p:spTgt spid="30"/>
                                        </p:tgtEl>
                                        <p:attrNameLst>
                                          <p:attrName>style.visibility</p:attrName>
                                        </p:attrNameLst>
                                      </p:cBhvr>
                                      <p:to>
                                        <p:strVal val="visible"/>
                                      </p:to>
                                    </p:set>
                                    <p:anim calcmode="lin" valueType="num">
                                      <p:cBhvr additive="base">
                                        <p:cTn id="65" dur="2000" fill="hold"/>
                                        <p:tgtEl>
                                          <p:spTgt spid="30"/>
                                        </p:tgtEl>
                                        <p:attrNameLst>
                                          <p:attrName>ppt_x</p:attrName>
                                        </p:attrNameLst>
                                      </p:cBhvr>
                                      <p:tavLst>
                                        <p:tav tm="0">
                                          <p:val>
                                            <p:strVal val="#ppt_x"/>
                                          </p:val>
                                        </p:tav>
                                        <p:tav tm="100000">
                                          <p:val>
                                            <p:strVal val="#ppt_x"/>
                                          </p:val>
                                        </p:tav>
                                      </p:tavLst>
                                    </p:anim>
                                    <p:anim calcmode="lin" valueType="num">
                                      <p:cBhvr additive="base">
                                        <p:cTn id="66" dur="2000" fill="hold"/>
                                        <p:tgtEl>
                                          <p:spTgt spid="30"/>
                                        </p:tgtEl>
                                        <p:attrNameLst>
                                          <p:attrName>ppt_y</p:attrName>
                                        </p:attrNameLst>
                                      </p:cBhvr>
                                      <p:tavLst>
                                        <p:tav tm="0">
                                          <p:val>
                                            <p:strVal val="1+#ppt_h/2"/>
                                          </p:val>
                                        </p:tav>
                                        <p:tav tm="100000">
                                          <p:val>
                                            <p:strVal val="#ppt_y"/>
                                          </p:val>
                                        </p:tav>
                                      </p:tavLst>
                                    </p:anim>
                                  </p:childTnLst>
                                </p:cTn>
                              </p:par>
                              <p:par>
                                <p:cTn id="67" presetID="2" presetClass="entr" presetSubtype="1" fill="hold" grpId="1" nodeType="withEffect">
                                  <p:stCondLst>
                                    <p:cond delay="0"/>
                                  </p:stCondLst>
                                  <p:childTnLst>
                                    <p:set>
                                      <p:cBhvr>
                                        <p:cTn id="68" dur="1" fill="hold">
                                          <p:stCondLst>
                                            <p:cond delay="0"/>
                                          </p:stCondLst>
                                        </p:cTn>
                                        <p:tgtEl>
                                          <p:spTgt spid="4"/>
                                        </p:tgtEl>
                                        <p:attrNameLst>
                                          <p:attrName>style.visibility</p:attrName>
                                        </p:attrNameLst>
                                      </p:cBhvr>
                                      <p:to>
                                        <p:strVal val="visible"/>
                                      </p:to>
                                    </p:set>
                                    <p:anim calcmode="lin" valueType="num">
                                      <p:cBhvr additive="base">
                                        <p:cTn id="69" dur="2000" fill="hold"/>
                                        <p:tgtEl>
                                          <p:spTgt spid="4"/>
                                        </p:tgtEl>
                                        <p:attrNameLst>
                                          <p:attrName>ppt_x</p:attrName>
                                        </p:attrNameLst>
                                      </p:cBhvr>
                                      <p:tavLst>
                                        <p:tav tm="0">
                                          <p:val>
                                            <p:strVal val="#ppt_x"/>
                                          </p:val>
                                        </p:tav>
                                        <p:tav tm="100000">
                                          <p:val>
                                            <p:strVal val="#ppt_x"/>
                                          </p:val>
                                        </p:tav>
                                      </p:tavLst>
                                    </p:anim>
                                    <p:anim calcmode="lin" valueType="num">
                                      <p:cBhvr additive="base">
                                        <p:cTn id="70" dur="2000" fill="hold"/>
                                        <p:tgtEl>
                                          <p:spTgt spid="4"/>
                                        </p:tgtEl>
                                        <p:attrNameLst>
                                          <p:attrName>ppt_y</p:attrName>
                                        </p:attrNameLst>
                                      </p:cBhvr>
                                      <p:tavLst>
                                        <p:tav tm="0">
                                          <p:val>
                                            <p:strVal val="0-#ppt_h/2"/>
                                          </p:val>
                                        </p:tav>
                                        <p:tav tm="100000">
                                          <p:val>
                                            <p:strVal val="#ppt_y"/>
                                          </p:val>
                                        </p:tav>
                                      </p:tavLst>
                                    </p:anim>
                                  </p:childTnLst>
                                </p:cTn>
                              </p:par>
                              <p:par>
                                <p:cTn id="71" presetID="2" presetClass="entr" presetSubtype="1" fill="hold" grpId="1" nodeType="withEffect">
                                  <p:stCondLst>
                                    <p:cond delay="0"/>
                                  </p:stCondLst>
                                  <p:childTnLst>
                                    <p:set>
                                      <p:cBhvr>
                                        <p:cTn id="72" dur="1" fill="hold">
                                          <p:stCondLst>
                                            <p:cond delay="0"/>
                                          </p:stCondLst>
                                        </p:cTn>
                                        <p:tgtEl>
                                          <p:spTgt spid="6"/>
                                        </p:tgtEl>
                                        <p:attrNameLst>
                                          <p:attrName>style.visibility</p:attrName>
                                        </p:attrNameLst>
                                      </p:cBhvr>
                                      <p:to>
                                        <p:strVal val="visible"/>
                                      </p:to>
                                    </p:set>
                                    <p:anim calcmode="lin" valueType="num">
                                      <p:cBhvr additive="base">
                                        <p:cTn id="73" dur="2000" fill="hold"/>
                                        <p:tgtEl>
                                          <p:spTgt spid="6"/>
                                        </p:tgtEl>
                                        <p:attrNameLst>
                                          <p:attrName>ppt_x</p:attrName>
                                        </p:attrNameLst>
                                      </p:cBhvr>
                                      <p:tavLst>
                                        <p:tav tm="0">
                                          <p:val>
                                            <p:strVal val="#ppt_x"/>
                                          </p:val>
                                        </p:tav>
                                        <p:tav tm="100000">
                                          <p:val>
                                            <p:strVal val="#ppt_x"/>
                                          </p:val>
                                        </p:tav>
                                      </p:tavLst>
                                    </p:anim>
                                    <p:anim calcmode="lin" valueType="num">
                                      <p:cBhvr additive="base">
                                        <p:cTn id="74" dur="2000" fill="hold"/>
                                        <p:tgtEl>
                                          <p:spTgt spid="6"/>
                                        </p:tgtEl>
                                        <p:attrNameLst>
                                          <p:attrName>ppt_y</p:attrName>
                                        </p:attrNameLst>
                                      </p:cBhvr>
                                      <p:tavLst>
                                        <p:tav tm="0">
                                          <p:val>
                                            <p:strVal val="0-#ppt_h/2"/>
                                          </p:val>
                                        </p:tav>
                                        <p:tav tm="100000">
                                          <p:val>
                                            <p:strVal val="#ppt_y"/>
                                          </p:val>
                                        </p:tav>
                                      </p:tavLst>
                                    </p:anim>
                                  </p:childTnLst>
                                </p:cTn>
                              </p:par>
                              <p:par>
                                <p:cTn id="75" presetID="2" presetClass="entr" presetSubtype="1" fill="hold" grpId="1" nodeType="withEffect">
                                  <p:stCondLst>
                                    <p:cond delay="0"/>
                                  </p:stCondLst>
                                  <p:childTnLst>
                                    <p:set>
                                      <p:cBhvr>
                                        <p:cTn id="76" dur="1" fill="hold">
                                          <p:stCondLst>
                                            <p:cond delay="0"/>
                                          </p:stCondLst>
                                        </p:cTn>
                                        <p:tgtEl>
                                          <p:spTgt spid="8"/>
                                        </p:tgtEl>
                                        <p:attrNameLst>
                                          <p:attrName>style.visibility</p:attrName>
                                        </p:attrNameLst>
                                      </p:cBhvr>
                                      <p:to>
                                        <p:strVal val="visible"/>
                                      </p:to>
                                    </p:set>
                                    <p:anim calcmode="lin" valueType="num">
                                      <p:cBhvr additive="base">
                                        <p:cTn id="77" dur="2000" fill="hold"/>
                                        <p:tgtEl>
                                          <p:spTgt spid="8"/>
                                        </p:tgtEl>
                                        <p:attrNameLst>
                                          <p:attrName>ppt_x</p:attrName>
                                        </p:attrNameLst>
                                      </p:cBhvr>
                                      <p:tavLst>
                                        <p:tav tm="0">
                                          <p:val>
                                            <p:strVal val="#ppt_x"/>
                                          </p:val>
                                        </p:tav>
                                        <p:tav tm="100000">
                                          <p:val>
                                            <p:strVal val="#ppt_x"/>
                                          </p:val>
                                        </p:tav>
                                      </p:tavLst>
                                    </p:anim>
                                    <p:anim calcmode="lin" valueType="num">
                                      <p:cBhvr additive="base">
                                        <p:cTn id="78" dur="2000" fill="hold"/>
                                        <p:tgtEl>
                                          <p:spTgt spid="8"/>
                                        </p:tgtEl>
                                        <p:attrNameLst>
                                          <p:attrName>ppt_y</p:attrName>
                                        </p:attrNameLst>
                                      </p:cBhvr>
                                      <p:tavLst>
                                        <p:tav tm="0">
                                          <p:val>
                                            <p:strVal val="0-#ppt_h/2"/>
                                          </p:val>
                                        </p:tav>
                                        <p:tav tm="100000">
                                          <p:val>
                                            <p:strVal val="#ppt_y"/>
                                          </p:val>
                                        </p:tav>
                                      </p:tavLst>
                                    </p:anim>
                                  </p:childTnLst>
                                </p:cTn>
                              </p:par>
                              <p:par>
                                <p:cTn id="79" presetID="2" presetClass="entr" presetSubtype="1" fill="hold" grpId="1" nodeType="withEffect">
                                  <p:stCondLst>
                                    <p:cond delay="0"/>
                                  </p:stCondLst>
                                  <p:childTnLst>
                                    <p:set>
                                      <p:cBhvr>
                                        <p:cTn id="80" dur="1" fill="hold">
                                          <p:stCondLst>
                                            <p:cond delay="0"/>
                                          </p:stCondLst>
                                        </p:cTn>
                                        <p:tgtEl>
                                          <p:spTgt spid="10"/>
                                        </p:tgtEl>
                                        <p:attrNameLst>
                                          <p:attrName>style.visibility</p:attrName>
                                        </p:attrNameLst>
                                      </p:cBhvr>
                                      <p:to>
                                        <p:strVal val="visible"/>
                                      </p:to>
                                    </p:set>
                                    <p:anim calcmode="lin" valueType="num">
                                      <p:cBhvr additive="base">
                                        <p:cTn id="81" dur="2000" fill="hold"/>
                                        <p:tgtEl>
                                          <p:spTgt spid="10"/>
                                        </p:tgtEl>
                                        <p:attrNameLst>
                                          <p:attrName>ppt_x</p:attrName>
                                        </p:attrNameLst>
                                      </p:cBhvr>
                                      <p:tavLst>
                                        <p:tav tm="0">
                                          <p:val>
                                            <p:strVal val="#ppt_x"/>
                                          </p:val>
                                        </p:tav>
                                        <p:tav tm="100000">
                                          <p:val>
                                            <p:strVal val="#ppt_x"/>
                                          </p:val>
                                        </p:tav>
                                      </p:tavLst>
                                    </p:anim>
                                    <p:anim calcmode="lin" valueType="num">
                                      <p:cBhvr additive="base">
                                        <p:cTn id="82" dur="2000" fill="hold"/>
                                        <p:tgtEl>
                                          <p:spTgt spid="10"/>
                                        </p:tgtEl>
                                        <p:attrNameLst>
                                          <p:attrName>ppt_y</p:attrName>
                                        </p:attrNameLst>
                                      </p:cBhvr>
                                      <p:tavLst>
                                        <p:tav tm="0">
                                          <p:val>
                                            <p:strVal val="0-#ppt_h/2"/>
                                          </p:val>
                                        </p:tav>
                                        <p:tav tm="100000">
                                          <p:val>
                                            <p:strVal val="#ppt_y"/>
                                          </p:val>
                                        </p:tav>
                                      </p:tavLst>
                                    </p:anim>
                                  </p:childTnLst>
                                </p:cTn>
                              </p:par>
                              <p:par>
                                <p:cTn id="83" presetID="2" presetClass="entr" presetSubtype="1" fill="hold" grpId="1" nodeType="withEffect">
                                  <p:stCondLst>
                                    <p:cond delay="0"/>
                                  </p:stCondLst>
                                  <p:childTnLst>
                                    <p:set>
                                      <p:cBhvr>
                                        <p:cTn id="84" dur="1" fill="hold">
                                          <p:stCondLst>
                                            <p:cond delay="0"/>
                                          </p:stCondLst>
                                        </p:cTn>
                                        <p:tgtEl>
                                          <p:spTgt spid="12"/>
                                        </p:tgtEl>
                                        <p:attrNameLst>
                                          <p:attrName>style.visibility</p:attrName>
                                        </p:attrNameLst>
                                      </p:cBhvr>
                                      <p:to>
                                        <p:strVal val="visible"/>
                                      </p:to>
                                    </p:set>
                                    <p:anim calcmode="lin" valueType="num">
                                      <p:cBhvr additive="base">
                                        <p:cTn id="85" dur="2000" fill="hold"/>
                                        <p:tgtEl>
                                          <p:spTgt spid="12"/>
                                        </p:tgtEl>
                                        <p:attrNameLst>
                                          <p:attrName>ppt_x</p:attrName>
                                        </p:attrNameLst>
                                      </p:cBhvr>
                                      <p:tavLst>
                                        <p:tav tm="0">
                                          <p:val>
                                            <p:strVal val="#ppt_x"/>
                                          </p:val>
                                        </p:tav>
                                        <p:tav tm="100000">
                                          <p:val>
                                            <p:strVal val="#ppt_x"/>
                                          </p:val>
                                        </p:tav>
                                      </p:tavLst>
                                    </p:anim>
                                    <p:anim calcmode="lin" valueType="num">
                                      <p:cBhvr additive="base">
                                        <p:cTn id="86" dur="2000" fill="hold"/>
                                        <p:tgtEl>
                                          <p:spTgt spid="12"/>
                                        </p:tgtEl>
                                        <p:attrNameLst>
                                          <p:attrName>ppt_y</p:attrName>
                                        </p:attrNameLst>
                                      </p:cBhvr>
                                      <p:tavLst>
                                        <p:tav tm="0">
                                          <p:val>
                                            <p:strVal val="0-#ppt_h/2"/>
                                          </p:val>
                                        </p:tav>
                                        <p:tav tm="100000">
                                          <p:val>
                                            <p:strVal val="#ppt_y"/>
                                          </p:val>
                                        </p:tav>
                                      </p:tavLst>
                                    </p:anim>
                                  </p:childTnLst>
                                </p:cTn>
                              </p:par>
                              <p:par>
                                <p:cTn id="87" presetID="2" presetClass="entr" presetSubtype="1" fill="hold" grpId="1" nodeType="withEffect">
                                  <p:stCondLst>
                                    <p:cond delay="0"/>
                                  </p:stCondLst>
                                  <p:childTnLst>
                                    <p:set>
                                      <p:cBhvr>
                                        <p:cTn id="88" dur="1" fill="hold">
                                          <p:stCondLst>
                                            <p:cond delay="0"/>
                                          </p:stCondLst>
                                        </p:cTn>
                                        <p:tgtEl>
                                          <p:spTgt spid="14"/>
                                        </p:tgtEl>
                                        <p:attrNameLst>
                                          <p:attrName>style.visibility</p:attrName>
                                        </p:attrNameLst>
                                      </p:cBhvr>
                                      <p:to>
                                        <p:strVal val="visible"/>
                                      </p:to>
                                    </p:set>
                                    <p:anim calcmode="lin" valueType="num">
                                      <p:cBhvr additive="base">
                                        <p:cTn id="89" dur="2000" fill="hold"/>
                                        <p:tgtEl>
                                          <p:spTgt spid="14"/>
                                        </p:tgtEl>
                                        <p:attrNameLst>
                                          <p:attrName>ppt_x</p:attrName>
                                        </p:attrNameLst>
                                      </p:cBhvr>
                                      <p:tavLst>
                                        <p:tav tm="0">
                                          <p:val>
                                            <p:strVal val="#ppt_x"/>
                                          </p:val>
                                        </p:tav>
                                        <p:tav tm="100000">
                                          <p:val>
                                            <p:strVal val="#ppt_x"/>
                                          </p:val>
                                        </p:tav>
                                      </p:tavLst>
                                    </p:anim>
                                    <p:anim calcmode="lin" valueType="num">
                                      <p:cBhvr additive="base">
                                        <p:cTn id="90" dur="2000" fill="hold"/>
                                        <p:tgtEl>
                                          <p:spTgt spid="14"/>
                                        </p:tgtEl>
                                        <p:attrNameLst>
                                          <p:attrName>ppt_y</p:attrName>
                                        </p:attrNameLst>
                                      </p:cBhvr>
                                      <p:tavLst>
                                        <p:tav tm="0">
                                          <p:val>
                                            <p:strVal val="0-#ppt_h/2"/>
                                          </p:val>
                                        </p:tav>
                                        <p:tav tm="100000">
                                          <p:val>
                                            <p:strVal val="#ppt_y"/>
                                          </p:val>
                                        </p:tav>
                                      </p:tavLst>
                                    </p:anim>
                                  </p:childTnLst>
                                </p:cTn>
                              </p:par>
                              <p:par>
                                <p:cTn id="91" presetID="2" presetClass="entr" presetSubtype="1" fill="hold" grpId="1" nodeType="withEffect">
                                  <p:stCondLst>
                                    <p:cond delay="0"/>
                                  </p:stCondLst>
                                  <p:childTnLst>
                                    <p:set>
                                      <p:cBhvr>
                                        <p:cTn id="92" dur="1" fill="hold">
                                          <p:stCondLst>
                                            <p:cond delay="0"/>
                                          </p:stCondLst>
                                        </p:cTn>
                                        <p:tgtEl>
                                          <p:spTgt spid="16"/>
                                        </p:tgtEl>
                                        <p:attrNameLst>
                                          <p:attrName>style.visibility</p:attrName>
                                        </p:attrNameLst>
                                      </p:cBhvr>
                                      <p:to>
                                        <p:strVal val="visible"/>
                                      </p:to>
                                    </p:set>
                                    <p:anim calcmode="lin" valueType="num">
                                      <p:cBhvr additive="base">
                                        <p:cTn id="93" dur="2000" fill="hold"/>
                                        <p:tgtEl>
                                          <p:spTgt spid="16"/>
                                        </p:tgtEl>
                                        <p:attrNameLst>
                                          <p:attrName>ppt_x</p:attrName>
                                        </p:attrNameLst>
                                      </p:cBhvr>
                                      <p:tavLst>
                                        <p:tav tm="0">
                                          <p:val>
                                            <p:strVal val="#ppt_x"/>
                                          </p:val>
                                        </p:tav>
                                        <p:tav tm="100000">
                                          <p:val>
                                            <p:strVal val="#ppt_x"/>
                                          </p:val>
                                        </p:tav>
                                      </p:tavLst>
                                    </p:anim>
                                    <p:anim calcmode="lin" valueType="num">
                                      <p:cBhvr additive="base">
                                        <p:cTn id="94" dur="2000" fill="hold"/>
                                        <p:tgtEl>
                                          <p:spTgt spid="16"/>
                                        </p:tgtEl>
                                        <p:attrNameLst>
                                          <p:attrName>ppt_y</p:attrName>
                                        </p:attrNameLst>
                                      </p:cBhvr>
                                      <p:tavLst>
                                        <p:tav tm="0">
                                          <p:val>
                                            <p:strVal val="0-#ppt_h/2"/>
                                          </p:val>
                                        </p:tav>
                                        <p:tav tm="100000">
                                          <p:val>
                                            <p:strVal val="#ppt_y"/>
                                          </p:val>
                                        </p:tav>
                                      </p:tavLst>
                                    </p:anim>
                                  </p:childTnLst>
                                </p:cTn>
                              </p:par>
                              <p:par>
                                <p:cTn id="95" presetID="2" presetClass="entr" presetSubtype="1" fill="hold" grpId="1" nodeType="withEffect">
                                  <p:stCondLst>
                                    <p:cond delay="0"/>
                                  </p:stCondLst>
                                  <p:childTnLst>
                                    <p:set>
                                      <p:cBhvr>
                                        <p:cTn id="96" dur="1" fill="hold">
                                          <p:stCondLst>
                                            <p:cond delay="0"/>
                                          </p:stCondLst>
                                        </p:cTn>
                                        <p:tgtEl>
                                          <p:spTgt spid="19"/>
                                        </p:tgtEl>
                                        <p:attrNameLst>
                                          <p:attrName>style.visibility</p:attrName>
                                        </p:attrNameLst>
                                      </p:cBhvr>
                                      <p:to>
                                        <p:strVal val="visible"/>
                                      </p:to>
                                    </p:set>
                                    <p:anim calcmode="lin" valueType="num">
                                      <p:cBhvr additive="base">
                                        <p:cTn id="97" dur="2000" fill="hold"/>
                                        <p:tgtEl>
                                          <p:spTgt spid="19"/>
                                        </p:tgtEl>
                                        <p:attrNameLst>
                                          <p:attrName>ppt_x</p:attrName>
                                        </p:attrNameLst>
                                      </p:cBhvr>
                                      <p:tavLst>
                                        <p:tav tm="0">
                                          <p:val>
                                            <p:strVal val="#ppt_x"/>
                                          </p:val>
                                        </p:tav>
                                        <p:tav tm="100000">
                                          <p:val>
                                            <p:strVal val="#ppt_x"/>
                                          </p:val>
                                        </p:tav>
                                      </p:tavLst>
                                    </p:anim>
                                    <p:anim calcmode="lin" valueType="num">
                                      <p:cBhvr additive="base">
                                        <p:cTn id="98" dur="2000" fill="hold"/>
                                        <p:tgtEl>
                                          <p:spTgt spid="19"/>
                                        </p:tgtEl>
                                        <p:attrNameLst>
                                          <p:attrName>ppt_y</p:attrName>
                                        </p:attrNameLst>
                                      </p:cBhvr>
                                      <p:tavLst>
                                        <p:tav tm="0">
                                          <p:val>
                                            <p:strVal val="0-#ppt_h/2"/>
                                          </p:val>
                                        </p:tav>
                                        <p:tav tm="100000">
                                          <p:val>
                                            <p:strVal val="#ppt_y"/>
                                          </p:val>
                                        </p:tav>
                                      </p:tavLst>
                                    </p:anim>
                                  </p:childTnLst>
                                </p:cTn>
                              </p:par>
                              <p:par>
                                <p:cTn id="99" presetID="2" presetClass="entr" presetSubtype="1" fill="hold" grpId="1" nodeType="withEffect">
                                  <p:stCondLst>
                                    <p:cond delay="0"/>
                                  </p:stCondLst>
                                  <p:childTnLst>
                                    <p:set>
                                      <p:cBhvr>
                                        <p:cTn id="100" dur="1" fill="hold">
                                          <p:stCondLst>
                                            <p:cond delay="0"/>
                                          </p:stCondLst>
                                        </p:cTn>
                                        <p:tgtEl>
                                          <p:spTgt spid="21"/>
                                        </p:tgtEl>
                                        <p:attrNameLst>
                                          <p:attrName>style.visibility</p:attrName>
                                        </p:attrNameLst>
                                      </p:cBhvr>
                                      <p:to>
                                        <p:strVal val="visible"/>
                                      </p:to>
                                    </p:set>
                                    <p:anim calcmode="lin" valueType="num">
                                      <p:cBhvr additive="base">
                                        <p:cTn id="101" dur="2000" fill="hold"/>
                                        <p:tgtEl>
                                          <p:spTgt spid="21"/>
                                        </p:tgtEl>
                                        <p:attrNameLst>
                                          <p:attrName>ppt_x</p:attrName>
                                        </p:attrNameLst>
                                      </p:cBhvr>
                                      <p:tavLst>
                                        <p:tav tm="0">
                                          <p:val>
                                            <p:strVal val="#ppt_x"/>
                                          </p:val>
                                        </p:tav>
                                        <p:tav tm="100000">
                                          <p:val>
                                            <p:strVal val="#ppt_x"/>
                                          </p:val>
                                        </p:tav>
                                      </p:tavLst>
                                    </p:anim>
                                    <p:anim calcmode="lin" valueType="num">
                                      <p:cBhvr additive="base">
                                        <p:cTn id="102" dur="2000" fill="hold"/>
                                        <p:tgtEl>
                                          <p:spTgt spid="21"/>
                                        </p:tgtEl>
                                        <p:attrNameLst>
                                          <p:attrName>ppt_y</p:attrName>
                                        </p:attrNameLst>
                                      </p:cBhvr>
                                      <p:tavLst>
                                        <p:tav tm="0">
                                          <p:val>
                                            <p:strVal val="0-#ppt_h/2"/>
                                          </p:val>
                                        </p:tav>
                                        <p:tav tm="100000">
                                          <p:val>
                                            <p:strVal val="#ppt_y"/>
                                          </p:val>
                                        </p:tav>
                                      </p:tavLst>
                                    </p:anim>
                                  </p:childTnLst>
                                </p:cTn>
                              </p:par>
                              <p:par>
                                <p:cTn id="103" presetID="2" presetClass="entr" presetSubtype="1" fill="hold" grpId="1" nodeType="withEffect">
                                  <p:stCondLst>
                                    <p:cond delay="0"/>
                                  </p:stCondLst>
                                  <p:childTnLst>
                                    <p:set>
                                      <p:cBhvr>
                                        <p:cTn id="104" dur="1" fill="hold">
                                          <p:stCondLst>
                                            <p:cond delay="0"/>
                                          </p:stCondLst>
                                        </p:cTn>
                                        <p:tgtEl>
                                          <p:spTgt spid="23"/>
                                        </p:tgtEl>
                                        <p:attrNameLst>
                                          <p:attrName>style.visibility</p:attrName>
                                        </p:attrNameLst>
                                      </p:cBhvr>
                                      <p:to>
                                        <p:strVal val="visible"/>
                                      </p:to>
                                    </p:set>
                                    <p:anim calcmode="lin" valueType="num">
                                      <p:cBhvr additive="base">
                                        <p:cTn id="105" dur="2000" fill="hold"/>
                                        <p:tgtEl>
                                          <p:spTgt spid="23"/>
                                        </p:tgtEl>
                                        <p:attrNameLst>
                                          <p:attrName>ppt_x</p:attrName>
                                        </p:attrNameLst>
                                      </p:cBhvr>
                                      <p:tavLst>
                                        <p:tav tm="0">
                                          <p:val>
                                            <p:strVal val="#ppt_x"/>
                                          </p:val>
                                        </p:tav>
                                        <p:tav tm="100000">
                                          <p:val>
                                            <p:strVal val="#ppt_x"/>
                                          </p:val>
                                        </p:tav>
                                      </p:tavLst>
                                    </p:anim>
                                    <p:anim calcmode="lin" valueType="num">
                                      <p:cBhvr additive="base">
                                        <p:cTn id="106" dur="2000" fill="hold"/>
                                        <p:tgtEl>
                                          <p:spTgt spid="23"/>
                                        </p:tgtEl>
                                        <p:attrNameLst>
                                          <p:attrName>ppt_y</p:attrName>
                                        </p:attrNameLst>
                                      </p:cBhvr>
                                      <p:tavLst>
                                        <p:tav tm="0">
                                          <p:val>
                                            <p:strVal val="0-#ppt_h/2"/>
                                          </p:val>
                                        </p:tav>
                                        <p:tav tm="100000">
                                          <p:val>
                                            <p:strVal val="#ppt_y"/>
                                          </p:val>
                                        </p:tav>
                                      </p:tavLst>
                                    </p:anim>
                                  </p:childTnLst>
                                </p:cTn>
                              </p:par>
                              <p:par>
                                <p:cTn id="107" presetID="2" presetClass="entr" presetSubtype="1" fill="hold" grpId="1" nodeType="withEffect">
                                  <p:stCondLst>
                                    <p:cond delay="0"/>
                                  </p:stCondLst>
                                  <p:childTnLst>
                                    <p:set>
                                      <p:cBhvr>
                                        <p:cTn id="108" dur="1" fill="hold">
                                          <p:stCondLst>
                                            <p:cond delay="0"/>
                                          </p:stCondLst>
                                        </p:cTn>
                                        <p:tgtEl>
                                          <p:spTgt spid="25"/>
                                        </p:tgtEl>
                                        <p:attrNameLst>
                                          <p:attrName>style.visibility</p:attrName>
                                        </p:attrNameLst>
                                      </p:cBhvr>
                                      <p:to>
                                        <p:strVal val="visible"/>
                                      </p:to>
                                    </p:set>
                                    <p:anim calcmode="lin" valueType="num">
                                      <p:cBhvr additive="base">
                                        <p:cTn id="109" dur="2000" fill="hold"/>
                                        <p:tgtEl>
                                          <p:spTgt spid="25"/>
                                        </p:tgtEl>
                                        <p:attrNameLst>
                                          <p:attrName>ppt_x</p:attrName>
                                        </p:attrNameLst>
                                      </p:cBhvr>
                                      <p:tavLst>
                                        <p:tav tm="0">
                                          <p:val>
                                            <p:strVal val="#ppt_x"/>
                                          </p:val>
                                        </p:tav>
                                        <p:tav tm="100000">
                                          <p:val>
                                            <p:strVal val="#ppt_x"/>
                                          </p:val>
                                        </p:tav>
                                      </p:tavLst>
                                    </p:anim>
                                    <p:anim calcmode="lin" valueType="num">
                                      <p:cBhvr additive="base">
                                        <p:cTn id="110" dur="2000" fill="hold"/>
                                        <p:tgtEl>
                                          <p:spTgt spid="25"/>
                                        </p:tgtEl>
                                        <p:attrNameLst>
                                          <p:attrName>ppt_y</p:attrName>
                                        </p:attrNameLst>
                                      </p:cBhvr>
                                      <p:tavLst>
                                        <p:tav tm="0">
                                          <p:val>
                                            <p:strVal val="0-#ppt_h/2"/>
                                          </p:val>
                                        </p:tav>
                                        <p:tav tm="100000">
                                          <p:val>
                                            <p:strVal val="#ppt_y"/>
                                          </p:val>
                                        </p:tav>
                                      </p:tavLst>
                                    </p:anim>
                                  </p:childTnLst>
                                </p:cTn>
                              </p:par>
                              <p:par>
                                <p:cTn id="111" presetID="2" presetClass="entr" presetSubtype="1" fill="hold" grpId="1" nodeType="withEffect">
                                  <p:stCondLst>
                                    <p:cond delay="0"/>
                                  </p:stCondLst>
                                  <p:childTnLst>
                                    <p:set>
                                      <p:cBhvr>
                                        <p:cTn id="112" dur="1" fill="hold">
                                          <p:stCondLst>
                                            <p:cond delay="0"/>
                                          </p:stCondLst>
                                        </p:cTn>
                                        <p:tgtEl>
                                          <p:spTgt spid="27"/>
                                        </p:tgtEl>
                                        <p:attrNameLst>
                                          <p:attrName>style.visibility</p:attrName>
                                        </p:attrNameLst>
                                      </p:cBhvr>
                                      <p:to>
                                        <p:strVal val="visible"/>
                                      </p:to>
                                    </p:set>
                                    <p:anim calcmode="lin" valueType="num">
                                      <p:cBhvr additive="base">
                                        <p:cTn id="113" dur="2000" fill="hold"/>
                                        <p:tgtEl>
                                          <p:spTgt spid="27"/>
                                        </p:tgtEl>
                                        <p:attrNameLst>
                                          <p:attrName>ppt_x</p:attrName>
                                        </p:attrNameLst>
                                      </p:cBhvr>
                                      <p:tavLst>
                                        <p:tav tm="0">
                                          <p:val>
                                            <p:strVal val="#ppt_x"/>
                                          </p:val>
                                        </p:tav>
                                        <p:tav tm="100000">
                                          <p:val>
                                            <p:strVal val="#ppt_x"/>
                                          </p:val>
                                        </p:tav>
                                      </p:tavLst>
                                    </p:anim>
                                    <p:anim calcmode="lin" valueType="num">
                                      <p:cBhvr additive="base">
                                        <p:cTn id="114" dur="2000" fill="hold"/>
                                        <p:tgtEl>
                                          <p:spTgt spid="27"/>
                                        </p:tgtEl>
                                        <p:attrNameLst>
                                          <p:attrName>ppt_y</p:attrName>
                                        </p:attrNameLst>
                                      </p:cBhvr>
                                      <p:tavLst>
                                        <p:tav tm="0">
                                          <p:val>
                                            <p:strVal val="0-#ppt_h/2"/>
                                          </p:val>
                                        </p:tav>
                                        <p:tav tm="100000">
                                          <p:val>
                                            <p:strVal val="#ppt_y"/>
                                          </p:val>
                                        </p:tav>
                                      </p:tavLst>
                                    </p:anim>
                                  </p:childTnLst>
                                </p:cTn>
                              </p:par>
                              <p:par>
                                <p:cTn id="115" presetID="2" presetClass="entr" presetSubtype="1" fill="hold" grpId="1" nodeType="withEffect">
                                  <p:stCondLst>
                                    <p:cond delay="0"/>
                                  </p:stCondLst>
                                  <p:childTnLst>
                                    <p:set>
                                      <p:cBhvr>
                                        <p:cTn id="116" dur="1" fill="hold">
                                          <p:stCondLst>
                                            <p:cond delay="0"/>
                                          </p:stCondLst>
                                        </p:cTn>
                                        <p:tgtEl>
                                          <p:spTgt spid="29"/>
                                        </p:tgtEl>
                                        <p:attrNameLst>
                                          <p:attrName>style.visibility</p:attrName>
                                        </p:attrNameLst>
                                      </p:cBhvr>
                                      <p:to>
                                        <p:strVal val="visible"/>
                                      </p:to>
                                    </p:set>
                                    <p:anim calcmode="lin" valueType="num">
                                      <p:cBhvr additive="base">
                                        <p:cTn id="117" dur="2000" fill="hold"/>
                                        <p:tgtEl>
                                          <p:spTgt spid="29"/>
                                        </p:tgtEl>
                                        <p:attrNameLst>
                                          <p:attrName>ppt_x</p:attrName>
                                        </p:attrNameLst>
                                      </p:cBhvr>
                                      <p:tavLst>
                                        <p:tav tm="0">
                                          <p:val>
                                            <p:strVal val="#ppt_x"/>
                                          </p:val>
                                        </p:tav>
                                        <p:tav tm="100000">
                                          <p:val>
                                            <p:strVal val="#ppt_x"/>
                                          </p:val>
                                        </p:tav>
                                      </p:tavLst>
                                    </p:anim>
                                    <p:anim calcmode="lin" valueType="num">
                                      <p:cBhvr additive="base">
                                        <p:cTn id="118" dur="2000" fill="hold"/>
                                        <p:tgtEl>
                                          <p:spTgt spid="29"/>
                                        </p:tgtEl>
                                        <p:attrNameLst>
                                          <p:attrName>ppt_y</p:attrName>
                                        </p:attrNameLst>
                                      </p:cBhvr>
                                      <p:tavLst>
                                        <p:tav tm="0">
                                          <p:val>
                                            <p:strVal val="0-#ppt_h/2"/>
                                          </p:val>
                                        </p:tav>
                                        <p:tav tm="100000">
                                          <p:val>
                                            <p:strVal val="#ppt_y"/>
                                          </p:val>
                                        </p:tav>
                                      </p:tavLst>
                                    </p:anim>
                                  </p:childTnLst>
                                </p:cTn>
                              </p:par>
                              <p:par>
                                <p:cTn id="119" presetID="2" presetClass="entr" presetSubtype="1" fill="hold" grpId="1" nodeType="withEffect">
                                  <p:stCondLst>
                                    <p:cond delay="0"/>
                                  </p:stCondLst>
                                  <p:childTnLst>
                                    <p:set>
                                      <p:cBhvr>
                                        <p:cTn id="120" dur="1" fill="hold">
                                          <p:stCondLst>
                                            <p:cond delay="0"/>
                                          </p:stCondLst>
                                        </p:cTn>
                                        <p:tgtEl>
                                          <p:spTgt spid="31"/>
                                        </p:tgtEl>
                                        <p:attrNameLst>
                                          <p:attrName>style.visibility</p:attrName>
                                        </p:attrNameLst>
                                      </p:cBhvr>
                                      <p:to>
                                        <p:strVal val="visible"/>
                                      </p:to>
                                    </p:set>
                                    <p:anim calcmode="lin" valueType="num">
                                      <p:cBhvr additive="base">
                                        <p:cTn id="121" dur="2000" fill="hold"/>
                                        <p:tgtEl>
                                          <p:spTgt spid="31"/>
                                        </p:tgtEl>
                                        <p:attrNameLst>
                                          <p:attrName>ppt_x</p:attrName>
                                        </p:attrNameLst>
                                      </p:cBhvr>
                                      <p:tavLst>
                                        <p:tav tm="0">
                                          <p:val>
                                            <p:strVal val="#ppt_x"/>
                                          </p:val>
                                        </p:tav>
                                        <p:tav tm="100000">
                                          <p:val>
                                            <p:strVal val="#ppt_x"/>
                                          </p:val>
                                        </p:tav>
                                      </p:tavLst>
                                    </p:anim>
                                    <p:anim calcmode="lin" valueType="num">
                                      <p:cBhvr additive="base">
                                        <p:cTn id="122" dur="2000" fill="hold"/>
                                        <p:tgtEl>
                                          <p:spTgt spid="31"/>
                                        </p:tgtEl>
                                        <p:attrNameLst>
                                          <p:attrName>ppt_y</p:attrName>
                                        </p:attrNameLst>
                                      </p:cBhvr>
                                      <p:tavLst>
                                        <p:tav tm="0">
                                          <p:val>
                                            <p:strVal val="0-#ppt_h/2"/>
                                          </p:val>
                                        </p:tav>
                                        <p:tav tm="100000">
                                          <p:val>
                                            <p:strVal val="#ppt_y"/>
                                          </p:val>
                                        </p:tav>
                                      </p:tavLst>
                                    </p:anim>
                                  </p:childTnLst>
                                </p:cTn>
                              </p:par>
                              <p:par>
                                <p:cTn id="123" presetID="8" presetClass="emph" presetSubtype="0" fill="hold" grpId="0" nodeType="withEffect">
                                  <p:stCondLst>
                                    <p:cond delay="0"/>
                                  </p:stCondLst>
                                  <p:childTnLst>
                                    <p:animRot by="21600000">
                                      <p:cBhvr>
                                        <p:cTn id="124" dur="2000" fill="hold"/>
                                        <p:tgtEl>
                                          <p:spTgt spid="3"/>
                                        </p:tgtEl>
                                        <p:attrNameLst>
                                          <p:attrName>r</p:attrName>
                                        </p:attrNameLst>
                                      </p:cBhvr>
                                    </p:animRot>
                                  </p:childTnLst>
                                </p:cTn>
                              </p:par>
                              <p:par>
                                <p:cTn id="125" presetID="8" presetClass="emph" presetSubtype="0" fill="hold" grpId="0" nodeType="withEffect">
                                  <p:stCondLst>
                                    <p:cond delay="0"/>
                                  </p:stCondLst>
                                  <p:childTnLst>
                                    <p:animRot by="-21600000">
                                      <p:cBhvr>
                                        <p:cTn id="126" dur="2000" fill="hold"/>
                                        <p:tgtEl>
                                          <p:spTgt spid="5"/>
                                        </p:tgtEl>
                                        <p:attrNameLst>
                                          <p:attrName>r</p:attrName>
                                        </p:attrNameLst>
                                      </p:cBhvr>
                                    </p:animRot>
                                  </p:childTnLst>
                                </p:cTn>
                              </p:par>
                              <p:par>
                                <p:cTn id="127" presetID="8" presetClass="emph" presetSubtype="0" fill="hold" grpId="0" nodeType="withEffect">
                                  <p:stCondLst>
                                    <p:cond delay="0"/>
                                  </p:stCondLst>
                                  <p:childTnLst>
                                    <p:animRot by="21600000">
                                      <p:cBhvr>
                                        <p:cTn id="128" dur="2000" fill="hold"/>
                                        <p:tgtEl>
                                          <p:spTgt spid="7"/>
                                        </p:tgtEl>
                                        <p:attrNameLst>
                                          <p:attrName>r</p:attrName>
                                        </p:attrNameLst>
                                      </p:cBhvr>
                                    </p:animRot>
                                  </p:childTnLst>
                                </p:cTn>
                              </p:par>
                              <p:par>
                                <p:cTn id="129" presetID="8" presetClass="emph" presetSubtype="0" fill="hold" grpId="0" nodeType="withEffect">
                                  <p:stCondLst>
                                    <p:cond delay="0"/>
                                  </p:stCondLst>
                                  <p:childTnLst>
                                    <p:animRot by="-21600000">
                                      <p:cBhvr>
                                        <p:cTn id="130" dur="2000" fill="hold"/>
                                        <p:tgtEl>
                                          <p:spTgt spid="9"/>
                                        </p:tgtEl>
                                        <p:attrNameLst>
                                          <p:attrName>r</p:attrName>
                                        </p:attrNameLst>
                                      </p:cBhvr>
                                    </p:animRot>
                                  </p:childTnLst>
                                </p:cTn>
                              </p:par>
                              <p:par>
                                <p:cTn id="131" presetID="8" presetClass="emph" presetSubtype="0" fill="hold" grpId="0" nodeType="withEffect">
                                  <p:stCondLst>
                                    <p:cond delay="0"/>
                                  </p:stCondLst>
                                  <p:childTnLst>
                                    <p:animRot by="21600000">
                                      <p:cBhvr>
                                        <p:cTn id="132" dur="2000" fill="hold"/>
                                        <p:tgtEl>
                                          <p:spTgt spid="11"/>
                                        </p:tgtEl>
                                        <p:attrNameLst>
                                          <p:attrName>r</p:attrName>
                                        </p:attrNameLst>
                                      </p:cBhvr>
                                    </p:animRot>
                                  </p:childTnLst>
                                </p:cTn>
                              </p:par>
                              <p:par>
                                <p:cTn id="133" presetID="8" presetClass="emph" presetSubtype="0" fill="hold" grpId="0" nodeType="withEffect">
                                  <p:stCondLst>
                                    <p:cond delay="0"/>
                                  </p:stCondLst>
                                  <p:childTnLst>
                                    <p:animRot by="-21600000">
                                      <p:cBhvr>
                                        <p:cTn id="134" dur="2000" fill="hold"/>
                                        <p:tgtEl>
                                          <p:spTgt spid="13"/>
                                        </p:tgtEl>
                                        <p:attrNameLst>
                                          <p:attrName>r</p:attrName>
                                        </p:attrNameLst>
                                      </p:cBhvr>
                                    </p:animRot>
                                  </p:childTnLst>
                                </p:cTn>
                              </p:par>
                              <p:par>
                                <p:cTn id="135" presetID="8" presetClass="emph" presetSubtype="0" fill="hold" grpId="0" nodeType="withEffect">
                                  <p:stCondLst>
                                    <p:cond delay="0"/>
                                  </p:stCondLst>
                                  <p:childTnLst>
                                    <p:animRot by="21600000">
                                      <p:cBhvr>
                                        <p:cTn id="136" dur="2000" fill="hold"/>
                                        <p:tgtEl>
                                          <p:spTgt spid="15"/>
                                        </p:tgtEl>
                                        <p:attrNameLst>
                                          <p:attrName>r</p:attrName>
                                        </p:attrNameLst>
                                      </p:cBhvr>
                                    </p:animRot>
                                  </p:childTnLst>
                                </p:cTn>
                              </p:par>
                              <p:par>
                                <p:cTn id="137" presetID="8" presetClass="emph" presetSubtype="0" fill="hold" grpId="0" nodeType="withEffect">
                                  <p:stCondLst>
                                    <p:cond delay="0"/>
                                  </p:stCondLst>
                                  <p:childTnLst>
                                    <p:animRot by="-21600000">
                                      <p:cBhvr>
                                        <p:cTn id="138" dur="2000" fill="hold"/>
                                        <p:tgtEl>
                                          <p:spTgt spid="17"/>
                                        </p:tgtEl>
                                        <p:attrNameLst>
                                          <p:attrName>r</p:attrName>
                                        </p:attrNameLst>
                                      </p:cBhvr>
                                    </p:animRot>
                                  </p:childTnLst>
                                </p:cTn>
                              </p:par>
                              <p:par>
                                <p:cTn id="139" presetID="8" presetClass="emph" presetSubtype="0" fill="hold" grpId="0" nodeType="withEffect">
                                  <p:stCondLst>
                                    <p:cond delay="0"/>
                                  </p:stCondLst>
                                  <p:childTnLst>
                                    <p:animRot by="21600000">
                                      <p:cBhvr>
                                        <p:cTn id="140" dur="2000" fill="hold"/>
                                        <p:tgtEl>
                                          <p:spTgt spid="18"/>
                                        </p:tgtEl>
                                        <p:attrNameLst>
                                          <p:attrName>r</p:attrName>
                                        </p:attrNameLst>
                                      </p:cBhvr>
                                    </p:animRot>
                                  </p:childTnLst>
                                </p:cTn>
                              </p:par>
                              <p:par>
                                <p:cTn id="141" presetID="8" presetClass="emph" presetSubtype="0" fill="hold" grpId="0" nodeType="withEffect">
                                  <p:stCondLst>
                                    <p:cond delay="0"/>
                                  </p:stCondLst>
                                  <p:childTnLst>
                                    <p:animRot by="-21600000">
                                      <p:cBhvr>
                                        <p:cTn id="142" dur="2000" fill="hold"/>
                                        <p:tgtEl>
                                          <p:spTgt spid="20"/>
                                        </p:tgtEl>
                                        <p:attrNameLst>
                                          <p:attrName>r</p:attrName>
                                        </p:attrNameLst>
                                      </p:cBhvr>
                                    </p:animRot>
                                  </p:childTnLst>
                                </p:cTn>
                              </p:par>
                              <p:par>
                                <p:cTn id="143" presetID="8" presetClass="emph" presetSubtype="0" fill="hold" grpId="0" nodeType="withEffect">
                                  <p:stCondLst>
                                    <p:cond delay="0"/>
                                  </p:stCondLst>
                                  <p:childTnLst>
                                    <p:animRot by="21600000">
                                      <p:cBhvr>
                                        <p:cTn id="144" dur="2000" fill="hold"/>
                                        <p:tgtEl>
                                          <p:spTgt spid="22"/>
                                        </p:tgtEl>
                                        <p:attrNameLst>
                                          <p:attrName>r</p:attrName>
                                        </p:attrNameLst>
                                      </p:cBhvr>
                                    </p:animRot>
                                  </p:childTnLst>
                                </p:cTn>
                              </p:par>
                              <p:par>
                                <p:cTn id="145" presetID="8" presetClass="emph" presetSubtype="0" fill="hold" grpId="0" nodeType="withEffect">
                                  <p:stCondLst>
                                    <p:cond delay="0"/>
                                  </p:stCondLst>
                                  <p:childTnLst>
                                    <p:animRot by="-21600000">
                                      <p:cBhvr>
                                        <p:cTn id="146" dur="2000" fill="hold"/>
                                        <p:tgtEl>
                                          <p:spTgt spid="24"/>
                                        </p:tgtEl>
                                        <p:attrNameLst>
                                          <p:attrName>r</p:attrName>
                                        </p:attrNameLst>
                                      </p:cBhvr>
                                    </p:animRot>
                                  </p:childTnLst>
                                </p:cTn>
                              </p:par>
                              <p:par>
                                <p:cTn id="147" presetID="8" presetClass="emph" presetSubtype="0" fill="hold" grpId="0" nodeType="withEffect">
                                  <p:stCondLst>
                                    <p:cond delay="0"/>
                                  </p:stCondLst>
                                  <p:childTnLst>
                                    <p:animRot by="21600000">
                                      <p:cBhvr>
                                        <p:cTn id="148" dur="2000" fill="hold"/>
                                        <p:tgtEl>
                                          <p:spTgt spid="26"/>
                                        </p:tgtEl>
                                        <p:attrNameLst>
                                          <p:attrName>r</p:attrName>
                                        </p:attrNameLst>
                                      </p:cBhvr>
                                    </p:animRot>
                                  </p:childTnLst>
                                </p:cTn>
                              </p:par>
                              <p:par>
                                <p:cTn id="149" presetID="8" presetClass="emph" presetSubtype="0" fill="hold" grpId="0" nodeType="withEffect">
                                  <p:stCondLst>
                                    <p:cond delay="0"/>
                                  </p:stCondLst>
                                  <p:childTnLst>
                                    <p:animRot by="-21600000">
                                      <p:cBhvr>
                                        <p:cTn id="150" dur="2000" fill="hold"/>
                                        <p:tgtEl>
                                          <p:spTgt spid="28"/>
                                        </p:tgtEl>
                                        <p:attrNameLst>
                                          <p:attrName>r</p:attrName>
                                        </p:attrNameLst>
                                      </p:cBhvr>
                                    </p:animRot>
                                  </p:childTnLst>
                                </p:cTn>
                              </p:par>
                              <p:par>
                                <p:cTn id="151" presetID="8" presetClass="emph" presetSubtype="0" fill="hold" grpId="0" nodeType="withEffect">
                                  <p:stCondLst>
                                    <p:cond delay="0"/>
                                  </p:stCondLst>
                                  <p:childTnLst>
                                    <p:animRot by="21600000">
                                      <p:cBhvr>
                                        <p:cTn id="152" dur="2000" fill="hold"/>
                                        <p:tgtEl>
                                          <p:spTgt spid="30"/>
                                        </p:tgtEl>
                                        <p:attrNameLst>
                                          <p:attrName>r</p:attrName>
                                        </p:attrNameLst>
                                      </p:cBhvr>
                                    </p:animRot>
                                  </p:childTnLst>
                                </p:cTn>
                              </p:par>
                              <p:par>
                                <p:cTn id="153" presetID="8" presetClass="emph" presetSubtype="0" fill="hold" grpId="0" nodeType="withEffect">
                                  <p:stCondLst>
                                    <p:cond delay="0"/>
                                  </p:stCondLst>
                                  <p:childTnLst>
                                    <p:animRot by="21600000">
                                      <p:cBhvr>
                                        <p:cTn id="154" dur="2000" fill="hold"/>
                                        <p:tgtEl>
                                          <p:spTgt spid="4"/>
                                        </p:tgtEl>
                                        <p:attrNameLst>
                                          <p:attrName>r</p:attrName>
                                        </p:attrNameLst>
                                      </p:cBhvr>
                                    </p:animRot>
                                  </p:childTnLst>
                                </p:cTn>
                              </p:par>
                              <p:par>
                                <p:cTn id="155" presetID="8" presetClass="emph" presetSubtype="0" fill="hold" grpId="0" nodeType="withEffect">
                                  <p:stCondLst>
                                    <p:cond delay="0"/>
                                  </p:stCondLst>
                                  <p:childTnLst>
                                    <p:animRot by="-21600000">
                                      <p:cBhvr>
                                        <p:cTn id="156" dur="2000" fill="hold"/>
                                        <p:tgtEl>
                                          <p:spTgt spid="6"/>
                                        </p:tgtEl>
                                        <p:attrNameLst>
                                          <p:attrName>r</p:attrName>
                                        </p:attrNameLst>
                                      </p:cBhvr>
                                    </p:animRot>
                                  </p:childTnLst>
                                </p:cTn>
                              </p:par>
                              <p:par>
                                <p:cTn id="157" presetID="8" presetClass="emph" presetSubtype="0" fill="hold" grpId="0" nodeType="withEffect">
                                  <p:stCondLst>
                                    <p:cond delay="0"/>
                                  </p:stCondLst>
                                  <p:childTnLst>
                                    <p:animRot by="21600000">
                                      <p:cBhvr>
                                        <p:cTn id="158" dur="2000" fill="hold"/>
                                        <p:tgtEl>
                                          <p:spTgt spid="8"/>
                                        </p:tgtEl>
                                        <p:attrNameLst>
                                          <p:attrName>r</p:attrName>
                                        </p:attrNameLst>
                                      </p:cBhvr>
                                    </p:animRot>
                                  </p:childTnLst>
                                </p:cTn>
                              </p:par>
                              <p:par>
                                <p:cTn id="159" presetID="8" presetClass="emph" presetSubtype="0" fill="hold" grpId="0" nodeType="withEffect">
                                  <p:stCondLst>
                                    <p:cond delay="0"/>
                                  </p:stCondLst>
                                  <p:childTnLst>
                                    <p:animRot by="-21600000">
                                      <p:cBhvr>
                                        <p:cTn id="160" dur="2000" fill="hold"/>
                                        <p:tgtEl>
                                          <p:spTgt spid="10"/>
                                        </p:tgtEl>
                                        <p:attrNameLst>
                                          <p:attrName>r</p:attrName>
                                        </p:attrNameLst>
                                      </p:cBhvr>
                                    </p:animRot>
                                  </p:childTnLst>
                                </p:cTn>
                              </p:par>
                              <p:par>
                                <p:cTn id="161" presetID="8" presetClass="emph" presetSubtype="0" fill="hold" grpId="0" nodeType="withEffect">
                                  <p:stCondLst>
                                    <p:cond delay="0"/>
                                  </p:stCondLst>
                                  <p:childTnLst>
                                    <p:animRot by="21600000">
                                      <p:cBhvr>
                                        <p:cTn id="162" dur="2000" fill="hold"/>
                                        <p:tgtEl>
                                          <p:spTgt spid="12"/>
                                        </p:tgtEl>
                                        <p:attrNameLst>
                                          <p:attrName>r</p:attrName>
                                        </p:attrNameLst>
                                      </p:cBhvr>
                                    </p:animRot>
                                  </p:childTnLst>
                                </p:cTn>
                              </p:par>
                              <p:par>
                                <p:cTn id="163" presetID="8" presetClass="emph" presetSubtype="0" fill="hold" grpId="0" nodeType="withEffect">
                                  <p:stCondLst>
                                    <p:cond delay="0"/>
                                  </p:stCondLst>
                                  <p:childTnLst>
                                    <p:animRot by="-21600000">
                                      <p:cBhvr>
                                        <p:cTn id="164" dur="2000" fill="hold"/>
                                        <p:tgtEl>
                                          <p:spTgt spid="14"/>
                                        </p:tgtEl>
                                        <p:attrNameLst>
                                          <p:attrName>r</p:attrName>
                                        </p:attrNameLst>
                                      </p:cBhvr>
                                    </p:animRot>
                                  </p:childTnLst>
                                </p:cTn>
                              </p:par>
                              <p:par>
                                <p:cTn id="165" presetID="8" presetClass="emph" presetSubtype="0" fill="hold" grpId="0" nodeType="withEffect">
                                  <p:stCondLst>
                                    <p:cond delay="0"/>
                                  </p:stCondLst>
                                  <p:childTnLst>
                                    <p:animRot by="21600000">
                                      <p:cBhvr>
                                        <p:cTn id="166" dur="2000" fill="hold"/>
                                        <p:tgtEl>
                                          <p:spTgt spid="16"/>
                                        </p:tgtEl>
                                        <p:attrNameLst>
                                          <p:attrName>r</p:attrName>
                                        </p:attrNameLst>
                                      </p:cBhvr>
                                    </p:animRot>
                                  </p:childTnLst>
                                </p:cTn>
                              </p:par>
                              <p:par>
                                <p:cTn id="167" presetID="8" presetClass="emph" presetSubtype="0" fill="hold" grpId="0" nodeType="withEffect">
                                  <p:stCondLst>
                                    <p:cond delay="0"/>
                                  </p:stCondLst>
                                  <p:childTnLst>
                                    <p:animRot by="21600000">
                                      <p:cBhvr>
                                        <p:cTn id="168" dur="2000" fill="hold"/>
                                        <p:tgtEl>
                                          <p:spTgt spid="19"/>
                                        </p:tgtEl>
                                        <p:attrNameLst>
                                          <p:attrName>r</p:attrName>
                                        </p:attrNameLst>
                                      </p:cBhvr>
                                    </p:animRot>
                                  </p:childTnLst>
                                </p:cTn>
                              </p:par>
                              <p:par>
                                <p:cTn id="169" presetID="8" presetClass="emph" presetSubtype="0" fill="hold" grpId="0" nodeType="withEffect">
                                  <p:stCondLst>
                                    <p:cond delay="0"/>
                                  </p:stCondLst>
                                  <p:childTnLst>
                                    <p:animRot by="-21600000">
                                      <p:cBhvr>
                                        <p:cTn id="170" dur="2000" fill="hold"/>
                                        <p:tgtEl>
                                          <p:spTgt spid="21"/>
                                        </p:tgtEl>
                                        <p:attrNameLst>
                                          <p:attrName>r</p:attrName>
                                        </p:attrNameLst>
                                      </p:cBhvr>
                                    </p:animRot>
                                  </p:childTnLst>
                                </p:cTn>
                              </p:par>
                              <p:par>
                                <p:cTn id="171" presetID="8" presetClass="emph" presetSubtype="0" fill="hold" grpId="0" nodeType="withEffect">
                                  <p:stCondLst>
                                    <p:cond delay="0"/>
                                  </p:stCondLst>
                                  <p:childTnLst>
                                    <p:animRot by="21600000">
                                      <p:cBhvr>
                                        <p:cTn id="172" dur="2000" fill="hold"/>
                                        <p:tgtEl>
                                          <p:spTgt spid="23"/>
                                        </p:tgtEl>
                                        <p:attrNameLst>
                                          <p:attrName>r</p:attrName>
                                        </p:attrNameLst>
                                      </p:cBhvr>
                                    </p:animRot>
                                  </p:childTnLst>
                                </p:cTn>
                              </p:par>
                              <p:par>
                                <p:cTn id="173" presetID="8" presetClass="emph" presetSubtype="0" fill="hold" grpId="0" nodeType="withEffect">
                                  <p:stCondLst>
                                    <p:cond delay="0"/>
                                  </p:stCondLst>
                                  <p:childTnLst>
                                    <p:animRot by="-21600000">
                                      <p:cBhvr>
                                        <p:cTn id="174" dur="2000" fill="hold"/>
                                        <p:tgtEl>
                                          <p:spTgt spid="25"/>
                                        </p:tgtEl>
                                        <p:attrNameLst>
                                          <p:attrName>r</p:attrName>
                                        </p:attrNameLst>
                                      </p:cBhvr>
                                    </p:animRot>
                                  </p:childTnLst>
                                </p:cTn>
                              </p:par>
                              <p:par>
                                <p:cTn id="175" presetID="8" presetClass="emph" presetSubtype="0" fill="hold" grpId="0" nodeType="withEffect">
                                  <p:stCondLst>
                                    <p:cond delay="0"/>
                                  </p:stCondLst>
                                  <p:childTnLst>
                                    <p:animRot by="21600000">
                                      <p:cBhvr>
                                        <p:cTn id="176" dur="2000" fill="hold"/>
                                        <p:tgtEl>
                                          <p:spTgt spid="27"/>
                                        </p:tgtEl>
                                        <p:attrNameLst>
                                          <p:attrName>r</p:attrName>
                                        </p:attrNameLst>
                                      </p:cBhvr>
                                    </p:animRot>
                                  </p:childTnLst>
                                </p:cTn>
                              </p:par>
                              <p:par>
                                <p:cTn id="177" presetID="8" presetClass="emph" presetSubtype="0" fill="hold" grpId="0" nodeType="withEffect">
                                  <p:stCondLst>
                                    <p:cond delay="0"/>
                                  </p:stCondLst>
                                  <p:childTnLst>
                                    <p:animRot by="-21600000">
                                      <p:cBhvr>
                                        <p:cTn id="178" dur="2000" fill="hold"/>
                                        <p:tgtEl>
                                          <p:spTgt spid="29"/>
                                        </p:tgtEl>
                                        <p:attrNameLst>
                                          <p:attrName>r</p:attrName>
                                        </p:attrNameLst>
                                      </p:cBhvr>
                                    </p:animRot>
                                  </p:childTnLst>
                                </p:cTn>
                              </p:par>
                              <p:par>
                                <p:cTn id="179" presetID="8" presetClass="emph" presetSubtype="0" fill="hold" grpId="0" nodeType="withEffect">
                                  <p:stCondLst>
                                    <p:cond delay="0"/>
                                  </p:stCondLst>
                                  <p:childTnLst>
                                    <p:animRot by="21600000">
                                      <p:cBhvr>
                                        <p:cTn id="180" dur="2000" fill="hold"/>
                                        <p:tgtEl>
                                          <p:spTgt spid="31"/>
                                        </p:tgtEl>
                                        <p:attrNameLst>
                                          <p:attrName>r</p:attrName>
                                        </p:attrNameLst>
                                      </p:cBhvr>
                                    </p:animRot>
                                  </p:childTnLst>
                                </p:cTn>
                              </p:par>
                            </p:childTnLst>
                          </p:cTn>
                        </p:par>
                        <p:par>
                          <p:cTn id="181" fill="hold">
                            <p:stCondLst>
                              <p:cond delay="2000"/>
                            </p:stCondLst>
                            <p:childTnLst>
                              <p:par>
                                <p:cTn id="182" presetID="2" presetClass="exit" presetSubtype="4" fill="hold" grpId="2" nodeType="afterEffect">
                                  <p:stCondLst>
                                    <p:cond delay="0"/>
                                  </p:stCondLst>
                                  <p:childTnLst>
                                    <p:anim calcmode="lin" valueType="num">
                                      <p:cBhvr additive="base">
                                        <p:cTn id="183" dur="2000"/>
                                        <p:tgtEl>
                                          <p:spTgt spid="3"/>
                                        </p:tgtEl>
                                        <p:attrNameLst>
                                          <p:attrName>ppt_x</p:attrName>
                                        </p:attrNameLst>
                                      </p:cBhvr>
                                      <p:tavLst>
                                        <p:tav tm="0">
                                          <p:val>
                                            <p:strVal val="ppt_x"/>
                                          </p:val>
                                        </p:tav>
                                        <p:tav tm="100000">
                                          <p:val>
                                            <p:strVal val="ppt_x"/>
                                          </p:val>
                                        </p:tav>
                                      </p:tavLst>
                                    </p:anim>
                                    <p:anim calcmode="lin" valueType="num">
                                      <p:cBhvr additive="base">
                                        <p:cTn id="184" dur="2000"/>
                                        <p:tgtEl>
                                          <p:spTgt spid="3"/>
                                        </p:tgtEl>
                                        <p:attrNameLst>
                                          <p:attrName>ppt_y</p:attrName>
                                        </p:attrNameLst>
                                      </p:cBhvr>
                                      <p:tavLst>
                                        <p:tav tm="0">
                                          <p:val>
                                            <p:strVal val="ppt_y"/>
                                          </p:val>
                                        </p:tav>
                                        <p:tav tm="100000">
                                          <p:val>
                                            <p:strVal val="1+ppt_h/2"/>
                                          </p:val>
                                        </p:tav>
                                      </p:tavLst>
                                    </p:anim>
                                    <p:set>
                                      <p:cBhvr>
                                        <p:cTn id="185" dur="1" fill="hold">
                                          <p:stCondLst>
                                            <p:cond delay="1999"/>
                                          </p:stCondLst>
                                        </p:cTn>
                                        <p:tgtEl>
                                          <p:spTgt spid="3"/>
                                        </p:tgtEl>
                                        <p:attrNameLst>
                                          <p:attrName>style.visibility</p:attrName>
                                        </p:attrNameLst>
                                      </p:cBhvr>
                                      <p:to>
                                        <p:strVal val="hidden"/>
                                      </p:to>
                                    </p:set>
                                  </p:childTnLst>
                                </p:cTn>
                              </p:par>
                              <p:par>
                                <p:cTn id="186" presetID="2" presetClass="exit" presetSubtype="4" fill="hold" grpId="2" nodeType="withEffect">
                                  <p:stCondLst>
                                    <p:cond delay="0"/>
                                  </p:stCondLst>
                                  <p:childTnLst>
                                    <p:anim calcmode="lin" valueType="num">
                                      <p:cBhvr additive="base">
                                        <p:cTn id="187" dur="2000"/>
                                        <p:tgtEl>
                                          <p:spTgt spid="5"/>
                                        </p:tgtEl>
                                        <p:attrNameLst>
                                          <p:attrName>ppt_x</p:attrName>
                                        </p:attrNameLst>
                                      </p:cBhvr>
                                      <p:tavLst>
                                        <p:tav tm="0">
                                          <p:val>
                                            <p:strVal val="ppt_x"/>
                                          </p:val>
                                        </p:tav>
                                        <p:tav tm="100000">
                                          <p:val>
                                            <p:strVal val="ppt_x"/>
                                          </p:val>
                                        </p:tav>
                                      </p:tavLst>
                                    </p:anim>
                                    <p:anim calcmode="lin" valueType="num">
                                      <p:cBhvr additive="base">
                                        <p:cTn id="188" dur="2000"/>
                                        <p:tgtEl>
                                          <p:spTgt spid="5"/>
                                        </p:tgtEl>
                                        <p:attrNameLst>
                                          <p:attrName>ppt_y</p:attrName>
                                        </p:attrNameLst>
                                      </p:cBhvr>
                                      <p:tavLst>
                                        <p:tav tm="0">
                                          <p:val>
                                            <p:strVal val="ppt_y"/>
                                          </p:val>
                                        </p:tav>
                                        <p:tav tm="100000">
                                          <p:val>
                                            <p:strVal val="1+ppt_h/2"/>
                                          </p:val>
                                        </p:tav>
                                      </p:tavLst>
                                    </p:anim>
                                    <p:set>
                                      <p:cBhvr>
                                        <p:cTn id="189" dur="1" fill="hold">
                                          <p:stCondLst>
                                            <p:cond delay="1999"/>
                                          </p:stCondLst>
                                        </p:cTn>
                                        <p:tgtEl>
                                          <p:spTgt spid="5"/>
                                        </p:tgtEl>
                                        <p:attrNameLst>
                                          <p:attrName>style.visibility</p:attrName>
                                        </p:attrNameLst>
                                      </p:cBhvr>
                                      <p:to>
                                        <p:strVal val="hidden"/>
                                      </p:to>
                                    </p:set>
                                  </p:childTnLst>
                                </p:cTn>
                              </p:par>
                              <p:par>
                                <p:cTn id="190" presetID="2" presetClass="exit" presetSubtype="4" fill="hold" grpId="2" nodeType="withEffect">
                                  <p:stCondLst>
                                    <p:cond delay="0"/>
                                  </p:stCondLst>
                                  <p:childTnLst>
                                    <p:anim calcmode="lin" valueType="num">
                                      <p:cBhvr additive="base">
                                        <p:cTn id="191" dur="2000"/>
                                        <p:tgtEl>
                                          <p:spTgt spid="7"/>
                                        </p:tgtEl>
                                        <p:attrNameLst>
                                          <p:attrName>ppt_x</p:attrName>
                                        </p:attrNameLst>
                                      </p:cBhvr>
                                      <p:tavLst>
                                        <p:tav tm="0">
                                          <p:val>
                                            <p:strVal val="ppt_x"/>
                                          </p:val>
                                        </p:tav>
                                        <p:tav tm="100000">
                                          <p:val>
                                            <p:strVal val="ppt_x"/>
                                          </p:val>
                                        </p:tav>
                                      </p:tavLst>
                                    </p:anim>
                                    <p:anim calcmode="lin" valueType="num">
                                      <p:cBhvr additive="base">
                                        <p:cTn id="192" dur="2000"/>
                                        <p:tgtEl>
                                          <p:spTgt spid="7"/>
                                        </p:tgtEl>
                                        <p:attrNameLst>
                                          <p:attrName>ppt_y</p:attrName>
                                        </p:attrNameLst>
                                      </p:cBhvr>
                                      <p:tavLst>
                                        <p:tav tm="0">
                                          <p:val>
                                            <p:strVal val="ppt_y"/>
                                          </p:val>
                                        </p:tav>
                                        <p:tav tm="100000">
                                          <p:val>
                                            <p:strVal val="1+ppt_h/2"/>
                                          </p:val>
                                        </p:tav>
                                      </p:tavLst>
                                    </p:anim>
                                    <p:set>
                                      <p:cBhvr>
                                        <p:cTn id="193" dur="1" fill="hold">
                                          <p:stCondLst>
                                            <p:cond delay="1999"/>
                                          </p:stCondLst>
                                        </p:cTn>
                                        <p:tgtEl>
                                          <p:spTgt spid="7"/>
                                        </p:tgtEl>
                                        <p:attrNameLst>
                                          <p:attrName>style.visibility</p:attrName>
                                        </p:attrNameLst>
                                      </p:cBhvr>
                                      <p:to>
                                        <p:strVal val="hidden"/>
                                      </p:to>
                                    </p:set>
                                  </p:childTnLst>
                                </p:cTn>
                              </p:par>
                              <p:par>
                                <p:cTn id="194" presetID="2" presetClass="exit" presetSubtype="4" fill="hold" grpId="2" nodeType="withEffect">
                                  <p:stCondLst>
                                    <p:cond delay="0"/>
                                  </p:stCondLst>
                                  <p:childTnLst>
                                    <p:anim calcmode="lin" valueType="num">
                                      <p:cBhvr additive="base">
                                        <p:cTn id="195" dur="2000"/>
                                        <p:tgtEl>
                                          <p:spTgt spid="9"/>
                                        </p:tgtEl>
                                        <p:attrNameLst>
                                          <p:attrName>ppt_x</p:attrName>
                                        </p:attrNameLst>
                                      </p:cBhvr>
                                      <p:tavLst>
                                        <p:tav tm="0">
                                          <p:val>
                                            <p:strVal val="ppt_x"/>
                                          </p:val>
                                        </p:tav>
                                        <p:tav tm="100000">
                                          <p:val>
                                            <p:strVal val="ppt_x"/>
                                          </p:val>
                                        </p:tav>
                                      </p:tavLst>
                                    </p:anim>
                                    <p:anim calcmode="lin" valueType="num">
                                      <p:cBhvr additive="base">
                                        <p:cTn id="196" dur="2000"/>
                                        <p:tgtEl>
                                          <p:spTgt spid="9"/>
                                        </p:tgtEl>
                                        <p:attrNameLst>
                                          <p:attrName>ppt_y</p:attrName>
                                        </p:attrNameLst>
                                      </p:cBhvr>
                                      <p:tavLst>
                                        <p:tav tm="0">
                                          <p:val>
                                            <p:strVal val="ppt_y"/>
                                          </p:val>
                                        </p:tav>
                                        <p:tav tm="100000">
                                          <p:val>
                                            <p:strVal val="1+ppt_h/2"/>
                                          </p:val>
                                        </p:tav>
                                      </p:tavLst>
                                    </p:anim>
                                    <p:set>
                                      <p:cBhvr>
                                        <p:cTn id="197" dur="1" fill="hold">
                                          <p:stCondLst>
                                            <p:cond delay="1999"/>
                                          </p:stCondLst>
                                        </p:cTn>
                                        <p:tgtEl>
                                          <p:spTgt spid="9"/>
                                        </p:tgtEl>
                                        <p:attrNameLst>
                                          <p:attrName>style.visibility</p:attrName>
                                        </p:attrNameLst>
                                      </p:cBhvr>
                                      <p:to>
                                        <p:strVal val="hidden"/>
                                      </p:to>
                                    </p:set>
                                  </p:childTnLst>
                                </p:cTn>
                              </p:par>
                              <p:par>
                                <p:cTn id="198" presetID="2" presetClass="exit" presetSubtype="4" fill="hold" grpId="2" nodeType="withEffect">
                                  <p:stCondLst>
                                    <p:cond delay="0"/>
                                  </p:stCondLst>
                                  <p:childTnLst>
                                    <p:anim calcmode="lin" valueType="num">
                                      <p:cBhvr additive="base">
                                        <p:cTn id="199" dur="2000"/>
                                        <p:tgtEl>
                                          <p:spTgt spid="11"/>
                                        </p:tgtEl>
                                        <p:attrNameLst>
                                          <p:attrName>ppt_x</p:attrName>
                                        </p:attrNameLst>
                                      </p:cBhvr>
                                      <p:tavLst>
                                        <p:tav tm="0">
                                          <p:val>
                                            <p:strVal val="ppt_x"/>
                                          </p:val>
                                        </p:tav>
                                        <p:tav tm="100000">
                                          <p:val>
                                            <p:strVal val="ppt_x"/>
                                          </p:val>
                                        </p:tav>
                                      </p:tavLst>
                                    </p:anim>
                                    <p:anim calcmode="lin" valueType="num">
                                      <p:cBhvr additive="base">
                                        <p:cTn id="200" dur="2000"/>
                                        <p:tgtEl>
                                          <p:spTgt spid="11"/>
                                        </p:tgtEl>
                                        <p:attrNameLst>
                                          <p:attrName>ppt_y</p:attrName>
                                        </p:attrNameLst>
                                      </p:cBhvr>
                                      <p:tavLst>
                                        <p:tav tm="0">
                                          <p:val>
                                            <p:strVal val="ppt_y"/>
                                          </p:val>
                                        </p:tav>
                                        <p:tav tm="100000">
                                          <p:val>
                                            <p:strVal val="1+ppt_h/2"/>
                                          </p:val>
                                        </p:tav>
                                      </p:tavLst>
                                    </p:anim>
                                    <p:set>
                                      <p:cBhvr>
                                        <p:cTn id="201" dur="1" fill="hold">
                                          <p:stCondLst>
                                            <p:cond delay="1999"/>
                                          </p:stCondLst>
                                        </p:cTn>
                                        <p:tgtEl>
                                          <p:spTgt spid="11"/>
                                        </p:tgtEl>
                                        <p:attrNameLst>
                                          <p:attrName>style.visibility</p:attrName>
                                        </p:attrNameLst>
                                      </p:cBhvr>
                                      <p:to>
                                        <p:strVal val="hidden"/>
                                      </p:to>
                                    </p:set>
                                  </p:childTnLst>
                                </p:cTn>
                              </p:par>
                              <p:par>
                                <p:cTn id="202" presetID="2" presetClass="exit" presetSubtype="4" fill="hold" grpId="2" nodeType="withEffect">
                                  <p:stCondLst>
                                    <p:cond delay="0"/>
                                  </p:stCondLst>
                                  <p:childTnLst>
                                    <p:anim calcmode="lin" valueType="num">
                                      <p:cBhvr additive="base">
                                        <p:cTn id="203" dur="2000"/>
                                        <p:tgtEl>
                                          <p:spTgt spid="13"/>
                                        </p:tgtEl>
                                        <p:attrNameLst>
                                          <p:attrName>ppt_x</p:attrName>
                                        </p:attrNameLst>
                                      </p:cBhvr>
                                      <p:tavLst>
                                        <p:tav tm="0">
                                          <p:val>
                                            <p:strVal val="ppt_x"/>
                                          </p:val>
                                        </p:tav>
                                        <p:tav tm="100000">
                                          <p:val>
                                            <p:strVal val="ppt_x"/>
                                          </p:val>
                                        </p:tav>
                                      </p:tavLst>
                                    </p:anim>
                                    <p:anim calcmode="lin" valueType="num">
                                      <p:cBhvr additive="base">
                                        <p:cTn id="204" dur="2000"/>
                                        <p:tgtEl>
                                          <p:spTgt spid="13"/>
                                        </p:tgtEl>
                                        <p:attrNameLst>
                                          <p:attrName>ppt_y</p:attrName>
                                        </p:attrNameLst>
                                      </p:cBhvr>
                                      <p:tavLst>
                                        <p:tav tm="0">
                                          <p:val>
                                            <p:strVal val="ppt_y"/>
                                          </p:val>
                                        </p:tav>
                                        <p:tav tm="100000">
                                          <p:val>
                                            <p:strVal val="1+ppt_h/2"/>
                                          </p:val>
                                        </p:tav>
                                      </p:tavLst>
                                    </p:anim>
                                    <p:set>
                                      <p:cBhvr>
                                        <p:cTn id="205" dur="1" fill="hold">
                                          <p:stCondLst>
                                            <p:cond delay="1999"/>
                                          </p:stCondLst>
                                        </p:cTn>
                                        <p:tgtEl>
                                          <p:spTgt spid="13"/>
                                        </p:tgtEl>
                                        <p:attrNameLst>
                                          <p:attrName>style.visibility</p:attrName>
                                        </p:attrNameLst>
                                      </p:cBhvr>
                                      <p:to>
                                        <p:strVal val="hidden"/>
                                      </p:to>
                                    </p:set>
                                  </p:childTnLst>
                                </p:cTn>
                              </p:par>
                              <p:par>
                                <p:cTn id="206" presetID="2" presetClass="exit" presetSubtype="4" fill="hold" grpId="2" nodeType="withEffect">
                                  <p:stCondLst>
                                    <p:cond delay="0"/>
                                  </p:stCondLst>
                                  <p:childTnLst>
                                    <p:anim calcmode="lin" valueType="num">
                                      <p:cBhvr additive="base">
                                        <p:cTn id="207" dur="2000"/>
                                        <p:tgtEl>
                                          <p:spTgt spid="15"/>
                                        </p:tgtEl>
                                        <p:attrNameLst>
                                          <p:attrName>ppt_x</p:attrName>
                                        </p:attrNameLst>
                                      </p:cBhvr>
                                      <p:tavLst>
                                        <p:tav tm="0">
                                          <p:val>
                                            <p:strVal val="ppt_x"/>
                                          </p:val>
                                        </p:tav>
                                        <p:tav tm="100000">
                                          <p:val>
                                            <p:strVal val="ppt_x"/>
                                          </p:val>
                                        </p:tav>
                                      </p:tavLst>
                                    </p:anim>
                                    <p:anim calcmode="lin" valueType="num">
                                      <p:cBhvr additive="base">
                                        <p:cTn id="208" dur="2000"/>
                                        <p:tgtEl>
                                          <p:spTgt spid="15"/>
                                        </p:tgtEl>
                                        <p:attrNameLst>
                                          <p:attrName>ppt_y</p:attrName>
                                        </p:attrNameLst>
                                      </p:cBhvr>
                                      <p:tavLst>
                                        <p:tav tm="0">
                                          <p:val>
                                            <p:strVal val="ppt_y"/>
                                          </p:val>
                                        </p:tav>
                                        <p:tav tm="100000">
                                          <p:val>
                                            <p:strVal val="1+ppt_h/2"/>
                                          </p:val>
                                        </p:tav>
                                      </p:tavLst>
                                    </p:anim>
                                    <p:set>
                                      <p:cBhvr>
                                        <p:cTn id="209" dur="1" fill="hold">
                                          <p:stCondLst>
                                            <p:cond delay="1999"/>
                                          </p:stCondLst>
                                        </p:cTn>
                                        <p:tgtEl>
                                          <p:spTgt spid="15"/>
                                        </p:tgtEl>
                                        <p:attrNameLst>
                                          <p:attrName>style.visibility</p:attrName>
                                        </p:attrNameLst>
                                      </p:cBhvr>
                                      <p:to>
                                        <p:strVal val="hidden"/>
                                      </p:to>
                                    </p:set>
                                  </p:childTnLst>
                                </p:cTn>
                              </p:par>
                              <p:par>
                                <p:cTn id="210" presetID="2" presetClass="exit" presetSubtype="4" fill="hold" grpId="2" nodeType="withEffect">
                                  <p:stCondLst>
                                    <p:cond delay="0"/>
                                  </p:stCondLst>
                                  <p:childTnLst>
                                    <p:anim calcmode="lin" valueType="num">
                                      <p:cBhvr additive="base">
                                        <p:cTn id="211" dur="2000"/>
                                        <p:tgtEl>
                                          <p:spTgt spid="17"/>
                                        </p:tgtEl>
                                        <p:attrNameLst>
                                          <p:attrName>ppt_x</p:attrName>
                                        </p:attrNameLst>
                                      </p:cBhvr>
                                      <p:tavLst>
                                        <p:tav tm="0">
                                          <p:val>
                                            <p:strVal val="ppt_x"/>
                                          </p:val>
                                        </p:tav>
                                        <p:tav tm="100000">
                                          <p:val>
                                            <p:strVal val="ppt_x"/>
                                          </p:val>
                                        </p:tav>
                                      </p:tavLst>
                                    </p:anim>
                                    <p:anim calcmode="lin" valueType="num">
                                      <p:cBhvr additive="base">
                                        <p:cTn id="212" dur="2000"/>
                                        <p:tgtEl>
                                          <p:spTgt spid="17"/>
                                        </p:tgtEl>
                                        <p:attrNameLst>
                                          <p:attrName>ppt_y</p:attrName>
                                        </p:attrNameLst>
                                      </p:cBhvr>
                                      <p:tavLst>
                                        <p:tav tm="0">
                                          <p:val>
                                            <p:strVal val="ppt_y"/>
                                          </p:val>
                                        </p:tav>
                                        <p:tav tm="100000">
                                          <p:val>
                                            <p:strVal val="1+ppt_h/2"/>
                                          </p:val>
                                        </p:tav>
                                      </p:tavLst>
                                    </p:anim>
                                    <p:set>
                                      <p:cBhvr>
                                        <p:cTn id="213" dur="1" fill="hold">
                                          <p:stCondLst>
                                            <p:cond delay="1999"/>
                                          </p:stCondLst>
                                        </p:cTn>
                                        <p:tgtEl>
                                          <p:spTgt spid="17"/>
                                        </p:tgtEl>
                                        <p:attrNameLst>
                                          <p:attrName>style.visibility</p:attrName>
                                        </p:attrNameLst>
                                      </p:cBhvr>
                                      <p:to>
                                        <p:strVal val="hidden"/>
                                      </p:to>
                                    </p:set>
                                  </p:childTnLst>
                                </p:cTn>
                              </p:par>
                              <p:par>
                                <p:cTn id="214" presetID="2" presetClass="exit" presetSubtype="4" fill="hold" grpId="2" nodeType="withEffect">
                                  <p:stCondLst>
                                    <p:cond delay="0"/>
                                  </p:stCondLst>
                                  <p:childTnLst>
                                    <p:anim calcmode="lin" valueType="num">
                                      <p:cBhvr additive="base">
                                        <p:cTn id="215" dur="2000"/>
                                        <p:tgtEl>
                                          <p:spTgt spid="18"/>
                                        </p:tgtEl>
                                        <p:attrNameLst>
                                          <p:attrName>ppt_x</p:attrName>
                                        </p:attrNameLst>
                                      </p:cBhvr>
                                      <p:tavLst>
                                        <p:tav tm="0">
                                          <p:val>
                                            <p:strVal val="ppt_x"/>
                                          </p:val>
                                        </p:tav>
                                        <p:tav tm="100000">
                                          <p:val>
                                            <p:strVal val="ppt_x"/>
                                          </p:val>
                                        </p:tav>
                                      </p:tavLst>
                                    </p:anim>
                                    <p:anim calcmode="lin" valueType="num">
                                      <p:cBhvr additive="base">
                                        <p:cTn id="216" dur="2000"/>
                                        <p:tgtEl>
                                          <p:spTgt spid="18"/>
                                        </p:tgtEl>
                                        <p:attrNameLst>
                                          <p:attrName>ppt_y</p:attrName>
                                        </p:attrNameLst>
                                      </p:cBhvr>
                                      <p:tavLst>
                                        <p:tav tm="0">
                                          <p:val>
                                            <p:strVal val="ppt_y"/>
                                          </p:val>
                                        </p:tav>
                                        <p:tav tm="100000">
                                          <p:val>
                                            <p:strVal val="1+ppt_h/2"/>
                                          </p:val>
                                        </p:tav>
                                      </p:tavLst>
                                    </p:anim>
                                    <p:set>
                                      <p:cBhvr>
                                        <p:cTn id="217" dur="1" fill="hold">
                                          <p:stCondLst>
                                            <p:cond delay="1999"/>
                                          </p:stCondLst>
                                        </p:cTn>
                                        <p:tgtEl>
                                          <p:spTgt spid="18"/>
                                        </p:tgtEl>
                                        <p:attrNameLst>
                                          <p:attrName>style.visibility</p:attrName>
                                        </p:attrNameLst>
                                      </p:cBhvr>
                                      <p:to>
                                        <p:strVal val="hidden"/>
                                      </p:to>
                                    </p:set>
                                  </p:childTnLst>
                                </p:cTn>
                              </p:par>
                              <p:par>
                                <p:cTn id="218" presetID="2" presetClass="exit" presetSubtype="4" fill="hold" grpId="2" nodeType="withEffect">
                                  <p:stCondLst>
                                    <p:cond delay="0"/>
                                  </p:stCondLst>
                                  <p:childTnLst>
                                    <p:anim calcmode="lin" valueType="num">
                                      <p:cBhvr additive="base">
                                        <p:cTn id="219" dur="2000"/>
                                        <p:tgtEl>
                                          <p:spTgt spid="20"/>
                                        </p:tgtEl>
                                        <p:attrNameLst>
                                          <p:attrName>ppt_x</p:attrName>
                                        </p:attrNameLst>
                                      </p:cBhvr>
                                      <p:tavLst>
                                        <p:tav tm="0">
                                          <p:val>
                                            <p:strVal val="ppt_x"/>
                                          </p:val>
                                        </p:tav>
                                        <p:tav tm="100000">
                                          <p:val>
                                            <p:strVal val="ppt_x"/>
                                          </p:val>
                                        </p:tav>
                                      </p:tavLst>
                                    </p:anim>
                                    <p:anim calcmode="lin" valueType="num">
                                      <p:cBhvr additive="base">
                                        <p:cTn id="220" dur="2000"/>
                                        <p:tgtEl>
                                          <p:spTgt spid="20"/>
                                        </p:tgtEl>
                                        <p:attrNameLst>
                                          <p:attrName>ppt_y</p:attrName>
                                        </p:attrNameLst>
                                      </p:cBhvr>
                                      <p:tavLst>
                                        <p:tav tm="0">
                                          <p:val>
                                            <p:strVal val="ppt_y"/>
                                          </p:val>
                                        </p:tav>
                                        <p:tav tm="100000">
                                          <p:val>
                                            <p:strVal val="1+ppt_h/2"/>
                                          </p:val>
                                        </p:tav>
                                      </p:tavLst>
                                    </p:anim>
                                    <p:set>
                                      <p:cBhvr>
                                        <p:cTn id="221" dur="1" fill="hold">
                                          <p:stCondLst>
                                            <p:cond delay="1999"/>
                                          </p:stCondLst>
                                        </p:cTn>
                                        <p:tgtEl>
                                          <p:spTgt spid="20"/>
                                        </p:tgtEl>
                                        <p:attrNameLst>
                                          <p:attrName>style.visibility</p:attrName>
                                        </p:attrNameLst>
                                      </p:cBhvr>
                                      <p:to>
                                        <p:strVal val="hidden"/>
                                      </p:to>
                                    </p:set>
                                  </p:childTnLst>
                                </p:cTn>
                              </p:par>
                              <p:par>
                                <p:cTn id="222" presetID="2" presetClass="exit" presetSubtype="4" fill="hold" grpId="2" nodeType="withEffect">
                                  <p:stCondLst>
                                    <p:cond delay="0"/>
                                  </p:stCondLst>
                                  <p:childTnLst>
                                    <p:anim calcmode="lin" valueType="num">
                                      <p:cBhvr additive="base">
                                        <p:cTn id="223" dur="2000"/>
                                        <p:tgtEl>
                                          <p:spTgt spid="22"/>
                                        </p:tgtEl>
                                        <p:attrNameLst>
                                          <p:attrName>ppt_x</p:attrName>
                                        </p:attrNameLst>
                                      </p:cBhvr>
                                      <p:tavLst>
                                        <p:tav tm="0">
                                          <p:val>
                                            <p:strVal val="ppt_x"/>
                                          </p:val>
                                        </p:tav>
                                        <p:tav tm="100000">
                                          <p:val>
                                            <p:strVal val="ppt_x"/>
                                          </p:val>
                                        </p:tav>
                                      </p:tavLst>
                                    </p:anim>
                                    <p:anim calcmode="lin" valueType="num">
                                      <p:cBhvr additive="base">
                                        <p:cTn id="224" dur="2000"/>
                                        <p:tgtEl>
                                          <p:spTgt spid="22"/>
                                        </p:tgtEl>
                                        <p:attrNameLst>
                                          <p:attrName>ppt_y</p:attrName>
                                        </p:attrNameLst>
                                      </p:cBhvr>
                                      <p:tavLst>
                                        <p:tav tm="0">
                                          <p:val>
                                            <p:strVal val="ppt_y"/>
                                          </p:val>
                                        </p:tav>
                                        <p:tav tm="100000">
                                          <p:val>
                                            <p:strVal val="1+ppt_h/2"/>
                                          </p:val>
                                        </p:tav>
                                      </p:tavLst>
                                    </p:anim>
                                    <p:set>
                                      <p:cBhvr>
                                        <p:cTn id="225" dur="1" fill="hold">
                                          <p:stCondLst>
                                            <p:cond delay="1999"/>
                                          </p:stCondLst>
                                        </p:cTn>
                                        <p:tgtEl>
                                          <p:spTgt spid="22"/>
                                        </p:tgtEl>
                                        <p:attrNameLst>
                                          <p:attrName>style.visibility</p:attrName>
                                        </p:attrNameLst>
                                      </p:cBhvr>
                                      <p:to>
                                        <p:strVal val="hidden"/>
                                      </p:to>
                                    </p:set>
                                  </p:childTnLst>
                                </p:cTn>
                              </p:par>
                              <p:par>
                                <p:cTn id="226" presetID="2" presetClass="exit" presetSubtype="4" fill="hold" grpId="2" nodeType="withEffect">
                                  <p:stCondLst>
                                    <p:cond delay="0"/>
                                  </p:stCondLst>
                                  <p:childTnLst>
                                    <p:anim calcmode="lin" valueType="num">
                                      <p:cBhvr additive="base">
                                        <p:cTn id="227" dur="2000"/>
                                        <p:tgtEl>
                                          <p:spTgt spid="24"/>
                                        </p:tgtEl>
                                        <p:attrNameLst>
                                          <p:attrName>ppt_x</p:attrName>
                                        </p:attrNameLst>
                                      </p:cBhvr>
                                      <p:tavLst>
                                        <p:tav tm="0">
                                          <p:val>
                                            <p:strVal val="ppt_x"/>
                                          </p:val>
                                        </p:tav>
                                        <p:tav tm="100000">
                                          <p:val>
                                            <p:strVal val="ppt_x"/>
                                          </p:val>
                                        </p:tav>
                                      </p:tavLst>
                                    </p:anim>
                                    <p:anim calcmode="lin" valueType="num">
                                      <p:cBhvr additive="base">
                                        <p:cTn id="228" dur="2000"/>
                                        <p:tgtEl>
                                          <p:spTgt spid="24"/>
                                        </p:tgtEl>
                                        <p:attrNameLst>
                                          <p:attrName>ppt_y</p:attrName>
                                        </p:attrNameLst>
                                      </p:cBhvr>
                                      <p:tavLst>
                                        <p:tav tm="0">
                                          <p:val>
                                            <p:strVal val="ppt_y"/>
                                          </p:val>
                                        </p:tav>
                                        <p:tav tm="100000">
                                          <p:val>
                                            <p:strVal val="1+ppt_h/2"/>
                                          </p:val>
                                        </p:tav>
                                      </p:tavLst>
                                    </p:anim>
                                    <p:set>
                                      <p:cBhvr>
                                        <p:cTn id="229" dur="1" fill="hold">
                                          <p:stCondLst>
                                            <p:cond delay="1999"/>
                                          </p:stCondLst>
                                        </p:cTn>
                                        <p:tgtEl>
                                          <p:spTgt spid="24"/>
                                        </p:tgtEl>
                                        <p:attrNameLst>
                                          <p:attrName>style.visibility</p:attrName>
                                        </p:attrNameLst>
                                      </p:cBhvr>
                                      <p:to>
                                        <p:strVal val="hidden"/>
                                      </p:to>
                                    </p:set>
                                  </p:childTnLst>
                                </p:cTn>
                              </p:par>
                              <p:par>
                                <p:cTn id="230" presetID="2" presetClass="exit" presetSubtype="4" fill="hold" grpId="2" nodeType="withEffect">
                                  <p:stCondLst>
                                    <p:cond delay="0"/>
                                  </p:stCondLst>
                                  <p:childTnLst>
                                    <p:anim calcmode="lin" valueType="num">
                                      <p:cBhvr additive="base">
                                        <p:cTn id="231" dur="2000"/>
                                        <p:tgtEl>
                                          <p:spTgt spid="26"/>
                                        </p:tgtEl>
                                        <p:attrNameLst>
                                          <p:attrName>ppt_x</p:attrName>
                                        </p:attrNameLst>
                                      </p:cBhvr>
                                      <p:tavLst>
                                        <p:tav tm="0">
                                          <p:val>
                                            <p:strVal val="ppt_x"/>
                                          </p:val>
                                        </p:tav>
                                        <p:tav tm="100000">
                                          <p:val>
                                            <p:strVal val="ppt_x"/>
                                          </p:val>
                                        </p:tav>
                                      </p:tavLst>
                                    </p:anim>
                                    <p:anim calcmode="lin" valueType="num">
                                      <p:cBhvr additive="base">
                                        <p:cTn id="232" dur="2000"/>
                                        <p:tgtEl>
                                          <p:spTgt spid="26"/>
                                        </p:tgtEl>
                                        <p:attrNameLst>
                                          <p:attrName>ppt_y</p:attrName>
                                        </p:attrNameLst>
                                      </p:cBhvr>
                                      <p:tavLst>
                                        <p:tav tm="0">
                                          <p:val>
                                            <p:strVal val="ppt_y"/>
                                          </p:val>
                                        </p:tav>
                                        <p:tav tm="100000">
                                          <p:val>
                                            <p:strVal val="1+ppt_h/2"/>
                                          </p:val>
                                        </p:tav>
                                      </p:tavLst>
                                    </p:anim>
                                    <p:set>
                                      <p:cBhvr>
                                        <p:cTn id="233" dur="1" fill="hold">
                                          <p:stCondLst>
                                            <p:cond delay="1999"/>
                                          </p:stCondLst>
                                        </p:cTn>
                                        <p:tgtEl>
                                          <p:spTgt spid="26"/>
                                        </p:tgtEl>
                                        <p:attrNameLst>
                                          <p:attrName>style.visibility</p:attrName>
                                        </p:attrNameLst>
                                      </p:cBhvr>
                                      <p:to>
                                        <p:strVal val="hidden"/>
                                      </p:to>
                                    </p:set>
                                  </p:childTnLst>
                                </p:cTn>
                              </p:par>
                              <p:par>
                                <p:cTn id="234" presetID="2" presetClass="exit" presetSubtype="4" fill="hold" grpId="2" nodeType="withEffect">
                                  <p:stCondLst>
                                    <p:cond delay="0"/>
                                  </p:stCondLst>
                                  <p:childTnLst>
                                    <p:anim calcmode="lin" valueType="num">
                                      <p:cBhvr additive="base">
                                        <p:cTn id="235" dur="2000"/>
                                        <p:tgtEl>
                                          <p:spTgt spid="28"/>
                                        </p:tgtEl>
                                        <p:attrNameLst>
                                          <p:attrName>ppt_x</p:attrName>
                                        </p:attrNameLst>
                                      </p:cBhvr>
                                      <p:tavLst>
                                        <p:tav tm="0">
                                          <p:val>
                                            <p:strVal val="ppt_x"/>
                                          </p:val>
                                        </p:tav>
                                        <p:tav tm="100000">
                                          <p:val>
                                            <p:strVal val="ppt_x"/>
                                          </p:val>
                                        </p:tav>
                                      </p:tavLst>
                                    </p:anim>
                                    <p:anim calcmode="lin" valueType="num">
                                      <p:cBhvr additive="base">
                                        <p:cTn id="236" dur="2000"/>
                                        <p:tgtEl>
                                          <p:spTgt spid="28"/>
                                        </p:tgtEl>
                                        <p:attrNameLst>
                                          <p:attrName>ppt_y</p:attrName>
                                        </p:attrNameLst>
                                      </p:cBhvr>
                                      <p:tavLst>
                                        <p:tav tm="0">
                                          <p:val>
                                            <p:strVal val="ppt_y"/>
                                          </p:val>
                                        </p:tav>
                                        <p:tav tm="100000">
                                          <p:val>
                                            <p:strVal val="1+ppt_h/2"/>
                                          </p:val>
                                        </p:tav>
                                      </p:tavLst>
                                    </p:anim>
                                    <p:set>
                                      <p:cBhvr>
                                        <p:cTn id="237" dur="1" fill="hold">
                                          <p:stCondLst>
                                            <p:cond delay="1999"/>
                                          </p:stCondLst>
                                        </p:cTn>
                                        <p:tgtEl>
                                          <p:spTgt spid="28"/>
                                        </p:tgtEl>
                                        <p:attrNameLst>
                                          <p:attrName>style.visibility</p:attrName>
                                        </p:attrNameLst>
                                      </p:cBhvr>
                                      <p:to>
                                        <p:strVal val="hidden"/>
                                      </p:to>
                                    </p:set>
                                  </p:childTnLst>
                                </p:cTn>
                              </p:par>
                              <p:par>
                                <p:cTn id="238" presetID="2" presetClass="exit" presetSubtype="4" fill="hold" grpId="2" nodeType="withEffect">
                                  <p:stCondLst>
                                    <p:cond delay="0"/>
                                  </p:stCondLst>
                                  <p:childTnLst>
                                    <p:anim calcmode="lin" valueType="num">
                                      <p:cBhvr additive="base">
                                        <p:cTn id="239" dur="2000"/>
                                        <p:tgtEl>
                                          <p:spTgt spid="30"/>
                                        </p:tgtEl>
                                        <p:attrNameLst>
                                          <p:attrName>ppt_x</p:attrName>
                                        </p:attrNameLst>
                                      </p:cBhvr>
                                      <p:tavLst>
                                        <p:tav tm="0">
                                          <p:val>
                                            <p:strVal val="ppt_x"/>
                                          </p:val>
                                        </p:tav>
                                        <p:tav tm="100000">
                                          <p:val>
                                            <p:strVal val="ppt_x"/>
                                          </p:val>
                                        </p:tav>
                                      </p:tavLst>
                                    </p:anim>
                                    <p:anim calcmode="lin" valueType="num">
                                      <p:cBhvr additive="base">
                                        <p:cTn id="240" dur="2000"/>
                                        <p:tgtEl>
                                          <p:spTgt spid="30"/>
                                        </p:tgtEl>
                                        <p:attrNameLst>
                                          <p:attrName>ppt_y</p:attrName>
                                        </p:attrNameLst>
                                      </p:cBhvr>
                                      <p:tavLst>
                                        <p:tav tm="0">
                                          <p:val>
                                            <p:strVal val="ppt_y"/>
                                          </p:val>
                                        </p:tav>
                                        <p:tav tm="100000">
                                          <p:val>
                                            <p:strVal val="1+ppt_h/2"/>
                                          </p:val>
                                        </p:tav>
                                      </p:tavLst>
                                    </p:anim>
                                    <p:set>
                                      <p:cBhvr>
                                        <p:cTn id="241" dur="1" fill="hold">
                                          <p:stCondLst>
                                            <p:cond delay="1999"/>
                                          </p:stCondLst>
                                        </p:cTn>
                                        <p:tgtEl>
                                          <p:spTgt spid="30"/>
                                        </p:tgtEl>
                                        <p:attrNameLst>
                                          <p:attrName>style.visibility</p:attrName>
                                        </p:attrNameLst>
                                      </p:cBhvr>
                                      <p:to>
                                        <p:strVal val="hidden"/>
                                      </p:to>
                                    </p:set>
                                  </p:childTnLst>
                                </p:cTn>
                              </p:par>
                              <p:par>
                                <p:cTn id="242" presetID="2" presetClass="exit" presetSubtype="1" fill="hold" grpId="2" nodeType="withEffect">
                                  <p:stCondLst>
                                    <p:cond delay="0"/>
                                  </p:stCondLst>
                                  <p:childTnLst>
                                    <p:anim calcmode="lin" valueType="num">
                                      <p:cBhvr additive="base">
                                        <p:cTn id="243" dur="2000"/>
                                        <p:tgtEl>
                                          <p:spTgt spid="4"/>
                                        </p:tgtEl>
                                        <p:attrNameLst>
                                          <p:attrName>ppt_x</p:attrName>
                                        </p:attrNameLst>
                                      </p:cBhvr>
                                      <p:tavLst>
                                        <p:tav tm="0">
                                          <p:val>
                                            <p:strVal val="ppt_x"/>
                                          </p:val>
                                        </p:tav>
                                        <p:tav tm="100000">
                                          <p:val>
                                            <p:strVal val="ppt_x"/>
                                          </p:val>
                                        </p:tav>
                                      </p:tavLst>
                                    </p:anim>
                                    <p:anim calcmode="lin" valueType="num">
                                      <p:cBhvr additive="base">
                                        <p:cTn id="244" dur="2000"/>
                                        <p:tgtEl>
                                          <p:spTgt spid="4"/>
                                        </p:tgtEl>
                                        <p:attrNameLst>
                                          <p:attrName>ppt_y</p:attrName>
                                        </p:attrNameLst>
                                      </p:cBhvr>
                                      <p:tavLst>
                                        <p:tav tm="0">
                                          <p:val>
                                            <p:strVal val="ppt_y"/>
                                          </p:val>
                                        </p:tav>
                                        <p:tav tm="100000">
                                          <p:val>
                                            <p:strVal val="0-ppt_h/2"/>
                                          </p:val>
                                        </p:tav>
                                      </p:tavLst>
                                    </p:anim>
                                    <p:set>
                                      <p:cBhvr>
                                        <p:cTn id="245" dur="1" fill="hold">
                                          <p:stCondLst>
                                            <p:cond delay="1999"/>
                                          </p:stCondLst>
                                        </p:cTn>
                                        <p:tgtEl>
                                          <p:spTgt spid="4"/>
                                        </p:tgtEl>
                                        <p:attrNameLst>
                                          <p:attrName>style.visibility</p:attrName>
                                        </p:attrNameLst>
                                      </p:cBhvr>
                                      <p:to>
                                        <p:strVal val="hidden"/>
                                      </p:to>
                                    </p:set>
                                  </p:childTnLst>
                                </p:cTn>
                              </p:par>
                              <p:par>
                                <p:cTn id="246" presetID="2" presetClass="exit" presetSubtype="1" fill="hold" grpId="2" nodeType="withEffect">
                                  <p:stCondLst>
                                    <p:cond delay="0"/>
                                  </p:stCondLst>
                                  <p:childTnLst>
                                    <p:anim calcmode="lin" valueType="num">
                                      <p:cBhvr additive="base">
                                        <p:cTn id="247" dur="2000"/>
                                        <p:tgtEl>
                                          <p:spTgt spid="6"/>
                                        </p:tgtEl>
                                        <p:attrNameLst>
                                          <p:attrName>ppt_x</p:attrName>
                                        </p:attrNameLst>
                                      </p:cBhvr>
                                      <p:tavLst>
                                        <p:tav tm="0">
                                          <p:val>
                                            <p:strVal val="ppt_x"/>
                                          </p:val>
                                        </p:tav>
                                        <p:tav tm="100000">
                                          <p:val>
                                            <p:strVal val="ppt_x"/>
                                          </p:val>
                                        </p:tav>
                                      </p:tavLst>
                                    </p:anim>
                                    <p:anim calcmode="lin" valueType="num">
                                      <p:cBhvr additive="base">
                                        <p:cTn id="248" dur="2000"/>
                                        <p:tgtEl>
                                          <p:spTgt spid="6"/>
                                        </p:tgtEl>
                                        <p:attrNameLst>
                                          <p:attrName>ppt_y</p:attrName>
                                        </p:attrNameLst>
                                      </p:cBhvr>
                                      <p:tavLst>
                                        <p:tav tm="0">
                                          <p:val>
                                            <p:strVal val="ppt_y"/>
                                          </p:val>
                                        </p:tav>
                                        <p:tav tm="100000">
                                          <p:val>
                                            <p:strVal val="0-ppt_h/2"/>
                                          </p:val>
                                        </p:tav>
                                      </p:tavLst>
                                    </p:anim>
                                    <p:set>
                                      <p:cBhvr>
                                        <p:cTn id="249" dur="1" fill="hold">
                                          <p:stCondLst>
                                            <p:cond delay="1999"/>
                                          </p:stCondLst>
                                        </p:cTn>
                                        <p:tgtEl>
                                          <p:spTgt spid="6"/>
                                        </p:tgtEl>
                                        <p:attrNameLst>
                                          <p:attrName>style.visibility</p:attrName>
                                        </p:attrNameLst>
                                      </p:cBhvr>
                                      <p:to>
                                        <p:strVal val="hidden"/>
                                      </p:to>
                                    </p:set>
                                  </p:childTnLst>
                                </p:cTn>
                              </p:par>
                              <p:par>
                                <p:cTn id="250" presetID="2" presetClass="exit" presetSubtype="1" fill="hold" grpId="2" nodeType="withEffect">
                                  <p:stCondLst>
                                    <p:cond delay="0"/>
                                  </p:stCondLst>
                                  <p:childTnLst>
                                    <p:anim calcmode="lin" valueType="num">
                                      <p:cBhvr additive="base">
                                        <p:cTn id="251" dur="2000"/>
                                        <p:tgtEl>
                                          <p:spTgt spid="8"/>
                                        </p:tgtEl>
                                        <p:attrNameLst>
                                          <p:attrName>ppt_x</p:attrName>
                                        </p:attrNameLst>
                                      </p:cBhvr>
                                      <p:tavLst>
                                        <p:tav tm="0">
                                          <p:val>
                                            <p:strVal val="ppt_x"/>
                                          </p:val>
                                        </p:tav>
                                        <p:tav tm="100000">
                                          <p:val>
                                            <p:strVal val="ppt_x"/>
                                          </p:val>
                                        </p:tav>
                                      </p:tavLst>
                                    </p:anim>
                                    <p:anim calcmode="lin" valueType="num">
                                      <p:cBhvr additive="base">
                                        <p:cTn id="252" dur="2000"/>
                                        <p:tgtEl>
                                          <p:spTgt spid="8"/>
                                        </p:tgtEl>
                                        <p:attrNameLst>
                                          <p:attrName>ppt_y</p:attrName>
                                        </p:attrNameLst>
                                      </p:cBhvr>
                                      <p:tavLst>
                                        <p:tav tm="0">
                                          <p:val>
                                            <p:strVal val="ppt_y"/>
                                          </p:val>
                                        </p:tav>
                                        <p:tav tm="100000">
                                          <p:val>
                                            <p:strVal val="0-ppt_h/2"/>
                                          </p:val>
                                        </p:tav>
                                      </p:tavLst>
                                    </p:anim>
                                    <p:set>
                                      <p:cBhvr>
                                        <p:cTn id="253" dur="1" fill="hold">
                                          <p:stCondLst>
                                            <p:cond delay="1999"/>
                                          </p:stCondLst>
                                        </p:cTn>
                                        <p:tgtEl>
                                          <p:spTgt spid="8"/>
                                        </p:tgtEl>
                                        <p:attrNameLst>
                                          <p:attrName>style.visibility</p:attrName>
                                        </p:attrNameLst>
                                      </p:cBhvr>
                                      <p:to>
                                        <p:strVal val="hidden"/>
                                      </p:to>
                                    </p:set>
                                  </p:childTnLst>
                                </p:cTn>
                              </p:par>
                              <p:par>
                                <p:cTn id="254" presetID="2" presetClass="exit" presetSubtype="1" fill="hold" grpId="2" nodeType="withEffect">
                                  <p:stCondLst>
                                    <p:cond delay="0"/>
                                  </p:stCondLst>
                                  <p:childTnLst>
                                    <p:anim calcmode="lin" valueType="num">
                                      <p:cBhvr additive="base">
                                        <p:cTn id="255" dur="2000"/>
                                        <p:tgtEl>
                                          <p:spTgt spid="10"/>
                                        </p:tgtEl>
                                        <p:attrNameLst>
                                          <p:attrName>ppt_x</p:attrName>
                                        </p:attrNameLst>
                                      </p:cBhvr>
                                      <p:tavLst>
                                        <p:tav tm="0">
                                          <p:val>
                                            <p:strVal val="ppt_x"/>
                                          </p:val>
                                        </p:tav>
                                        <p:tav tm="100000">
                                          <p:val>
                                            <p:strVal val="ppt_x"/>
                                          </p:val>
                                        </p:tav>
                                      </p:tavLst>
                                    </p:anim>
                                    <p:anim calcmode="lin" valueType="num">
                                      <p:cBhvr additive="base">
                                        <p:cTn id="256" dur="2000"/>
                                        <p:tgtEl>
                                          <p:spTgt spid="10"/>
                                        </p:tgtEl>
                                        <p:attrNameLst>
                                          <p:attrName>ppt_y</p:attrName>
                                        </p:attrNameLst>
                                      </p:cBhvr>
                                      <p:tavLst>
                                        <p:tav tm="0">
                                          <p:val>
                                            <p:strVal val="ppt_y"/>
                                          </p:val>
                                        </p:tav>
                                        <p:tav tm="100000">
                                          <p:val>
                                            <p:strVal val="0-ppt_h/2"/>
                                          </p:val>
                                        </p:tav>
                                      </p:tavLst>
                                    </p:anim>
                                    <p:set>
                                      <p:cBhvr>
                                        <p:cTn id="257" dur="1" fill="hold">
                                          <p:stCondLst>
                                            <p:cond delay="1999"/>
                                          </p:stCondLst>
                                        </p:cTn>
                                        <p:tgtEl>
                                          <p:spTgt spid="10"/>
                                        </p:tgtEl>
                                        <p:attrNameLst>
                                          <p:attrName>style.visibility</p:attrName>
                                        </p:attrNameLst>
                                      </p:cBhvr>
                                      <p:to>
                                        <p:strVal val="hidden"/>
                                      </p:to>
                                    </p:set>
                                  </p:childTnLst>
                                </p:cTn>
                              </p:par>
                              <p:par>
                                <p:cTn id="258" presetID="2" presetClass="exit" presetSubtype="1" fill="hold" grpId="2" nodeType="withEffect">
                                  <p:stCondLst>
                                    <p:cond delay="0"/>
                                  </p:stCondLst>
                                  <p:childTnLst>
                                    <p:anim calcmode="lin" valueType="num">
                                      <p:cBhvr additive="base">
                                        <p:cTn id="259" dur="2000"/>
                                        <p:tgtEl>
                                          <p:spTgt spid="12"/>
                                        </p:tgtEl>
                                        <p:attrNameLst>
                                          <p:attrName>ppt_x</p:attrName>
                                        </p:attrNameLst>
                                      </p:cBhvr>
                                      <p:tavLst>
                                        <p:tav tm="0">
                                          <p:val>
                                            <p:strVal val="ppt_x"/>
                                          </p:val>
                                        </p:tav>
                                        <p:tav tm="100000">
                                          <p:val>
                                            <p:strVal val="ppt_x"/>
                                          </p:val>
                                        </p:tav>
                                      </p:tavLst>
                                    </p:anim>
                                    <p:anim calcmode="lin" valueType="num">
                                      <p:cBhvr additive="base">
                                        <p:cTn id="260" dur="2000"/>
                                        <p:tgtEl>
                                          <p:spTgt spid="12"/>
                                        </p:tgtEl>
                                        <p:attrNameLst>
                                          <p:attrName>ppt_y</p:attrName>
                                        </p:attrNameLst>
                                      </p:cBhvr>
                                      <p:tavLst>
                                        <p:tav tm="0">
                                          <p:val>
                                            <p:strVal val="ppt_y"/>
                                          </p:val>
                                        </p:tav>
                                        <p:tav tm="100000">
                                          <p:val>
                                            <p:strVal val="0-ppt_h/2"/>
                                          </p:val>
                                        </p:tav>
                                      </p:tavLst>
                                    </p:anim>
                                    <p:set>
                                      <p:cBhvr>
                                        <p:cTn id="261" dur="1" fill="hold">
                                          <p:stCondLst>
                                            <p:cond delay="1999"/>
                                          </p:stCondLst>
                                        </p:cTn>
                                        <p:tgtEl>
                                          <p:spTgt spid="12"/>
                                        </p:tgtEl>
                                        <p:attrNameLst>
                                          <p:attrName>style.visibility</p:attrName>
                                        </p:attrNameLst>
                                      </p:cBhvr>
                                      <p:to>
                                        <p:strVal val="hidden"/>
                                      </p:to>
                                    </p:set>
                                  </p:childTnLst>
                                </p:cTn>
                              </p:par>
                              <p:par>
                                <p:cTn id="262" presetID="2" presetClass="exit" presetSubtype="1" fill="hold" grpId="2" nodeType="withEffect">
                                  <p:stCondLst>
                                    <p:cond delay="0"/>
                                  </p:stCondLst>
                                  <p:childTnLst>
                                    <p:anim calcmode="lin" valueType="num">
                                      <p:cBhvr additive="base">
                                        <p:cTn id="263" dur="2000"/>
                                        <p:tgtEl>
                                          <p:spTgt spid="14"/>
                                        </p:tgtEl>
                                        <p:attrNameLst>
                                          <p:attrName>ppt_x</p:attrName>
                                        </p:attrNameLst>
                                      </p:cBhvr>
                                      <p:tavLst>
                                        <p:tav tm="0">
                                          <p:val>
                                            <p:strVal val="ppt_x"/>
                                          </p:val>
                                        </p:tav>
                                        <p:tav tm="100000">
                                          <p:val>
                                            <p:strVal val="ppt_x"/>
                                          </p:val>
                                        </p:tav>
                                      </p:tavLst>
                                    </p:anim>
                                    <p:anim calcmode="lin" valueType="num">
                                      <p:cBhvr additive="base">
                                        <p:cTn id="264" dur="2000"/>
                                        <p:tgtEl>
                                          <p:spTgt spid="14"/>
                                        </p:tgtEl>
                                        <p:attrNameLst>
                                          <p:attrName>ppt_y</p:attrName>
                                        </p:attrNameLst>
                                      </p:cBhvr>
                                      <p:tavLst>
                                        <p:tav tm="0">
                                          <p:val>
                                            <p:strVal val="ppt_y"/>
                                          </p:val>
                                        </p:tav>
                                        <p:tav tm="100000">
                                          <p:val>
                                            <p:strVal val="0-ppt_h/2"/>
                                          </p:val>
                                        </p:tav>
                                      </p:tavLst>
                                    </p:anim>
                                    <p:set>
                                      <p:cBhvr>
                                        <p:cTn id="265" dur="1" fill="hold">
                                          <p:stCondLst>
                                            <p:cond delay="1999"/>
                                          </p:stCondLst>
                                        </p:cTn>
                                        <p:tgtEl>
                                          <p:spTgt spid="14"/>
                                        </p:tgtEl>
                                        <p:attrNameLst>
                                          <p:attrName>style.visibility</p:attrName>
                                        </p:attrNameLst>
                                      </p:cBhvr>
                                      <p:to>
                                        <p:strVal val="hidden"/>
                                      </p:to>
                                    </p:set>
                                  </p:childTnLst>
                                </p:cTn>
                              </p:par>
                              <p:par>
                                <p:cTn id="266" presetID="2" presetClass="exit" presetSubtype="1" fill="hold" grpId="2" nodeType="withEffect">
                                  <p:stCondLst>
                                    <p:cond delay="0"/>
                                  </p:stCondLst>
                                  <p:childTnLst>
                                    <p:anim calcmode="lin" valueType="num">
                                      <p:cBhvr additive="base">
                                        <p:cTn id="267" dur="2000"/>
                                        <p:tgtEl>
                                          <p:spTgt spid="16"/>
                                        </p:tgtEl>
                                        <p:attrNameLst>
                                          <p:attrName>ppt_x</p:attrName>
                                        </p:attrNameLst>
                                      </p:cBhvr>
                                      <p:tavLst>
                                        <p:tav tm="0">
                                          <p:val>
                                            <p:strVal val="ppt_x"/>
                                          </p:val>
                                        </p:tav>
                                        <p:tav tm="100000">
                                          <p:val>
                                            <p:strVal val="ppt_x"/>
                                          </p:val>
                                        </p:tav>
                                      </p:tavLst>
                                    </p:anim>
                                    <p:anim calcmode="lin" valueType="num">
                                      <p:cBhvr additive="base">
                                        <p:cTn id="268" dur="2000"/>
                                        <p:tgtEl>
                                          <p:spTgt spid="16"/>
                                        </p:tgtEl>
                                        <p:attrNameLst>
                                          <p:attrName>ppt_y</p:attrName>
                                        </p:attrNameLst>
                                      </p:cBhvr>
                                      <p:tavLst>
                                        <p:tav tm="0">
                                          <p:val>
                                            <p:strVal val="ppt_y"/>
                                          </p:val>
                                        </p:tav>
                                        <p:tav tm="100000">
                                          <p:val>
                                            <p:strVal val="0-ppt_h/2"/>
                                          </p:val>
                                        </p:tav>
                                      </p:tavLst>
                                    </p:anim>
                                    <p:set>
                                      <p:cBhvr>
                                        <p:cTn id="269" dur="1" fill="hold">
                                          <p:stCondLst>
                                            <p:cond delay="1999"/>
                                          </p:stCondLst>
                                        </p:cTn>
                                        <p:tgtEl>
                                          <p:spTgt spid="16"/>
                                        </p:tgtEl>
                                        <p:attrNameLst>
                                          <p:attrName>style.visibility</p:attrName>
                                        </p:attrNameLst>
                                      </p:cBhvr>
                                      <p:to>
                                        <p:strVal val="hidden"/>
                                      </p:to>
                                    </p:set>
                                  </p:childTnLst>
                                </p:cTn>
                              </p:par>
                              <p:par>
                                <p:cTn id="270" presetID="2" presetClass="exit" presetSubtype="1" fill="hold" grpId="2" nodeType="withEffect">
                                  <p:stCondLst>
                                    <p:cond delay="0"/>
                                  </p:stCondLst>
                                  <p:childTnLst>
                                    <p:anim calcmode="lin" valueType="num">
                                      <p:cBhvr additive="base">
                                        <p:cTn id="271" dur="2000"/>
                                        <p:tgtEl>
                                          <p:spTgt spid="19"/>
                                        </p:tgtEl>
                                        <p:attrNameLst>
                                          <p:attrName>ppt_x</p:attrName>
                                        </p:attrNameLst>
                                      </p:cBhvr>
                                      <p:tavLst>
                                        <p:tav tm="0">
                                          <p:val>
                                            <p:strVal val="ppt_x"/>
                                          </p:val>
                                        </p:tav>
                                        <p:tav tm="100000">
                                          <p:val>
                                            <p:strVal val="ppt_x"/>
                                          </p:val>
                                        </p:tav>
                                      </p:tavLst>
                                    </p:anim>
                                    <p:anim calcmode="lin" valueType="num">
                                      <p:cBhvr additive="base">
                                        <p:cTn id="272" dur="2000"/>
                                        <p:tgtEl>
                                          <p:spTgt spid="19"/>
                                        </p:tgtEl>
                                        <p:attrNameLst>
                                          <p:attrName>ppt_y</p:attrName>
                                        </p:attrNameLst>
                                      </p:cBhvr>
                                      <p:tavLst>
                                        <p:tav tm="0">
                                          <p:val>
                                            <p:strVal val="ppt_y"/>
                                          </p:val>
                                        </p:tav>
                                        <p:tav tm="100000">
                                          <p:val>
                                            <p:strVal val="0-ppt_h/2"/>
                                          </p:val>
                                        </p:tav>
                                      </p:tavLst>
                                    </p:anim>
                                    <p:set>
                                      <p:cBhvr>
                                        <p:cTn id="273" dur="1" fill="hold">
                                          <p:stCondLst>
                                            <p:cond delay="1999"/>
                                          </p:stCondLst>
                                        </p:cTn>
                                        <p:tgtEl>
                                          <p:spTgt spid="19"/>
                                        </p:tgtEl>
                                        <p:attrNameLst>
                                          <p:attrName>style.visibility</p:attrName>
                                        </p:attrNameLst>
                                      </p:cBhvr>
                                      <p:to>
                                        <p:strVal val="hidden"/>
                                      </p:to>
                                    </p:set>
                                  </p:childTnLst>
                                </p:cTn>
                              </p:par>
                              <p:par>
                                <p:cTn id="274" presetID="2" presetClass="exit" presetSubtype="1" fill="hold" grpId="2" nodeType="withEffect">
                                  <p:stCondLst>
                                    <p:cond delay="0"/>
                                  </p:stCondLst>
                                  <p:childTnLst>
                                    <p:anim calcmode="lin" valueType="num">
                                      <p:cBhvr additive="base">
                                        <p:cTn id="275" dur="2000"/>
                                        <p:tgtEl>
                                          <p:spTgt spid="21"/>
                                        </p:tgtEl>
                                        <p:attrNameLst>
                                          <p:attrName>ppt_x</p:attrName>
                                        </p:attrNameLst>
                                      </p:cBhvr>
                                      <p:tavLst>
                                        <p:tav tm="0">
                                          <p:val>
                                            <p:strVal val="ppt_x"/>
                                          </p:val>
                                        </p:tav>
                                        <p:tav tm="100000">
                                          <p:val>
                                            <p:strVal val="ppt_x"/>
                                          </p:val>
                                        </p:tav>
                                      </p:tavLst>
                                    </p:anim>
                                    <p:anim calcmode="lin" valueType="num">
                                      <p:cBhvr additive="base">
                                        <p:cTn id="276" dur="2000"/>
                                        <p:tgtEl>
                                          <p:spTgt spid="21"/>
                                        </p:tgtEl>
                                        <p:attrNameLst>
                                          <p:attrName>ppt_y</p:attrName>
                                        </p:attrNameLst>
                                      </p:cBhvr>
                                      <p:tavLst>
                                        <p:tav tm="0">
                                          <p:val>
                                            <p:strVal val="ppt_y"/>
                                          </p:val>
                                        </p:tav>
                                        <p:tav tm="100000">
                                          <p:val>
                                            <p:strVal val="0-ppt_h/2"/>
                                          </p:val>
                                        </p:tav>
                                      </p:tavLst>
                                    </p:anim>
                                    <p:set>
                                      <p:cBhvr>
                                        <p:cTn id="277" dur="1" fill="hold">
                                          <p:stCondLst>
                                            <p:cond delay="1999"/>
                                          </p:stCondLst>
                                        </p:cTn>
                                        <p:tgtEl>
                                          <p:spTgt spid="21"/>
                                        </p:tgtEl>
                                        <p:attrNameLst>
                                          <p:attrName>style.visibility</p:attrName>
                                        </p:attrNameLst>
                                      </p:cBhvr>
                                      <p:to>
                                        <p:strVal val="hidden"/>
                                      </p:to>
                                    </p:set>
                                  </p:childTnLst>
                                </p:cTn>
                              </p:par>
                              <p:par>
                                <p:cTn id="278" presetID="2" presetClass="exit" presetSubtype="1" fill="hold" grpId="2" nodeType="withEffect">
                                  <p:stCondLst>
                                    <p:cond delay="0"/>
                                  </p:stCondLst>
                                  <p:childTnLst>
                                    <p:anim calcmode="lin" valueType="num">
                                      <p:cBhvr additive="base">
                                        <p:cTn id="279" dur="2000"/>
                                        <p:tgtEl>
                                          <p:spTgt spid="23"/>
                                        </p:tgtEl>
                                        <p:attrNameLst>
                                          <p:attrName>ppt_x</p:attrName>
                                        </p:attrNameLst>
                                      </p:cBhvr>
                                      <p:tavLst>
                                        <p:tav tm="0">
                                          <p:val>
                                            <p:strVal val="ppt_x"/>
                                          </p:val>
                                        </p:tav>
                                        <p:tav tm="100000">
                                          <p:val>
                                            <p:strVal val="ppt_x"/>
                                          </p:val>
                                        </p:tav>
                                      </p:tavLst>
                                    </p:anim>
                                    <p:anim calcmode="lin" valueType="num">
                                      <p:cBhvr additive="base">
                                        <p:cTn id="280" dur="2000"/>
                                        <p:tgtEl>
                                          <p:spTgt spid="23"/>
                                        </p:tgtEl>
                                        <p:attrNameLst>
                                          <p:attrName>ppt_y</p:attrName>
                                        </p:attrNameLst>
                                      </p:cBhvr>
                                      <p:tavLst>
                                        <p:tav tm="0">
                                          <p:val>
                                            <p:strVal val="ppt_y"/>
                                          </p:val>
                                        </p:tav>
                                        <p:tav tm="100000">
                                          <p:val>
                                            <p:strVal val="0-ppt_h/2"/>
                                          </p:val>
                                        </p:tav>
                                      </p:tavLst>
                                    </p:anim>
                                    <p:set>
                                      <p:cBhvr>
                                        <p:cTn id="281" dur="1" fill="hold">
                                          <p:stCondLst>
                                            <p:cond delay="1999"/>
                                          </p:stCondLst>
                                        </p:cTn>
                                        <p:tgtEl>
                                          <p:spTgt spid="23"/>
                                        </p:tgtEl>
                                        <p:attrNameLst>
                                          <p:attrName>style.visibility</p:attrName>
                                        </p:attrNameLst>
                                      </p:cBhvr>
                                      <p:to>
                                        <p:strVal val="hidden"/>
                                      </p:to>
                                    </p:set>
                                  </p:childTnLst>
                                </p:cTn>
                              </p:par>
                              <p:par>
                                <p:cTn id="282" presetID="2" presetClass="exit" presetSubtype="1" fill="hold" grpId="2" nodeType="withEffect">
                                  <p:stCondLst>
                                    <p:cond delay="0"/>
                                  </p:stCondLst>
                                  <p:childTnLst>
                                    <p:anim calcmode="lin" valueType="num">
                                      <p:cBhvr additive="base">
                                        <p:cTn id="283" dur="2000"/>
                                        <p:tgtEl>
                                          <p:spTgt spid="25"/>
                                        </p:tgtEl>
                                        <p:attrNameLst>
                                          <p:attrName>ppt_x</p:attrName>
                                        </p:attrNameLst>
                                      </p:cBhvr>
                                      <p:tavLst>
                                        <p:tav tm="0">
                                          <p:val>
                                            <p:strVal val="ppt_x"/>
                                          </p:val>
                                        </p:tav>
                                        <p:tav tm="100000">
                                          <p:val>
                                            <p:strVal val="ppt_x"/>
                                          </p:val>
                                        </p:tav>
                                      </p:tavLst>
                                    </p:anim>
                                    <p:anim calcmode="lin" valueType="num">
                                      <p:cBhvr additive="base">
                                        <p:cTn id="284" dur="2000"/>
                                        <p:tgtEl>
                                          <p:spTgt spid="25"/>
                                        </p:tgtEl>
                                        <p:attrNameLst>
                                          <p:attrName>ppt_y</p:attrName>
                                        </p:attrNameLst>
                                      </p:cBhvr>
                                      <p:tavLst>
                                        <p:tav tm="0">
                                          <p:val>
                                            <p:strVal val="ppt_y"/>
                                          </p:val>
                                        </p:tav>
                                        <p:tav tm="100000">
                                          <p:val>
                                            <p:strVal val="0-ppt_h/2"/>
                                          </p:val>
                                        </p:tav>
                                      </p:tavLst>
                                    </p:anim>
                                    <p:set>
                                      <p:cBhvr>
                                        <p:cTn id="285" dur="1" fill="hold">
                                          <p:stCondLst>
                                            <p:cond delay="1999"/>
                                          </p:stCondLst>
                                        </p:cTn>
                                        <p:tgtEl>
                                          <p:spTgt spid="25"/>
                                        </p:tgtEl>
                                        <p:attrNameLst>
                                          <p:attrName>style.visibility</p:attrName>
                                        </p:attrNameLst>
                                      </p:cBhvr>
                                      <p:to>
                                        <p:strVal val="hidden"/>
                                      </p:to>
                                    </p:set>
                                  </p:childTnLst>
                                </p:cTn>
                              </p:par>
                              <p:par>
                                <p:cTn id="286" presetID="2" presetClass="exit" presetSubtype="1" fill="hold" grpId="2" nodeType="withEffect">
                                  <p:stCondLst>
                                    <p:cond delay="0"/>
                                  </p:stCondLst>
                                  <p:childTnLst>
                                    <p:anim calcmode="lin" valueType="num">
                                      <p:cBhvr additive="base">
                                        <p:cTn id="287" dur="2000"/>
                                        <p:tgtEl>
                                          <p:spTgt spid="27"/>
                                        </p:tgtEl>
                                        <p:attrNameLst>
                                          <p:attrName>ppt_x</p:attrName>
                                        </p:attrNameLst>
                                      </p:cBhvr>
                                      <p:tavLst>
                                        <p:tav tm="0">
                                          <p:val>
                                            <p:strVal val="ppt_x"/>
                                          </p:val>
                                        </p:tav>
                                        <p:tav tm="100000">
                                          <p:val>
                                            <p:strVal val="ppt_x"/>
                                          </p:val>
                                        </p:tav>
                                      </p:tavLst>
                                    </p:anim>
                                    <p:anim calcmode="lin" valueType="num">
                                      <p:cBhvr additive="base">
                                        <p:cTn id="288" dur="2000"/>
                                        <p:tgtEl>
                                          <p:spTgt spid="27"/>
                                        </p:tgtEl>
                                        <p:attrNameLst>
                                          <p:attrName>ppt_y</p:attrName>
                                        </p:attrNameLst>
                                      </p:cBhvr>
                                      <p:tavLst>
                                        <p:tav tm="0">
                                          <p:val>
                                            <p:strVal val="ppt_y"/>
                                          </p:val>
                                        </p:tav>
                                        <p:tav tm="100000">
                                          <p:val>
                                            <p:strVal val="0-ppt_h/2"/>
                                          </p:val>
                                        </p:tav>
                                      </p:tavLst>
                                    </p:anim>
                                    <p:set>
                                      <p:cBhvr>
                                        <p:cTn id="289" dur="1" fill="hold">
                                          <p:stCondLst>
                                            <p:cond delay="1999"/>
                                          </p:stCondLst>
                                        </p:cTn>
                                        <p:tgtEl>
                                          <p:spTgt spid="27"/>
                                        </p:tgtEl>
                                        <p:attrNameLst>
                                          <p:attrName>style.visibility</p:attrName>
                                        </p:attrNameLst>
                                      </p:cBhvr>
                                      <p:to>
                                        <p:strVal val="hidden"/>
                                      </p:to>
                                    </p:set>
                                  </p:childTnLst>
                                </p:cTn>
                              </p:par>
                              <p:par>
                                <p:cTn id="290" presetID="2" presetClass="exit" presetSubtype="1" fill="hold" grpId="2" nodeType="withEffect">
                                  <p:stCondLst>
                                    <p:cond delay="0"/>
                                  </p:stCondLst>
                                  <p:childTnLst>
                                    <p:anim calcmode="lin" valueType="num">
                                      <p:cBhvr additive="base">
                                        <p:cTn id="291" dur="2000"/>
                                        <p:tgtEl>
                                          <p:spTgt spid="29"/>
                                        </p:tgtEl>
                                        <p:attrNameLst>
                                          <p:attrName>ppt_x</p:attrName>
                                        </p:attrNameLst>
                                      </p:cBhvr>
                                      <p:tavLst>
                                        <p:tav tm="0">
                                          <p:val>
                                            <p:strVal val="ppt_x"/>
                                          </p:val>
                                        </p:tav>
                                        <p:tav tm="100000">
                                          <p:val>
                                            <p:strVal val="ppt_x"/>
                                          </p:val>
                                        </p:tav>
                                      </p:tavLst>
                                    </p:anim>
                                    <p:anim calcmode="lin" valueType="num">
                                      <p:cBhvr additive="base">
                                        <p:cTn id="292" dur="2000"/>
                                        <p:tgtEl>
                                          <p:spTgt spid="29"/>
                                        </p:tgtEl>
                                        <p:attrNameLst>
                                          <p:attrName>ppt_y</p:attrName>
                                        </p:attrNameLst>
                                      </p:cBhvr>
                                      <p:tavLst>
                                        <p:tav tm="0">
                                          <p:val>
                                            <p:strVal val="ppt_y"/>
                                          </p:val>
                                        </p:tav>
                                        <p:tav tm="100000">
                                          <p:val>
                                            <p:strVal val="0-ppt_h/2"/>
                                          </p:val>
                                        </p:tav>
                                      </p:tavLst>
                                    </p:anim>
                                    <p:set>
                                      <p:cBhvr>
                                        <p:cTn id="293" dur="1" fill="hold">
                                          <p:stCondLst>
                                            <p:cond delay="1999"/>
                                          </p:stCondLst>
                                        </p:cTn>
                                        <p:tgtEl>
                                          <p:spTgt spid="29"/>
                                        </p:tgtEl>
                                        <p:attrNameLst>
                                          <p:attrName>style.visibility</p:attrName>
                                        </p:attrNameLst>
                                      </p:cBhvr>
                                      <p:to>
                                        <p:strVal val="hidden"/>
                                      </p:to>
                                    </p:set>
                                  </p:childTnLst>
                                </p:cTn>
                              </p:par>
                              <p:par>
                                <p:cTn id="294" presetID="2" presetClass="exit" presetSubtype="1" fill="hold" grpId="2" nodeType="withEffect">
                                  <p:stCondLst>
                                    <p:cond delay="0"/>
                                  </p:stCondLst>
                                  <p:childTnLst>
                                    <p:anim calcmode="lin" valueType="num">
                                      <p:cBhvr additive="base">
                                        <p:cTn id="295" dur="2000"/>
                                        <p:tgtEl>
                                          <p:spTgt spid="31"/>
                                        </p:tgtEl>
                                        <p:attrNameLst>
                                          <p:attrName>ppt_x</p:attrName>
                                        </p:attrNameLst>
                                      </p:cBhvr>
                                      <p:tavLst>
                                        <p:tav tm="0">
                                          <p:val>
                                            <p:strVal val="ppt_x"/>
                                          </p:val>
                                        </p:tav>
                                        <p:tav tm="100000">
                                          <p:val>
                                            <p:strVal val="ppt_x"/>
                                          </p:val>
                                        </p:tav>
                                      </p:tavLst>
                                    </p:anim>
                                    <p:anim calcmode="lin" valueType="num">
                                      <p:cBhvr additive="base">
                                        <p:cTn id="296" dur="2000"/>
                                        <p:tgtEl>
                                          <p:spTgt spid="31"/>
                                        </p:tgtEl>
                                        <p:attrNameLst>
                                          <p:attrName>ppt_y</p:attrName>
                                        </p:attrNameLst>
                                      </p:cBhvr>
                                      <p:tavLst>
                                        <p:tav tm="0">
                                          <p:val>
                                            <p:strVal val="ppt_y"/>
                                          </p:val>
                                        </p:tav>
                                        <p:tav tm="100000">
                                          <p:val>
                                            <p:strVal val="0-ppt_h/2"/>
                                          </p:val>
                                        </p:tav>
                                      </p:tavLst>
                                    </p:anim>
                                    <p:set>
                                      <p:cBhvr>
                                        <p:cTn id="297" dur="1" fill="hold">
                                          <p:stCondLst>
                                            <p:cond delay="1999"/>
                                          </p:stCondLst>
                                        </p:cTn>
                                        <p:tgtEl>
                                          <p:spTgt spid="31"/>
                                        </p:tgtEl>
                                        <p:attrNameLst>
                                          <p:attrName>style.visibility</p:attrName>
                                        </p:attrNameLst>
                                      </p:cBhvr>
                                      <p:to>
                                        <p:strVal val="hidden"/>
                                      </p:to>
                                    </p:set>
                                  </p:childTnLst>
                                </p:cTn>
                              </p:par>
                              <p:par>
                                <p:cTn id="298" presetID="8" presetClass="emph" presetSubtype="0" fill="hold" grpId="3" nodeType="withEffect">
                                  <p:stCondLst>
                                    <p:cond delay="0"/>
                                  </p:stCondLst>
                                  <p:childTnLst>
                                    <p:animRot by="21600000">
                                      <p:cBhvr>
                                        <p:cTn id="299" dur="2000" fill="hold"/>
                                        <p:tgtEl>
                                          <p:spTgt spid="4"/>
                                        </p:tgtEl>
                                        <p:attrNameLst>
                                          <p:attrName>r</p:attrName>
                                        </p:attrNameLst>
                                      </p:cBhvr>
                                    </p:animRot>
                                  </p:childTnLst>
                                </p:cTn>
                              </p:par>
                              <p:par>
                                <p:cTn id="300" presetID="8" presetClass="emph" presetSubtype="0" fill="hold" grpId="3" nodeType="withEffect">
                                  <p:stCondLst>
                                    <p:cond delay="0"/>
                                  </p:stCondLst>
                                  <p:childTnLst>
                                    <p:animRot by="-21600000">
                                      <p:cBhvr>
                                        <p:cTn id="301" dur="2000" fill="hold"/>
                                        <p:tgtEl>
                                          <p:spTgt spid="6"/>
                                        </p:tgtEl>
                                        <p:attrNameLst>
                                          <p:attrName>r</p:attrName>
                                        </p:attrNameLst>
                                      </p:cBhvr>
                                    </p:animRot>
                                  </p:childTnLst>
                                </p:cTn>
                              </p:par>
                              <p:par>
                                <p:cTn id="302" presetID="8" presetClass="emph" presetSubtype="0" fill="hold" grpId="3" nodeType="withEffect">
                                  <p:stCondLst>
                                    <p:cond delay="0"/>
                                  </p:stCondLst>
                                  <p:childTnLst>
                                    <p:animRot by="21600000">
                                      <p:cBhvr>
                                        <p:cTn id="303" dur="2000" fill="hold"/>
                                        <p:tgtEl>
                                          <p:spTgt spid="8"/>
                                        </p:tgtEl>
                                        <p:attrNameLst>
                                          <p:attrName>r</p:attrName>
                                        </p:attrNameLst>
                                      </p:cBhvr>
                                    </p:animRot>
                                  </p:childTnLst>
                                </p:cTn>
                              </p:par>
                              <p:par>
                                <p:cTn id="304" presetID="8" presetClass="emph" presetSubtype="0" fill="hold" grpId="3" nodeType="withEffect">
                                  <p:stCondLst>
                                    <p:cond delay="0"/>
                                  </p:stCondLst>
                                  <p:childTnLst>
                                    <p:animRot by="-21600000">
                                      <p:cBhvr>
                                        <p:cTn id="305" dur="2000" fill="hold"/>
                                        <p:tgtEl>
                                          <p:spTgt spid="10"/>
                                        </p:tgtEl>
                                        <p:attrNameLst>
                                          <p:attrName>r</p:attrName>
                                        </p:attrNameLst>
                                      </p:cBhvr>
                                    </p:animRot>
                                  </p:childTnLst>
                                </p:cTn>
                              </p:par>
                              <p:par>
                                <p:cTn id="306" presetID="8" presetClass="emph" presetSubtype="0" fill="hold" grpId="3" nodeType="withEffect">
                                  <p:stCondLst>
                                    <p:cond delay="0"/>
                                  </p:stCondLst>
                                  <p:childTnLst>
                                    <p:animRot by="21600000">
                                      <p:cBhvr>
                                        <p:cTn id="307" dur="2000" fill="hold"/>
                                        <p:tgtEl>
                                          <p:spTgt spid="12"/>
                                        </p:tgtEl>
                                        <p:attrNameLst>
                                          <p:attrName>r</p:attrName>
                                        </p:attrNameLst>
                                      </p:cBhvr>
                                    </p:animRot>
                                  </p:childTnLst>
                                </p:cTn>
                              </p:par>
                              <p:par>
                                <p:cTn id="308" presetID="8" presetClass="emph" presetSubtype="0" fill="hold" grpId="3" nodeType="withEffect">
                                  <p:stCondLst>
                                    <p:cond delay="0"/>
                                  </p:stCondLst>
                                  <p:childTnLst>
                                    <p:animRot by="-21600000">
                                      <p:cBhvr>
                                        <p:cTn id="309" dur="2000" fill="hold"/>
                                        <p:tgtEl>
                                          <p:spTgt spid="14"/>
                                        </p:tgtEl>
                                        <p:attrNameLst>
                                          <p:attrName>r</p:attrName>
                                        </p:attrNameLst>
                                      </p:cBhvr>
                                    </p:animRot>
                                  </p:childTnLst>
                                </p:cTn>
                              </p:par>
                              <p:par>
                                <p:cTn id="310" presetID="8" presetClass="emph" presetSubtype="0" fill="hold" grpId="3" nodeType="withEffect">
                                  <p:stCondLst>
                                    <p:cond delay="0"/>
                                  </p:stCondLst>
                                  <p:childTnLst>
                                    <p:animRot by="21600000">
                                      <p:cBhvr>
                                        <p:cTn id="311" dur="2000" fill="hold"/>
                                        <p:tgtEl>
                                          <p:spTgt spid="16"/>
                                        </p:tgtEl>
                                        <p:attrNameLst>
                                          <p:attrName>r</p:attrName>
                                        </p:attrNameLst>
                                      </p:cBhvr>
                                    </p:animRot>
                                  </p:childTnLst>
                                </p:cTn>
                              </p:par>
                              <p:par>
                                <p:cTn id="312" presetID="8" presetClass="emph" presetSubtype="0" fill="hold" grpId="3" nodeType="withEffect">
                                  <p:stCondLst>
                                    <p:cond delay="0"/>
                                  </p:stCondLst>
                                  <p:childTnLst>
                                    <p:animRot by="21600000">
                                      <p:cBhvr>
                                        <p:cTn id="313" dur="2000" fill="hold"/>
                                        <p:tgtEl>
                                          <p:spTgt spid="19"/>
                                        </p:tgtEl>
                                        <p:attrNameLst>
                                          <p:attrName>r</p:attrName>
                                        </p:attrNameLst>
                                      </p:cBhvr>
                                    </p:animRot>
                                  </p:childTnLst>
                                </p:cTn>
                              </p:par>
                              <p:par>
                                <p:cTn id="314" presetID="8" presetClass="emph" presetSubtype="0" fill="hold" grpId="3" nodeType="withEffect">
                                  <p:stCondLst>
                                    <p:cond delay="0"/>
                                  </p:stCondLst>
                                  <p:childTnLst>
                                    <p:animRot by="-21600000">
                                      <p:cBhvr>
                                        <p:cTn id="315" dur="2000" fill="hold"/>
                                        <p:tgtEl>
                                          <p:spTgt spid="21"/>
                                        </p:tgtEl>
                                        <p:attrNameLst>
                                          <p:attrName>r</p:attrName>
                                        </p:attrNameLst>
                                      </p:cBhvr>
                                    </p:animRot>
                                  </p:childTnLst>
                                </p:cTn>
                              </p:par>
                              <p:par>
                                <p:cTn id="316" presetID="8" presetClass="emph" presetSubtype="0" fill="hold" grpId="3" nodeType="withEffect">
                                  <p:stCondLst>
                                    <p:cond delay="0"/>
                                  </p:stCondLst>
                                  <p:childTnLst>
                                    <p:animRot by="21600000">
                                      <p:cBhvr>
                                        <p:cTn id="317" dur="2000" fill="hold"/>
                                        <p:tgtEl>
                                          <p:spTgt spid="23"/>
                                        </p:tgtEl>
                                        <p:attrNameLst>
                                          <p:attrName>r</p:attrName>
                                        </p:attrNameLst>
                                      </p:cBhvr>
                                    </p:animRot>
                                  </p:childTnLst>
                                </p:cTn>
                              </p:par>
                              <p:par>
                                <p:cTn id="318" presetID="8" presetClass="emph" presetSubtype="0" fill="hold" grpId="3" nodeType="withEffect">
                                  <p:stCondLst>
                                    <p:cond delay="0"/>
                                  </p:stCondLst>
                                  <p:childTnLst>
                                    <p:animRot by="-21600000">
                                      <p:cBhvr>
                                        <p:cTn id="319" dur="2000" fill="hold"/>
                                        <p:tgtEl>
                                          <p:spTgt spid="25"/>
                                        </p:tgtEl>
                                        <p:attrNameLst>
                                          <p:attrName>r</p:attrName>
                                        </p:attrNameLst>
                                      </p:cBhvr>
                                    </p:animRot>
                                  </p:childTnLst>
                                </p:cTn>
                              </p:par>
                              <p:par>
                                <p:cTn id="320" presetID="8" presetClass="emph" presetSubtype="0" fill="hold" grpId="3" nodeType="withEffect">
                                  <p:stCondLst>
                                    <p:cond delay="0"/>
                                  </p:stCondLst>
                                  <p:childTnLst>
                                    <p:animRot by="21600000">
                                      <p:cBhvr>
                                        <p:cTn id="321" dur="2000" fill="hold"/>
                                        <p:tgtEl>
                                          <p:spTgt spid="27"/>
                                        </p:tgtEl>
                                        <p:attrNameLst>
                                          <p:attrName>r</p:attrName>
                                        </p:attrNameLst>
                                      </p:cBhvr>
                                    </p:animRot>
                                  </p:childTnLst>
                                </p:cTn>
                              </p:par>
                              <p:par>
                                <p:cTn id="322" presetID="8" presetClass="emph" presetSubtype="0" fill="hold" grpId="3" nodeType="withEffect">
                                  <p:stCondLst>
                                    <p:cond delay="0"/>
                                  </p:stCondLst>
                                  <p:childTnLst>
                                    <p:animRot by="-21600000">
                                      <p:cBhvr>
                                        <p:cTn id="323" dur="2000" fill="hold"/>
                                        <p:tgtEl>
                                          <p:spTgt spid="29"/>
                                        </p:tgtEl>
                                        <p:attrNameLst>
                                          <p:attrName>r</p:attrName>
                                        </p:attrNameLst>
                                      </p:cBhvr>
                                    </p:animRot>
                                  </p:childTnLst>
                                </p:cTn>
                              </p:par>
                              <p:par>
                                <p:cTn id="324" presetID="8" presetClass="emph" presetSubtype="0" fill="hold" grpId="3" nodeType="withEffect">
                                  <p:stCondLst>
                                    <p:cond delay="0"/>
                                  </p:stCondLst>
                                  <p:childTnLst>
                                    <p:animRot by="21600000">
                                      <p:cBhvr>
                                        <p:cTn id="325" dur="2000" fill="hold"/>
                                        <p:tgtEl>
                                          <p:spTgt spid="31"/>
                                        </p:tgtEl>
                                        <p:attrNameLst>
                                          <p:attrName>r</p:attrName>
                                        </p:attrNameLst>
                                      </p:cBhvr>
                                    </p:animRot>
                                  </p:childTnLst>
                                </p:cTn>
                              </p:par>
                              <p:par>
                                <p:cTn id="326" presetID="8" presetClass="emph" presetSubtype="0" fill="hold" grpId="3" nodeType="withEffect">
                                  <p:stCondLst>
                                    <p:cond delay="0"/>
                                  </p:stCondLst>
                                  <p:childTnLst>
                                    <p:animRot by="21600000">
                                      <p:cBhvr>
                                        <p:cTn id="327" dur="2000" fill="hold"/>
                                        <p:tgtEl>
                                          <p:spTgt spid="3"/>
                                        </p:tgtEl>
                                        <p:attrNameLst>
                                          <p:attrName>r</p:attrName>
                                        </p:attrNameLst>
                                      </p:cBhvr>
                                    </p:animRot>
                                  </p:childTnLst>
                                </p:cTn>
                              </p:par>
                              <p:par>
                                <p:cTn id="328" presetID="8" presetClass="emph" presetSubtype="0" fill="hold" grpId="3" nodeType="withEffect">
                                  <p:stCondLst>
                                    <p:cond delay="0"/>
                                  </p:stCondLst>
                                  <p:childTnLst>
                                    <p:animRot by="-21600000">
                                      <p:cBhvr>
                                        <p:cTn id="329" dur="2000" fill="hold"/>
                                        <p:tgtEl>
                                          <p:spTgt spid="5"/>
                                        </p:tgtEl>
                                        <p:attrNameLst>
                                          <p:attrName>r</p:attrName>
                                        </p:attrNameLst>
                                      </p:cBhvr>
                                    </p:animRot>
                                  </p:childTnLst>
                                </p:cTn>
                              </p:par>
                              <p:par>
                                <p:cTn id="330" presetID="8" presetClass="emph" presetSubtype="0" fill="hold" grpId="3" nodeType="withEffect">
                                  <p:stCondLst>
                                    <p:cond delay="0"/>
                                  </p:stCondLst>
                                  <p:childTnLst>
                                    <p:animRot by="21600000">
                                      <p:cBhvr>
                                        <p:cTn id="331" dur="2000" fill="hold"/>
                                        <p:tgtEl>
                                          <p:spTgt spid="7"/>
                                        </p:tgtEl>
                                        <p:attrNameLst>
                                          <p:attrName>r</p:attrName>
                                        </p:attrNameLst>
                                      </p:cBhvr>
                                    </p:animRot>
                                  </p:childTnLst>
                                </p:cTn>
                              </p:par>
                              <p:par>
                                <p:cTn id="332" presetID="8" presetClass="emph" presetSubtype="0" fill="hold" grpId="3" nodeType="withEffect">
                                  <p:stCondLst>
                                    <p:cond delay="0"/>
                                  </p:stCondLst>
                                  <p:childTnLst>
                                    <p:animRot by="-21600000">
                                      <p:cBhvr>
                                        <p:cTn id="333" dur="2000" fill="hold"/>
                                        <p:tgtEl>
                                          <p:spTgt spid="9"/>
                                        </p:tgtEl>
                                        <p:attrNameLst>
                                          <p:attrName>r</p:attrName>
                                        </p:attrNameLst>
                                      </p:cBhvr>
                                    </p:animRot>
                                  </p:childTnLst>
                                </p:cTn>
                              </p:par>
                              <p:par>
                                <p:cTn id="334" presetID="8" presetClass="emph" presetSubtype="0" fill="hold" grpId="3" nodeType="withEffect">
                                  <p:stCondLst>
                                    <p:cond delay="0"/>
                                  </p:stCondLst>
                                  <p:childTnLst>
                                    <p:animRot by="21600000">
                                      <p:cBhvr>
                                        <p:cTn id="335" dur="2000" fill="hold"/>
                                        <p:tgtEl>
                                          <p:spTgt spid="11"/>
                                        </p:tgtEl>
                                        <p:attrNameLst>
                                          <p:attrName>r</p:attrName>
                                        </p:attrNameLst>
                                      </p:cBhvr>
                                    </p:animRot>
                                  </p:childTnLst>
                                </p:cTn>
                              </p:par>
                              <p:par>
                                <p:cTn id="336" presetID="8" presetClass="emph" presetSubtype="0" fill="hold" grpId="3" nodeType="withEffect">
                                  <p:stCondLst>
                                    <p:cond delay="0"/>
                                  </p:stCondLst>
                                  <p:childTnLst>
                                    <p:animRot by="-21600000">
                                      <p:cBhvr>
                                        <p:cTn id="337" dur="2000" fill="hold"/>
                                        <p:tgtEl>
                                          <p:spTgt spid="13"/>
                                        </p:tgtEl>
                                        <p:attrNameLst>
                                          <p:attrName>r</p:attrName>
                                        </p:attrNameLst>
                                      </p:cBhvr>
                                    </p:animRot>
                                  </p:childTnLst>
                                </p:cTn>
                              </p:par>
                              <p:par>
                                <p:cTn id="338" presetID="8" presetClass="emph" presetSubtype="0" fill="hold" grpId="3" nodeType="withEffect">
                                  <p:stCondLst>
                                    <p:cond delay="0"/>
                                  </p:stCondLst>
                                  <p:childTnLst>
                                    <p:animRot by="21600000">
                                      <p:cBhvr>
                                        <p:cTn id="339" dur="2000" fill="hold"/>
                                        <p:tgtEl>
                                          <p:spTgt spid="15"/>
                                        </p:tgtEl>
                                        <p:attrNameLst>
                                          <p:attrName>r</p:attrName>
                                        </p:attrNameLst>
                                      </p:cBhvr>
                                    </p:animRot>
                                  </p:childTnLst>
                                </p:cTn>
                              </p:par>
                              <p:par>
                                <p:cTn id="340" presetID="8" presetClass="emph" presetSubtype="0" fill="hold" grpId="3" nodeType="withEffect">
                                  <p:stCondLst>
                                    <p:cond delay="0"/>
                                  </p:stCondLst>
                                  <p:childTnLst>
                                    <p:animRot by="-21600000">
                                      <p:cBhvr>
                                        <p:cTn id="341" dur="2000" fill="hold"/>
                                        <p:tgtEl>
                                          <p:spTgt spid="17"/>
                                        </p:tgtEl>
                                        <p:attrNameLst>
                                          <p:attrName>r</p:attrName>
                                        </p:attrNameLst>
                                      </p:cBhvr>
                                    </p:animRot>
                                  </p:childTnLst>
                                </p:cTn>
                              </p:par>
                              <p:par>
                                <p:cTn id="342" presetID="8" presetClass="emph" presetSubtype="0" fill="hold" grpId="3" nodeType="withEffect">
                                  <p:stCondLst>
                                    <p:cond delay="0"/>
                                  </p:stCondLst>
                                  <p:childTnLst>
                                    <p:animRot by="21600000">
                                      <p:cBhvr>
                                        <p:cTn id="343" dur="2000" fill="hold"/>
                                        <p:tgtEl>
                                          <p:spTgt spid="18"/>
                                        </p:tgtEl>
                                        <p:attrNameLst>
                                          <p:attrName>r</p:attrName>
                                        </p:attrNameLst>
                                      </p:cBhvr>
                                    </p:animRot>
                                  </p:childTnLst>
                                </p:cTn>
                              </p:par>
                              <p:par>
                                <p:cTn id="344" presetID="8" presetClass="emph" presetSubtype="0" fill="hold" grpId="3" nodeType="withEffect">
                                  <p:stCondLst>
                                    <p:cond delay="0"/>
                                  </p:stCondLst>
                                  <p:childTnLst>
                                    <p:animRot by="-21600000">
                                      <p:cBhvr>
                                        <p:cTn id="345" dur="2000" fill="hold"/>
                                        <p:tgtEl>
                                          <p:spTgt spid="20"/>
                                        </p:tgtEl>
                                        <p:attrNameLst>
                                          <p:attrName>r</p:attrName>
                                        </p:attrNameLst>
                                      </p:cBhvr>
                                    </p:animRot>
                                  </p:childTnLst>
                                </p:cTn>
                              </p:par>
                              <p:par>
                                <p:cTn id="346" presetID="8" presetClass="emph" presetSubtype="0" fill="hold" grpId="3" nodeType="withEffect">
                                  <p:stCondLst>
                                    <p:cond delay="0"/>
                                  </p:stCondLst>
                                  <p:childTnLst>
                                    <p:animRot by="21600000">
                                      <p:cBhvr>
                                        <p:cTn id="347" dur="2000" fill="hold"/>
                                        <p:tgtEl>
                                          <p:spTgt spid="22"/>
                                        </p:tgtEl>
                                        <p:attrNameLst>
                                          <p:attrName>r</p:attrName>
                                        </p:attrNameLst>
                                      </p:cBhvr>
                                    </p:animRot>
                                  </p:childTnLst>
                                </p:cTn>
                              </p:par>
                              <p:par>
                                <p:cTn id="348" presetID="8" presetClass="emph" presetSubtype="0" fill="hold" grpId="3" nodeType="withEffect">
                                  <p:stCondLst>
                                    <p:cond delay="0"/>
                                  </p:stCondLst>
                                  <p:childTnLst>
                                    <p:animRot by="-21600000">
                                      <p:cBhvr>
                                        <p:cTn id="349" dur="2000" fill="hold"/>
                                        <p:tgtEl>
                                          <p:spTgt spid="24"/>
                                        </p:tgtEl>
                                        <p:attrNameLst>
                                          <p:attrName>r</p:attrName>
                                        </p:attrNameLst>
                                      </p:cBhvr>
                                    </p:animRot>
                                  </p:childTnLst>
                                </p:cTn>
                              </p:par>
                              <p:par>
                                <p:cTn id="350" presetID="8" presetClass="emph" presetSubtype="0" fill="hold" grpId="3" nodeType="withEffect">
                                  <p:stCondLst>
                                    <p:cond delay="0"/>
                                  </p:stCondLst>
                                  <p:childTnLst>
                                    <p:animRot by="21600000">
                                      <p:cBhvr>
                                        <p:cTn id="351" dur="2000" fill="hold"/>
                                        <p:tgtEl>
                                          <p:spTgt spid="26"/>
                                        </p:tgtEl>
                                        <p:attrNameLst>
                                          <p:attrName>r</p:attrName>
                                        </p:attrNameLst>
                                      </p:cBhvr>
                                    </p:animRot>
                                  </p:childTnLst>
                                </p:cTn>
                              </p:par>
                              <p:par>
                                <p:cTn id="352" presetID="8" presetClass="emph" presetSubtype="0" fill="hold" grpId="3" nodeType="withEffect">
                                  <p:stCondLst>
                                    <p:cond delay="0"/>
                                  </p:stCondLst>
                                  <p:childTnLst>
                                    <p:animRot by="-21600000">
                                      <p:cBhvr>
                                        <p:cTn id="353" dur="2000" fill="hold"/>
                                        <p:tgtEl>
                                          <p:spTgt spid="28"/>
                                        </p:tgtEl>
                                        <p:attrNameLst>
                                          <p:attrName>r</p:attrName>
                                        </p:attrNameLst>
                                      </p:cBhvr>
                                    </p:animRot>
                                  </p:childTnLst>
                                </p:cTn>
                              </p:par>
                              <p:par>
                                <p:cTn id="354" presetID="8" presetClass="emph" presetSubtype="0" fill="hold" grpId="3" nodeType="withEffect">
                                  <p:stCondLst>
                                    <p:cond delay="0"/>
                                  </p:stCondLst>
                                  <p:childTnLst>
                                    <p:animRot by="21600000">
                                      <p:cBhvr>
                                        <p:cTn id="355" dur="2000" fill="hold"/>
                                        <p:tgtEl>
                                          <p:spTgt spid="30"/>
                                        </p:tgtEl>
                                        <p:attrNameLst>
                                          <p:attrName>r</p:attrName>
                                        </p:attrNameLst>
                                      </p:cBhvr>
                                    </p:animRot>
                                  </p:childTnLst>
                                </p:cTn>
                              </p:par>
                              <p:par>
                                <p:cTn id="356" presetID="23" presetClass="entr" presetSubtype="288" fill="hold" nodeType="withEffect">
                                  <p:stCondLst>
                                    <p:cond delay="0"/>
                                  </p:stCondLst>
                                  <p:childTnLst>
                                    <p:set>
                                      <p:cBhvr>
                                        <p:cTn id="357" dur="1" fill="hold">
                                          <p:stCondLst>
                                            <p:cond delay="0"/>
                                          </p:stCondLst>
                                        </p:cTn>
                                        <p:tgtEl>
                                          <p:spTgt spid="2"/>
                                        </p:tgtEl>
                                        <p:attrNameLst>
                                          <p:attrName>style.visibility</p:attrName>
                                        </p:attrNameLst>
                                      </p:cBhvr>
                                      <p:to>
                                        <p:strVal val="visible"/>
                                      </p:to>
                                    </p:set>
                                    <p:anim calcmode="lin" valueType="num">
                                      <p:cBhvr>
                                        <p:cTn id="358" dur="2000" fill="hold"/>
                                        <p:tgtEl>
                                          <p:spTgt spid="2"/>
                                        </p:tgtEl>
                                        <p:attrNameLst>
                                          <p:attrName>ppt_w</p:attrName>
                                        </p:attrNameLst>
                                      </p:cBhvr>
                                      <p:tavLst>
                                        <p:tav tm="0">
                                          <p:val>
                                            <p:strVal val="4/3*#ppt_w"/>
                                          </p:val>
                                        </p:tav>
                                        <p:tav tm="100000">
                                          <p:val>
                                            <p:strVal val="#ppt_w"/>
                                          </p:val>
                                        </p:tav>
                                      </p:tavLst>
                                    </p:anim>
                                    <p:anim calcmode="lin" valueType="num">
                                      <p:cBhvr>
                                        <p:cTn id="359" dur="2000" fill="hold"/>
                                        <p:tgtEl>
                                          <p:spTgt spid="2"/>
                                        </p:tgtEl>
                                        <p:attrNameLst>
                                          <p:attrName>ppt_h</p:attrName>
                                        </p:attrNameLst>
                                      </p:cBhvr>
                                      <p:tavLst>
                                        <p:tav tm="0">
                                          <p:val>
                                            <p:strVal val="4/3*#ppt_h"/>
                                          </p:val>
                                        </p:tav>
                                        <p:tav tm="100000">
                                          <p:val>
                                            <p:strVal val="#ppt_h"/>
                                          </p:val>
                                        </p:tav>
                                      </p:tavLst>
                                    </p:anim>
                                  </p:childTnLst>
                                </p:cTn>
                              </p:par>
                              <p:par>
                                <p:cTn id="360" presetID="16" presetClass="entr" presetSubtype="42" fill="hold" nodeType="withEffect">
                                  <p:stCondLst>
                                    <p:cond delay="0"/>
                                  </p:stCondLst>
                                  <p:childTnLst>
                                    <p:set>
                                      <p:cBhvr>
                                        <p:cTn id="361" dur="1" fill="hold">
                                          <p:stCondLst>
                                            <p:cond delay="0"/>
                                          </p:stCondLst>
                                        </p:cTn>
                                        <p:tgtEl>
                                          <p:spTgt spid="2"/>
                                        </p:tgtEl>
                                        <p:attrNameLst>
                                          <p:attrName>style.visibility</p:attrName>
                                        </p:attrNameLst>
                                      </p:cBhvr>
                                      <p:to>
                                        <p:strVal val="visible"/>
                                      </p:to>
                                    </p:set>
                                    <p:animEffect transition="in" filter="barn(outHorizontal)">
                                      <p:cBhvr>
                                        <p:cTn id="362"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3" grpId="2" animBg="1"/>
      <p:bldP spid="3" grpId="3" animBg="1"/>
      <p:bldP spid="4" grpId="0" animBg="1"/>
      <p:bldP spid="4" grpId="1" animBg="1"/>
      <p:bldP spid="4" grpId="2" animBg="1"/>
      <p:bldP spid="4" grpId="3" animBg="1"/>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P spid="13" grpId="1" animBg="1"/>
      <p:bldP spid="13" grpId="2" animBg="1"/>
      <p:bldP spid="13" grpId="3" animBg="1"/>
      <p:bldP spid="14" grpId="0" animBg="1"/>
      <p:bldP spid="14" grpId="1" animBg="1"/>
      <p:bldP spid="14" grpId="2" animBg="1"/>
      <p:bldP spid="14" grpId="3" animBg="1"/>
      <p:bldP spid="15" grpId="0" animBg="1"/>
      <p:bldP spid="15" grpId="1" animBg="1"/>
      <p:bldP spid="15" grpId="2" animBg="1"/>
      <p:bldP spid="15" grpId="3" animBg="1"/>
      <p:bldP spid="16" grpId="0" animBg="1"/>
      <p:bldP spid="16" grpId="1" animBg="1"/>
      <p:bldP spid="16" grpId="2" animBg="1"/>
      <p:bldP spid="16" grpId="3" animBg="1"/>
      <p:bldP spid="17" grpId="0" animBg="1"/>
      <p:bldP spid="17" grpId="1" animBg="1"/>
      <p:bldP spid="17" grpId="2" animBg="1"/>
      <p:bldP spid="17" grpId="3" animBg="1"/>
      <p:bldP spid="18" grpId="0" animBg="1"/>
      <p:bldP spid="18" grpId="1" animBg="1"/>
      <p:bldP spid="18" grpId="2" animBg="1"/>
      <p:bldP spid="18" grpId="3" animBg="1"/>
      <p:bldP spid="19" grpId="0" animBg="1"/>
      <p:bldP spid="19" grpId="1" animBg="1"/>
      <p:bldP spid="19" grpId="2" animBg="1"/>
      <p:bldP spid="19" grpId="3" animBg="1"/>
      <p:bldP spid="20" grpId="0" animBg="1"/>
      <p:bldP spid="20" grpId="1" animBg="1"/>
      <p:bldP spid="20" grpId="2" animBg="1"/>
      <p:bldP spid="20" grpId="3" animBg="1"/>
      <p:bldP spid="21" grpId="0" animBg="1"/>
      <p:bldP spid="21" grpId="1" animBg="1"/>
      <p:bldP spid="21" grpId="2" animBg="1"/>
      <p:bldP spid="21" grpId="3" animBg="1"/>
      <p:bldP spid="22" grpId="0" animBg="1"/>
      <p:bldP spid="22" grpId="1" animBg="1"/>
      <p:bldP spid="22" grpId="2" animBg="1"/>
      <p:bldP spid="22" grpId="3" animBg="1"/>
      <p:bldP spid="23" grpId="0" animBg="1"/>
      <p:bldP spid="23" grpId="1" animBg="1"/>
      <p:bldP spid="23" grpId="2" animBg="1"/>
      <p:bldP spid="23" grpId="3" animBg="1"/>
      <p:bldP spid="24" grpId="0" animBg="1"/>
      <p:bldP spid="24" grpId="1" animBg="1"/>
      <p:bldP spid="24" grpId="2" animBg="1"/>
      <p:bldP spid="24" grpId="3" animBg="1"/>
      <p:bldP spid="25" grpId="0" animBg="1"/>
      <p:bldP spid="25" grpId="1" animBg="1"/>
      <p:bldP spid="25" grpId="2" animBg="1"/>
      <p:bldP spid="25" grpId="3" animBg="1"/>
      <p:bldP spid="26" grpId="0" animBg="1"/>
      <p:bldP spid="26" grpId="1" animBg="1"/>
      <p:bldP spid="26" grpId="2" animBg="1"/>
      <p:bldP spid="26" grpId="3" animBg="1"/>
      <p:bldP spid="27" grpId="0" animBg="1"/>
      <p:bldP spid="27" grpId="1" animBg="1"/>
      <p:bldP spid="27" grpId="2" animBg="1"/>
      <p:bldP spid="27" grpId="3" animBg="1"/>
      <p:bldP spid="28" grpId="0" animBg="1"/>
      <p:bldP spid="28" grpId="1" animBg="1"/>
      <p:bldP spid="28" grpId="2" animBg="1"/>
      <p:bldP spid="28" grpId="3" animBg="1"/>
      <p:bldP spid="29" grpId="0" animBg="1"/>
      <p:bldP spid="29" grpId="1" animBg="1"/>
      <p:bldP spid="29" grpId="2" animBg="1"/>
      <p:bldP spid="29" grpId="3" animBg="1"/>
      <p:bldP spid="30" grpId="0" animBg="1"/>
      <p:bldP spid="30" grpId="1" animBg="1"/>
      <p:bldP spid="30" grpId="2" animBg="1"/>
      <p:bldP spid="30" grpId="3" animBg="1"/>
      <p:bldP spid="31" grpId="0" animBg="1"/>
      <p:bldP spid="31" grpId="1" animBg="1"/>
      <p:bldP spid="31" grpId="2" animBg="1"/>
      <p:bldP spid="31" grpId="3" animBg="1"/>
      <p:bldP spid="32"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tx1"/>
            </a:gs>
            <a:gs pos="50000">
              <a:schemeClr val="bg1">
                <a:shade val="67500"/>
                <a:satMod val="115000"/>
              </a:schemeClr>
            </a:gs>
            <a:gs pos="100000">
              <a:schemeClr val="bg1">
                <a:shade val="100000"/>
                <a:satMod val="115000"/>
              </a:schemeClr>
            </a:gs>
          </a:gsLst>
          <a:lin ang="16200000" scaled="1"/>
          <a:tileRect/>
        </a:gradFill>
        <a:effectLst/>
      </p:bgPr>
    </p:bg>
    <p:spTree>
      <p:nvGrpSpPr>
        <p:cNvPr id="1" name=""/>
        <p:cNvGrpSpPr/>
        <p:nvPr/>
      </p:nvGrpSpPr>
      <p:grpSpPr>
        <a:xfrm>
          <a:off x="0" y="0"/>
          <a:ext cx="0" cy="0"/>
          <a:chOff x="0" y="0"/>
          <a:chExt cx="0" cy="0"/>
        </a:xfrm>
      </p:grpSpPr>
      <p:pic>
        <p:nvPicPr>
          <p:cNvPr id="2" name="1 Imagen" descr="200-buton-beloj-rozy-oboi-cvety-1366x768.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4" name="3 Imagen" descr="circle-447982_640.png"/>
          <p:cNvPicPr>
            <a:picLocks noChangeAspect="1"/>
          </p:cNvPicPr>
          <p:nvPr/>
        </p:nvPicPr>
        <p:blipFill>
          <a:blip r:embed="rId3" cstate="print">
            <a:duotone>
              <a:schemeClr val="accent3">
                <a:shade val="45000"/>
                <a:satMod val="135000"/>
              </a:schemeClr>
              <a:prstClr val="white"/>
            </a:duotone>
            <a:lum contrast="40000"/>
          </a:blip>
          <a:stretch>
            <a:fillRect/>
          </a:stretch>
        </p:blipFill>
        <p:spPr>
          <a:xfrm>
            <a:off x="2714612" y="0"/>
            <a:ext cx="1928826" cy="1928826"/>
          </a:xfrm>
          <a:prstGeom prst="rect">
            <a:avLst/>
          </a:prstGeom>
          <a:effectLst>
            <a:reflection blurRad="6350" stA="52000" endA="300" endPos="35000" dir="5400000" sy="-100000" algn="bl" rotWithShape="0"/>
          </a:effectLst>
        </p:spPr>
      </p:pic>
      <p:pic>
        <p:nvPicPr>
          <p:cNvPr id="5" name="4 Imagen" descr="circle-447982_640.png"/>
          <p:cNvPicPr>
            <a:picLocks noChangeAspect="1"/>
          </p:cNvPicPr>
          <p:nvPr/>
        </p:nvPicPr>
        <p:blipFill>
          <a:blip r:embed="rId4" cstate="print">
            <a:duotone>
              <a:schemeClr val="accent3">
                <a:shade val="45000"/>
                <a:satMod val="135000"/>
              </a:schemeClr>
              <a:prstClr val="white"/>
            </a:duotone>
            <a:lum contrast="40000"/>
          </a:blip>
          <a:stretch>
            <a:fillRect/>
          </a:stretch>
        </p:blipFill>
        <p:spPr>
          <a:xfrm flipH="1">
            <a:off x="4357686" y="0"/>
            <a:ext cx="2056794" cy="1974522"/>
          </a:xfrm>
          <a:prstGeom prst="rect">
            <a:avLst/>
          </a:prstGeom>
          <a:effectLst>
            <a:reflection blurRad="6350" stA="52000" endA="300" endPos="35000" dir="5400000" sy="-100000" algn="bl" rotWithShape="0"/>
          </a:effectLst>
        </p:spPr>
      </p:pic>
      <p:pic>
        <p:nvPicPr>
          <p:cNvPr id="6" name="5 Imagen" descr="circle-447982_640.png"/>
          <p:cNvPicPr>
            <a:picLocks noChangeAspect="1"/>
          </p:cNvPicPr>
          <p:nvPr/>
        </p:nvPicPr>
        <p:blipFill>
          <a:blip r:embed="rId3" cstate="print">
            <a:duotone>
              <a:schemeClr val="accent3">
                <a:shade val="45000"/>
                <a:satMod val="135000"/>
              </a:schemeClr>
              <a:prstClr val="white"/>
            </a:duotone>
            <a:lum contrast="40000"/>
          </a:blip>
          <a:stretch>
            <a:fillRect/>
          </a:stretch>
        </p:blipFill>
        <p:spPr>
          <a:xfrm>
            <a:off x="2714612" y="1285860"/>
            <a:ext cx="1928826" cy="1928826"/>
          </a:xfrm>
          <a:prstGeom prst="rect">
            <a:avLst/>
          </a:prstGeom>
          <a:effectLst>
            <a:reflection blurRad="6350" stA="52000" endA="300" endPos="35000" dir="5400000" sy="-100000" algn="bl" rotWithShape="0"/>
          </a:effectLst>
        </p:spPr>
      </p:pic>
      <p:pic>
        <p:nvPicPr>
          <p:cNvPr id="7" name="6 Imagen" descr="circle-447982_640.png"/>
          <p:cNvPicPr>
            <a:picLocks noChangeAspect="1"/>
          </p:cNvPicPr>
          <p:nvPr/>
        </p:nvPicPr>
        <p:blipFill>
          <a:blip r:embed="rId4" cstate="print">
            <a:duotone>
              <a:schemeClr val="accent3">
                <a:shade val="45000"/>
                <a:satMod val="135000"/>
              </a:schemeClr>
              <a:prstClr val="white"/>
            </a:duotone>
            <a:lum contrast="40000"/>
          </a:blip>
          <a:stretch>
            <a:fillRect/>
          </a:stretch>
        </p:blipFill>
        <p:spPr>
          <a:xfrm flipH="1">
            <a:off x="4357686" y="1285860"/>
            <a:ext cx="2056794" cy="1974522"/>
          </a:xfrm>
          <a:prstGeom prst="rect">
            <a:avLst/>
          </a:prstGeom>
          <a:effectLst>
            <a:reflection blurRad="6350" stA="52000" endA="300" endPos="35000" dir="5400000" sy="-100000" algn="bl" rotWithShape="0"/>
          </a:effectLst>
        </p:spPr>
      </p:pic>
      <p:pic>
        <p:nvPicPr>
          <p:cNvPr id="8" name="7 Imagen" descr="circle-447982_640.png"/>
          <p:cNvPicPr>
            <a:picLocks noChangeAspect="1"/>
          </p:cNvPicPr>
          <p:nvPr/>
        </p:nvPicPr>
        <p:blipFill>
          <a:blip r:embed="rId3" cstate="print">
            <a:duotone>
              <a:schemeClr val="accent3">
                <a:shade val="45000"/>
                <a:satMod val="135000"/>
              </a:schemeClr>
              <a:prstClr val="white"/>
            </a:duotone>
            <a:lum contrast="40000"/>
          </a:blip>
          <a:stretch>
            <a:fillRect/>
          </a:stretch>
        </p:blipFill>
        <p:spPr>
          <a:xfrm>
            <a:off x="2714612" y="2428892"/>
            <a:ext cx="1928826" cy="1928826"/>
          </a:xfrm>
          <a:prstGeom prst="rect">
            <a:avLst/>
          </a:prstGeom>
          <a:effectLst>
            <a:reflection blurRad="6350" stA="52000" endA="300" endPos="35000" dir="5400000" sy="-100000" algn="bl" rotWithShape="0"/>
          </a:effectLst>
        </p:spPr>
      </p:pic>
      <p:pic>
        <p:nvPicPr>
          <p:cNvPr id="9" name="8 Imagen" descr="circle-447982_640.png"/>
          <p:cNvPicPr>
            <a:picLocks noChangeAspect="1"/>
          </p:cNvPicPr>
          <p:nvPr/>
        </p:nvPicPr>
        <p:blipFill>
          <a:blip r:embed="rId4" cstate="print">
            <a:duotone>
              <a:schemeClr val="accent3">
                <a:shade val="45000"/>
                <a:satMod val="135000"/>
              </a:schemeClr>
              <a:prstClr val="white"/>
            </a:duotone>
            <a:lum contrast="40000"/>
          </a:blip>
          <a:stretch>
            <a:fillRect/>
          </a:stretch>
        </p:blipFill>
        <p:spPr>
          <a:xfrm flipH="1">
            <a:off x="4357686" y="2428892"/>
            <a:ext cx="2056794" cy="1974522"/>
          </a:xfrm>
          <a:prstGeom prst="rect">
            <a:avLst/>
          </a:prstGeom>
          <a:effectLst>
            <a:reflection blurRad="6350" stA="52000" endA="300" endPos="35000" dir="5400000" sy="-100000" algn="bl" rotWithShape="0"/>
          </a:effectLst>
        </p:spPr>
      </p:pic>
      <p:pic>
        <p:nvPicPr>
          <p:cNvPr id="10" name="9 Imagen" descr="circle-447982_640.png"/>
          <p:cNvPicPr>
            <a:picLocks noChangeAspect="1"/>
          </p:cNvPicPr>
          <p:nvPr/>
        </p:nvPicPr>
        <p:blipFill>
          <a:blip r:embed="rId3" cstate="print">
            <a:duotone>
              <a:schemeClr val="accent3">
                <a:shade val="45000"/>
                <a:satMod val="135000"/>
              </a:schemeClr>
              <a:prstClr val="white"/>
            </a:duotone>
            <a:lum contrast="40000"/>
          </a:blip>
          <a:stretch>
            <a:fillRect/>
          </a:stretch>
        </p:blipFill>
        <p:spPr>
          <a:xfrm>
            <a:off x="2714612" y="3714752"/>
            <a:ext cx="1928826" cy="1928826"/>
          </a:xfrm>
          <a:prstGeom prst="rect">
            <a:avLst/>
          </a:prstGeom>
          <a:effectLst>
            <a:reflection blurRad="6350" stA="52000" endA="300" endPos="35000" dir="5400000" sy="-100000" algn="bl" rotWithShape="0"/>
          </a:effectLst>
        </p:spPr>
      </p:pic>
      <p:pic>
        <p:nvPicPr>
          <p:cNvPr id="11" name="10 Imagen" descr="circle-447982_640.png"/>
          <p:cNvPicPr>
            <a:picLocks noChangeAspect="1"/>
          </p:cNvPicPr>
          <p:nvPr/>
        </p:nvPicPr>
        <p:blipFill>
          <a:blip r:embed="rId4" cstate="print">
            <a:duotone>
              <a:schemeClr val="accent3">
                <a:shade val="45000"/>
                <a:satMod val="135000"/>
              </a:schemeClr>
              <a:prstClr val="white"/>
            </a:duotone>
            <a:lum contrast="40000"/>
          </a:blip>
          <a:stretch>
            <a:fillRect/>
          </a:stretch>
        </p:blipFill>
        <p:spPr>
          <a:xfrm flipH="1">
            <a:off x="4357686" y="3714752"/>
            <a:ext cx="2056794" cy="1974522"/>
          </a:xfrm>
          <a:prstGeom prst="rect">
            <a:avLst/>
          </a:prstGeom>
          <a:effectLst>
            <a:reflection blurRad="6350" stA="52000" endA="300" endPos="35000" dir="5400000" sy="-100000" algn="bl" rotWithShape="0"/>
          </a:effectLst>
        </p:spPr>
      </p:pic>
      <p:sp>
        <p:nvSpPr>
          <p:cNvPr id="12" name="11 Rectángulo"/>
          <p:cNvSpPr/>
          <p:nvPr/>
        </p:nvSpPr>
        <p:spPr>
          <a:xfrm>
            <a:off x="-357222" y="-357208"/>
            <a:ext cx="9929882" cy="6357982"/>
          </a:xfrm>
          <a:prstGeom prst="rect">
            <a:avLst/>
          </a:prstGeom>
          <a:blipFill>
            <a:blip r:embed="rId5"/>
            <a:stretch>
              <a:fillRect/>
            </a:stretch>
          </a:blip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12"/>
                                        </p:tgtEl>
                                        <p:attrNameLst>
                                          <p:attrName>style.visibility</p:attrName>
                                        </p:attrNameLst>
                                      </p:cBhvr>
                                      <p:to>
                                        <p:strVal val="hidden"/>
                                      </p:to>
                                    </p:set>
                                  </p:childTnLst>
                                </p:cTn>
                              </p:par>
                              <p:par>
                                <p:cTn id="7" presetID="2" presetClass="entr" presetSubtype="9" fill="hold" nodeType="withEffect">
                                  <p:stCondLst>
                                    <p:cond delay="0"/>
                                  </p:stCondLst>
                                  <p:childTnLst>
                                    <p:set>
                                      <p:cBhvr>
                                        <p:cTn id="8" dur="1" fill="hold">
                                          <p:stCondLst>
                                            <p:cond delay="0"/>
                                          </p:stCondLst>
                                        </p:cTn>
                                        <p:tgtEl>
                                          <p:spTgt spid="4"/>
                                        </p:tgtEl>
                                        <p:attrNameLst>
                                          <p:attrName>style.visibility</p:attrName>
                                        </p:attrNameLst>
                                      </p:cBhvr>
                                      <p:to>
                                        <p:strVal val="visible"/>
                                      </p:to>
                                    </p:set>
                                    <p:anim calcmode="lin" valueType="num">
                                      <p:cBhvr additive="base">
                                        <p:cTn id="9" dur="2000" fill="hold"/>
                                        <p:tgtEl>
                                          <p:spTgt spid="4"/>
                                        </p:tgtEl>
                                        <p:attrNameLst>
                                          <p:attrName>ppt_x</p:attrName>
                                        </p:attrNameLst>
                                      </p:cBhvr>
                                      <p:tavLst>
                                        <p:tav tm="0">
                                          <p:val>
                                            <p:strVal val="0-#ppt_w/2"/>
                                          </p:val>
                                        </p:tav>
                                        <p:tav tm="100000">
                                          <p:val>
                                            <p:strVal val="#ppt_x"/>
                                          </p:val>
                                        </p:tav>
                                      </p:tavLst>
                                    </p:anim>
                                    <p:anim calcmode="lin" valueType="num">
                                      <p:cBhvr additive="base">
                                        <p:cTn id="10" dur="2000" fill="hold"/>
                                        <p:tgtEl>
                                          <p:spTgt spid="4"/>
                                        </p:tgtEl>
                                        <p:attrNameLst>
                                          <p:attrName>ppt_y</p:attrName>
                                        </p:attrNameLst>
                                      </p:cBhvr>
                                      <p:tavLst>
                                        <p:tav tm="0">
                                          <p:val>
                                            <p:strVal val="0-#ppt_h/2"/>
                                          </p:val>
                                        </p:tav>
                                        <p:tav tm="100000">
                                          <p:val>
                                            <p:strVal val="#ppt_y"/>
                                          </p:val>
                                        </p:tav>
                                      </p:tavLst>
                                    </p:anim>
                                  </p:childTnLst>
                                </p:cTn>
                              </p:par>
                              <p:par>
                                <p:cTn id="11" presetID="2" presetClass="entr" presetSubtype="9" fill="hold" nodeType="withEffect">
                                  <p:stCondLst>
                                    <p:cond delay="0"/>
                                  </p:stCondLst>
                                  <p:childTnLst>
                                    <p:set>
                                      <p:cBhvr>
                                        <p:cTn id="12" dur="1" fill="hold">
                                          <p:stCondLst>
                                            <p:cond delay="0"/>
                                          </p:stCondLst>
                                        </p:cTn>
                                        <p:tgtEl>
                                          <p:spTgt spid="6"/>
                                        </p:tgtEl>
                                        <p:attrNameLst>
                                          <p:attrName>style.visibility</p:attrName>
                                        </p:attrNameLst>
                                      </p:cBhvr>
                                      <p:to>
                                        <p:strVal val="visible"/>
                                      </p:to>
                                    </p:set>
                                    <p:anim calcmode="lin" valueType="num">
                                      <p:cBhvr additive="base">
                                        <p:cTn id="13" dur="2000" fill="hold"/>
                                        <p:tgtEl>
                                          <p:spTgt spid="6"/>
                                        </p:tgtEl>
                                        <p:attrNameLst>
                                          <p:attrName>ppt_x</p:attrName>
                                        </p:attrNameLst>
                                      </p:cBhvr>
                                      <p:tavLst>
                                        <p:tav tm="0">
                                          <p:val>
                                            <p:strVal val="0-#ppt_w/2"/>
                                          </p:val>
                                        </p:tav>
                                        <p:tav tm="100000">
                                          <p:val>
                                            <p:strVal val="#ppt_x"/>
                                          </p:val>
                                        </p:tav>
                                      </p:tavLst>
                                    </p:anim>
                                    <p:anim calcmode="lin" valueType="num">
                                      <p:cBhvr additive="base">
                                        <p:cTn id="14" dur="2000" fill="hold"/>
                                        <p:tgtEl>
                                          <p:spTgt spid="6"/>
                                        </p:tgtEl>
                                        <p:attrNameLst>
                                          <p:attrName>ppt_y</p:attrName>
                                        </p:attrNameLst>
                                      </p:cBhvr>
                                      <p:tavLst>
                                        <p:tav tm="0">
                                          <p:val>
                                            <p:strVal val="0-#ppt_h/2"/>
                                          </p:val>
                                        </p:tav>
                                        <p:tav tm="100000">
                                          <p:val>
                                            <p:strVal val="#ppt_y"/>
                                          </p:val>
                                        </p:tav>
                                      </p:tavLst>
                                    </p:anim>
                                  </p:childTnLst>
                                </p:cTn>
                              </p:par>
                              <p:par>
                                <p:cTn id="15" presetID="2" presetClass="entr" presetSubtype="9" fill="hold" nodeType="withEffect">
                                  <p:stCondLst>
                                    <p:cond delay="0"/>
                                  </p:stCondLst>
                                  <p:childTnLst>
                                    <p:set>
                                      <p:cBhvr>
                                        <p:cTn id="16" dur="1" fill="hold">
                                          <p:stCondLst>
                                            <p:cond delay="0"/>
                                          </p:stCondLst>
                                        </p:cTn>
                                        <p:tgtEl>
                                          <p:spTgt spid="8"/>
                                        </p:tgtEl>
                                        <p:attrNameLst>
                                          <p:attrName>style.visibility</p:attrName>
                                        </p:attrNameLst>
                                      </p:cBhvr>
                                      <p:to>
                                        <p:strVal val="visible"/>
                                      </p:to>
                                    </p:set>
                                    <p:anim calcmode="lin" valueType="num">
                                      <p:cBhvr additive="base">
                                        <p:cTn id="17" dur="2000" fill="hold"/>
                                        <p:tgtEl>
                                          <p:spTgt spid="8"/>
                                        </p:tgtEl>
                                        <p:attrNameLst>
                                          <p:attrName>ppt_x</p:attrName>
                                        </p:attrNameLst>
                                      </p:cBhvr>
                                      <p:tavLst>
                                        <p:tav tm="0">
                                          <p:val>
                                            <p:strVal val="0-#ppt_w/2"/>
                                          </p:val>
                                        </p:tav>
                                        <p:tav tm="100000">
                                          <p:val>
                                            <p:strVal val="#ppt_x"/>
                                          </p:val>
                                        </p:tav>
                                      </p:tavLst>
                                    </p:anim>
                                    <p:anim calcmode="lin" valueType="num">
                                      <p:cBhvr additive="base">
                                        <p:cTn id="18" dur="2000" fill="hold"/>
                                        <p:tgtEl>
                                          <p:spTgt spid="8"/>
                                        </p:tgtEl>
                                        <p:attrNameLst>
                                          <p:attrName>ppt_y</p:attrName>
                                        </p:attrNameLst>
                                      </p:cBhvr>
                                      <p:tavLst>
                                        <p:tav tm="0">
                                          <p:val>
                                            <p:strVal val="0-#ppt_h/2"/>
                                          </p:val>
                                        </p:tav>
                                        <p:tav tm="100000">
                                          <p:val>
                                            <p:strVal val="#ppt_y"/>
                                          </p:val>
                                        </p:tav>
                                      </p:tavLst>
                                    </p:anim>
                                  </p:childTnLst>
                                </p:cTn>
                              </p:par>
                              <p:par>
                                <p:cTn id="19" presetID="2" presetClass="entr" presetSubtype="9" fill="hold" nodeType="withEffect">
                                  <p:stCondLst>
                                    <p:cond delay="0"/>
                                  </p:stCondLst>
                                  <p:childTnLst>
                                    <p:set>
                                      <p:cBhvr>
                                        <p:cTn id="20" dur="1" fill="hold">
                                          <p:stCondLst>
                                            <p:cond delay="0"/>
                                          </p:stCondLst>
                                        </p:cTn>
                                        <p:tgtEl>
                                          <p:spTgt spid="10"/>
                                        </p:tgtEl>
                                        <p:attrNameLst>
                                          <p:attrName>style.visibility</p:attrName>
                                        </p:attrNameLst>
                                      </p:cBhvr>
                                      <p:to>
                                        <p:strVal val="visible"/>
                                      </p:to>
                                    </p:set>
                                    <p:anim calcmode="lin" valueType="num">
                                      <p:cBhvr additive="base">
                                        <p:cTn id="21" dur="2000" fill="hold"/>
                                        <p:tgtEl>
                                          <p:spTgt spid="10"/>
                                        </p:tgtEl>
                                        <p:attrNameLst>
                                          <p:attrName>ppt_x</p:attrName>
                                        </p:attrNameLst>
                                      </p:cBhvr>
                                      <p:tavLst>
                                        <p:tav tm="0">
                                          <p:val>
                                            <p:strVal val="0-#ppt_w/2"/>
                                          </p:val>
                                        </p:tav>
                                        <p:tav tm="100000">
                                          <p:val>
                                            <p:strVal val="#ppt_x"/>
                                          </p:val>
                                        </p:tav>
                                      </p:tavLst>
                                    </p:anim>
                                    <p:anim calcmode="lin" valueType="num">
                                      <p:cBhvr additive="base">
                                        <p:cTn id="22" dur="2000" fill="hold"/>
                                        <p:tgtEl>
                                          <p:spTgt spid="10"/>
                                        </p:tgtEl>
                                        <p:attrNameLst>
                                          <p:attrName>ppt_y</p:attrName>
                                        </p:attrNameLst>
                                      </p:cBhvr>
                                      <p:tavLst>
                                        <p:tav tm="0">
                                          <p:val>
                                            <p:strVal val="0-#ppt_h/2"/>
                                          </p:val>
                                        </p:tav>
                                        <p:tav tm="100000">
                                          <p:val>
                                            <p:strVal val="#ppt_y"/>
                                          </p:val>
                                        </p:tav>
                                      </p:tavLst>
                                    </p:anim>
                                  </p:childTnLst>
                                </p:cTn>
                              </p:par>
                              <p:par>
                                <p:cTn id="23" presetID="2" presetClass="entr" presetSubtype="3" fill="hold" nodeType="withEffect">
                                  <p:stCondLst>
                                    <p:cond delay="0"/>
                                  </p:stCondLst>
                                  <p:childTnLst>
                                    <p:set>
                                      <p:cBhvr>
                                        <p:cTn id="24" dur="1" fill="hold">
                                          <p:stCondLst>
                                            <p:cond delay="0"/>
                                          </p:stCondLst>
                                        </p:cTn>
                                        <p:tgtEl>
                                          <p:spTgt spid="5"/>
                                        </p:tgtEl>
                                        <p:attrNameLst>
                                          <p:attrName>style.visibility</p:attrName>
                                        </p:attrNameLst>
                                      </p:cBhvr>
                                      <p:to>
                                        <p:strVal val="visible"/>
                                      </p:to>
                                    </p:set>
                                    <p:anim calcmode="lin" valueType="num">
                                      <p:cBhvr additive="base">
                                        <p:cTn id="25" dur="2000" fill="hold"/>
                                        <p:tgtEl>
                                          <p:spTgt spid="5"/>
                                        </p:tgtEl>
                                        <p:attrNameLst>
                                          <p:attrName>ppt_x</p:attrName>
                                        </p:attrNameLst>
                                      </p:cBhvr>
                                      <p:tavLst>
                                        <p:tav tm="0">
                                          <p:val>
                                            <p:strVal val="1+#ppt_w/2"/>
                                          </p:val>
                                        </p:tav>
                                        <p:tav tm="100000">
                                          <p:val>
                                            <p:strVal val="#ppt_x"/>
                                          </p:val>
                                        </p:tav>
                                      </p:tavLst>
                                    </p:anim>
                                    <p:anim calcmode="lin" valueType="num">
                                      <p:cBhvr additive="base">
                                        <p:cTn id="26" dur="2000" fill="hold"/>
                                        <p:tgtEl>
                                          <p:spTgt spid="5"/>
                                        </p:tgtEl>
                                        <p:attrNameLst>
                                          <p:attrName>ppt_y</p:attrName>
                                        </p:attrNameLst>
                                      </p:cBhvr>
                                      <p:tavLst>
                                        <p:tav tm="0">
                                          <p:val>
                                            <p:strVal val="0-#ppt_h/2"/>
                                          </p:val>
                                        </p:tav>
                                        <p:tav tm="100000">
                                          <p:val>
                                            <p:strVal val="#ppt_y"/>
                                          </p:val>
                                        </p:tav>
                                      </p:tavLst>
                                    </p:anim>
                                  </p:childTnLst>
                                </p:cTn>
                              </p:par>
                              <p:par>
                                <p:cTn id="27" presetID="2" presetClass="entr" presetSubtype="3" fill="hold" nodeType="withEffect">
                                  <p:stCondLst>
                                    <p:cond delay="0"/>
                                  </p:stCondLst>
                                  <p:childTnLst>
                                    <p:set>
                                      <p:cBhvr>
                                        <p:cTn id="28" dur="1" fill="hold">
                                          <p:stCondLst>
                                            <p:cond delay="0"/>
                                          </p:stCondLst>
                                        </p:cTn>
                                        <p:tgtEl>
                                          <p:spTgt spid="7"/>
                                        </p:tgtEl>
                                        <p:attrNameLst>
                                          <p:attrName>style.visibility</p:attrName>
                                        </p:attrNameLst>
                                      </p:cBhvr>
                                      <p:to>
                                        <p:strVal val="visible"/>
                                      </p:to>
                                    </p:set>
                                    <p:anim calcmode="lin" valueType="num">
                                      <p:cBhvr additive="base">
                                        <p:cTn id="29" dur="2000" fill="hold"/>
                                        <p:tgtEl>
                                          <p:spTgt spid="7"/>
                                        </p:tgtEl>
                                        <p:attrNameLst>
                                          <p:attrName>ppt_x</p:attrName>
                                        </p:attrNameLst>
                                      </p:cBhvr>
                                      <p:tavLst>
                                        <p:tav tm="0">
                                          <p:val>
                                            <p:strVal val="1+#ppt_w/2"/>
                                          </p:val>
                                        </p:tav>
                                        <p:tav tm="100000">
                                          <p:val>
                                            <p:strVal val="#ppt_x"/>
                                          </p:val>
                                        </p:tav>
                                      </p:tavLst>
                                    </p:anim>
                                    <p:anim calcmode="lin" valueType="num">
                                      <p:cBhvr additive="base">
                                        <p:cTn id="30" dur="2000" fill="hold"/>
                                        <p:tgtEl>
                                          <p:spTgt spid="7"/>
                                        </p:tgtEl>
                                        <p:attrNameLst>
                                          <p:attrName>ppt_y</p:attrName>
                                        </p:attrNameLst>
                                      </p:cBhvr>
                                      <p:tavLst>
                                        <p:tav tm="0">
                                          <p:val>
                                            <p:strVal val="0-#ppt_h/2"/>
                                          </p:val>
                                        </p:tav>
                                        <p:tav tm="100000">
                                          <p:val>
                                            <p:strVal val="#ppt_y"/>
                                          </p:val>
                                        </p:tav>
                                      </p:tavLst>
                                    </p:anim>
                                  </p:childTnLst>
                                </p:cTn>
                              </p:par>
                              <p:par>
                                <p:cTn id="31" presetID="2" presetClass="entr" presetSubtype="3" fill="hold" nodeType="withEffect">
                                  <p:stCondLst>
                                    <p:cond delay="0"/>
                                  </p:stCondLst>
                                  <p:childTnLst>
                                    <p:set>
                                      <p:cBhvr>
                                        <p:cTn id="32" dur="1" fill="hold">
                                          <p:stCondLst>
                                            <p:cond delay="0"/>
                                          </p:stCondLst>
                                        </p:cTn>
                                        <p:tgtEl>
                                          <p:spTgt spid="9"/>
                                        </p:tgtEl>
                                        <p:attrNameLst>
                                          <p:attrName>style.visibility</p:attrName>
                                        </p:attrNameLst>
                                      </p:cBhvr>
                                      <p:to>
                                        <p:strVal val="visible"/>
                                      </p:to>
                                    </p:set>
                                    <p:anim calcmode="lin" valueType="num">
                                      <p:cBhvr additive="base">
                                        <p:cTn id="33" dur="2000" fill="hold"/>
                                        <p:tgtEl>
                                          <p:spTgt spid="9"/>
                                        </p:tgtEl>
                                        <p:attrNameLst>
                                          <p:attrName>ppt_x</p:attrName>
                                        </p:attrNameLst>
                                      </p:cBhvr>
                                      <p:tavLst>
                                        <p:tav tm="0">
                                          <p:val>
                                            <p:strVal val="1+#ppt_w/2"/>
                                          </p:val>
                                        </p:tav>
                                        <p:tav tm="100000">
                                          <p:val>
                                            <p:strVal val="#ppt_x"/>
                                          </p:val>
                                        </p:tav>
                                      </p:tavLst>
                                    </p:anim>
                                    <p:anim calcmode="lin" valueType="num">
                                      <p:cBhvr additive="base">
                                        <p:cTn id="34" dur="2000" fill="hold"/>
                                        <p:tgtEl>
                                          <p:spTgt spid="9"/>
                                        </p:tgtEl>
                                        <p:attrNameLst>
                                          <p:attrName>ppt_y</p:attrName>
                                        </p:attrNameLst>
                                      </p:cBhvr>
                                      <p:tavLst>
                                        <p:tav tm="0">
                                          <p:val>
                                            <p:strVal val="0-#ppt_h/2"/>
                                          </p:val>
                                        </p:tav>
                                        <p:tav tm="100000">
                                          <p:val>
                                            <p:strVal val="#ppt_y"/>
                                          </p:val>
                                        </p:tav>
                                      </p:tavLst>
                                    </p:anim>
                                  </p:childTnLst>
                                </p:cTn>
                              </p:par>
                              <p:par>
                                <p:cTn id="35" presetID="2" presetClass="entr" presetSubtype="3" fill="hold" nodeType="withEffect">
                                  <p:stCondLst>
                                    <p:cond delay="0"/>
                                  </p:stCondLst>
                                  <p:childTnLst>
                                    <p:set>
                                      <p:cBhvr>
                                        <p:cTn id="36" dur="1" fill="hold">
                                          <p:stCondLst>
                                            <p:cond delay="0"/>
                                          </p:stCondLst>
                                        </p:cTn>
                                        <p:tgtEl>
                                          <p:spTgt spid="11"/>
                                        </p:tgtEl>
                                        <p:attrNameLst>
                                          <p:attrName>style.visibility</p:attrName>
                                        </p:attrNameLst>
                                      </p:cBhvr>
                                      <p:to>
                                        <p:strVal val="visible"/>
                                      </p:to>
                                    </p:set>
                                    <p:anim calcmode="lin" valueType="num">
                                      <p:cBhvr additive="base">
                                        <p:cTn id="37" dur="2000" fill="hold"/>
                                        <p:tgtEl>
                                          <p:spTgt spid="11"/>
                                        </p:tgtEl>
                                        <p:attrNameLst>
                                          <p:attrName>ppt_x</p:attrName>
                                        </p:attrNameLst>
                                      </p:cBhvr>
                                      <p:tavLst>
                                        <p:tav tm="0">
                                          <p:val>
                                            <p:strVal val="1+#ppt_w/2"/>
                                          </p:val>
                                        </p:tav>
                                        <p:tav tm="100000">
                                          <p:val>
                                            <p:strVal val="#ppt_x"/>
                                          </p:val>
                                        </p:tav>
                                      </p:tavLst>
                                    </p:anim>
                                    <p:anim calcmode="lin" valueType="num">
                                      <p:cBhvr additive="base">
                                        <p:cTn id="38" dur="2000" fill="hold"/>
                                        <p:tgtEl>
                                          <p:spTgt spid="11"/>
                                        </p:tgtEl>
                                        <p:attrNameLst>
                                          <p:attrName>ppt_y</p:attrName>
                                        </p:attrNameLst>
                                      </p:cBhvr>
                                      <p:tavLst>
                                        <p:tav tm="0">
                                          <p:val>
                                            <p:strVal val="0-#ppt_h/2"/>
                                          </p:val>
                                        </p:tav>
                                        <p:tav tm="100000">
                                          <p:val>
                                            <p:strVal val="#ppt_y"/>
                                          </p:val>
                                        </p:tav>
                                      </p:tavLst>
                                    </p:anim>
                                  </p:childTnLst>
                                </p:cTn>
                              </p:par>
                              <p:par>
                                <p:cTn id="39" presetID="8" presetClass="emph" presetSubtype="0" fill="hold" nodeType="withEffect">
                                  <p:stCondLst>
                                    <p:cond delay="0"/>
                                  </p:stCondLst>
                                  <p:childTnLst>
                                    <p:animRot by="21600000">
                                      <p:cBhvr>
                                        <p:cTn id="40" dur="2000" fill="hold"/>
                                        <p:tgtEl>
                                          <p:spTgt spid="4"/>
                                        </p:tgtEl>
                                        <p:attrNameLst>
                                          <p:attrName>r</p:attrName>
                                        </p:attrNameLst>
                                      </p:cBhvr>
                                    </p:animRot>
                                  </p:childTnLst>
                                </p:cTn>
                              </p:par>
                              <p:par>
                                <p:cTn id="41" presetID="8" presetClass="emph" presetSubtype="0" fill="hold" nodeType="withEffect">
                                  <p:stCondLst>
                                    <p:cond delay="0"/>
                                  </p:stCondLst>
                                  <p:childTnLst>
                                    <p:animRot by="21600000">
                                      <p:cBhvr>
                                        <p:cTn id="42" dur="2000" fill="hold"/>
                                        <p:tgtEl>
                                          <p:spTgt spid="6"/>
                                        </p:tgtEl>
                                        <p:attrNameLst>
                                          <p:attrName>r</p:attrName>
                                        </p:attrNameLst>
                                      </p:cBhvr>
                                    </p:animRot>
                                  </p:childTnLst>
                                </p:cTn>
                              </p:par>
                              <p:par>
                                <p:cTn id="43" presetID="8" presetClass="emph" presetSubtype="0" fill="hold" nodeType="withEffect">
                                  <p:stCondLst>
                                    <p:cond delay="0"/>
                                  </p:stCondLst>
                                  <p:childTnLst>
                                    <p:animRot by="21600000">
                                      <p:cBhvr>
                                        <p:cTn id="44" dur="2000" fill="hold"/>
                                        <p:tgtEl>
                                          <p:spTgt spid="8"/>
                                        </p:tgtEl>
                                        <p:attrNameLst>
                                          <p:attrName>r</p:attrName>
                                        </p:attrNameLst>
                                      </p:cBhvr>
                                    </p:animRot>
                                  </p:childTnLst>
                                </p:cTn>
                              </p:par>
                              <p:par>
                                <p:cTn id="45" presetID="8" presetClass="emph" presetSubtype="0" fill="hold" nodeType="withEffect">
                                  <p:stCondLst>
                                    <p:cond delay="0"/>
                                  </p:stCondLst>
                                  <p:childTnLst>
                                    <p:animRot by="21600000">
                                      <p:cBhvr>
                                        <p:cTn id="46" dur="2000" fill="hold"/>
                                        <p:tgtEl>
                                          <p:spTgt spid="10"/>
                                        </p:tgtEl>
                                        <p:attrNameLst>
                                          <p:attrName>r</p:attrName>
                                        </p:attrNameLst>
                                      </p:cBhvr>
                                    </p:animRot>
                                  </p:childTnLst>
                                </p:cTn>
                              </p:par>
                              <p:par>
                                <p:cTn id="47" presetID="8" presetClass="emph" presetSubtype="0" fill="hold" nodeType="withEffect">
                                  <p:stCondLst>
                                    <p:cond delay="0"/>
                                  </p:stCondLst>
                                  <p:childTnLst>
                                    <p:animRot by="-21600000">
                                      <p:cBhvr>
                                        <p:cTn id="48" dur="2000" fill="hold"/>
                                        <p:tgtEl>
                                          <p:spTgt spid="5"/>
                                        </p:tgtEl>
                                        <p:attrNameLst>
                                          <p:attrName>r</p:attrName>
                                        </p:attrNameLst>
                                      </p:cBhvr>
                                    </p:animRot>
                                  </p:childTnLst>
                                </p:cTn>
                              </p:par>
                              <p:par>
                                <p:cTn id="49" presetID="8" presetClass="emph" presetSubtype="0" fill="hold" nodeType="withEffect">
                                  <p:stCondLst>
                                    <p:cond delay="0"/>
                                  </p:stCondLst>
                                  <p:childTnLst>
                                    <p:animRot by="-21600000">
                                      <p:cBhvr>
                                        <p:cTn id="50" dur="2000" fill="hold"/>
                                        <p:tgtEl>
                                          <p:spTgt spid="7"/>
                                        </p:tgtEl>
                                        <p:attrNameLst>
                                          <p:attrName>r</p:attrName>
                                        </p:attrNameLst>
                                      </p:cBhvr>
                                    </p:animRot>
                                  </p:childTnLst>
                                </p:cTn>
                              </p:par>
                              <p:par>
                                <p:cTn id="51" presetID="8" presetClass="emph" presetSubtype="0" fill="hold" nodeType="withEffect">
                                  <p:stCondLst>
                                    <p:cond delay="0"/>
                                  </p:stCondLst>
                                  <p:childTnLst>
                                    <p:animRot by="-21600000">
                                      <p:cBhvr>
                                        <p:cTn id="52" dur="2000" fill="hold"/>
                                        <p:tgtEl>
                                          <p:spTgt spid="9"/>
                                        </p:tgtEl>
                                        <p:attrNameLst>
                                          <p:attrName>r</p:attrName>
                                        </p:attrNameLst>
                                      </p:cBhvr>
                                    </p:animRot>
                                  </p:childTnLst>
                                </p:cTn>
                              </p:par>
                              <p:par>
                                <p:cTn id="53" presetID="8" presetClass="emph" presetSubtype="0" fill="hold" nodeType="withEffect">
                                  <p:stCondLst>
                                    <p:cond delay="0"/>
                                  </p:stCondLst>
                                  <p:childTnLst>
                                    <p:animRot by="-21600000">
                                      <p:cBhvr>
                                        <p:cTn id="54" dur="2000" fill="hold"/>
                                        <p:tgtEl>
                                          <p:spTgt spid="11"/>
                                        </p:tgtEl>
                                        <p:attrNameLst>
                                          <p:attrName>r</p:attrName>
                                        </p:attrNameLst>
                                      </p:cBhvr>
                                    </p:animRot>
                                  </p:childTnLst>
                                </p:cTn>
                              </p:par>
                            </p:childTnLst>
                          </p:cTn>
                        </p:par>
                        <p:par>
                          <p:cTn id="55" fill="hold">
                            <p:stCondLst>
                              <p:cond delay="2000"/>
                            </p:stCondLst>
                            <p:childTnLst>
                              <p:par>
                                <p:cTn id="56" presetID="2" presetClass="exit" presetSubtype="2" fill="hold" nodeType="afterEffect">
                                  <p:stCondLst>
                                    <p:cond delay="0"/>
                                  </p:stCondLst>
                                  <p:childTnLst>
                                    <p:anim calcmode="lin" valueType="num">
                                      <p:cBhvr additive="base">
                                        <p:cTn id="57" dur="2000"/>
                                        <p:tgtEl>
                                          <p:spTgt spid="4"/>
                                        </p:tgtEl>
                                        <p:attrNameLst>
                                          <p:attrName>ppt_x</p:attrName>
                                        </p:attrNameLst>
                                      </p:cBhvr>
                                      <p:tavLst>
                                        <p:tav tm="0">
                                          <p:val>
                                            <p:strVal val="ppt_x"/>
                                          </p:val>
                                        </p:tav>
                                        <p:tav tm="100000">
                                          <p:val>
                                            <p:strVal val="1+ppt_w/2"/>
                                          </p:val>
                                        </p:tav>
                                      </p:tavLst>
                                    </p:anim>
                                    <p:anim calcmode="lin" valueType="num">
                                      <p:cBhvr additive="base">
                                        <p:cTn id="58" dur="2000"/>
                                        <p:tgtEl>
                                          <p:spTgt spid="4"/>
                                        </p:tgtEl>
                                        <p:attrNameLst>
                                          <p:attrName>ppt_y</p:attrName>
                                        </p:attrNameLst>
                                      </p:cBhvr>
                                      <p:tavLst>
                                        <p:tav tm="0">
                                          <p:val>
                                            <p:strVal val="ppt_y"/>
                                          </p:val>
                                        </p:tav>
                                        <p:tav tm="100000">
                                          <p:val>
                                            <p:strVal val="ppt_y"/>
                                          </p:val>
                                        </p:tav>
                                      </p:tavLst>
                                    </p:anim>
                                    <p:set>
                                      <p:cBhvr>
                                        <p:cTn id="59" dur="1" fill="hold">
                                          <p:stCondLst>
                                            <p:cond delay="1999"/>
                                          </p:stCondLst>
                                        </p:cTn>
                                        <p:tgtEl>
                                          <p:spTgt spid="4"/>
                                        </p:tgtEl>
                                        <p:attrNameLst>
                                          <p:attrName>style.visibility</p:attrName>
                                        </p:attrNameLst>
                                      </p:cBhvr>
                                      <p:to>
                                        <p:strVal val="hidden"/>
                                      </p:to>
                                    </p:set>
                                  </p:childTnLst>
                                </p:cTn>
                              </p:par>
                              <p:par>
                                <p:cTn id="60" presetID="2" presetClass="exit" presetSubtype="2" fill="hold" nodeType="withEffect">
                                  <p:stCondLst>
                                    <p:cond delay="0"/>
                                  </p:stCondLst>
                                  <p:childTnLst>
                                    <p:anim calcmode="lin" valueType="num">
                                      <p:cBhvr additive="base">
                                        <p:cTn id="61" dur="2000"/>
                                        <p:tgtEl>
                                          <p:spTgt spid="6"/>
                                        </p:tgtEl>
                                        <p:attrNameLst>
                                          <p:attrName>ppt_x</p:attrName>
                                        </p:attrNameLst>
                                      </p:cBhvr>
                                      <p:tavLst>
                                        <p:tav tm="0">
                                          <p:val>
                                            <p:strVal val="ppt_x"/>
                                          </p:val>
                                        </p:tav>
                                        <p:tav tm="100000">
                                          <p:val>
                                            <p:strVal val="1+ppt_w/2"/>
                                          </p:val>
                                        </p:tav>
                                      </p:tavLst>
                                    </p:anim>
                                    <p:anim calcmode="lin" valueType="num">
                                      <p:cBhvr additive="base">
                                        <p:cTn id="62" dur="2000"/>
                                        <p:tgtEl>
                                          <p:spTgt spid="6"/>
                                        </p:tgtEl>
                                        <p:attrNameLst>
                                          <p:attrName>ppt_y</p:attrName>
                                        </p:attrNameLst>
                                      </p:cBhvr>
                                      <p:tavLst>
                                        <p:tav tm="0">
                                          <p:val>
                                            <p:strVal val="ppt_y"/>
                                          </p:val>
                                        </p:tav>
                                        <p:tav tm="100000">
                                          <p:val>
                                            <p:strVal val="ppt_y"/>
                                          </p:val>
                                        </p:tav>
                                      </p:tavLst>
                                    </p:anim>
                                    <p:set>
                                      <p:cBhvr>
                                        <p:cTn id="63" dur="1" fill="hold">
                                          <p:stCondLst>
                                            <p:cond delay="1999"/>
                                          </p:stCondLst>
                                        </p:cTn>
                                        <p:tgtEl>
                                          <p:spTgt spid="6"/>
                                        </p:tgtEl>
                                        <p:attrNameLst>
                                          <p:attrName>style.visibility</p:attrName>
                                        </p:attrNameLst>
                                      </p:cBhvr>
                                      <p:to>
                                        <p:strVal val="hidden"/>
                                      </p:to>
                                    </p:set>
                                  </p:childTnLst>
                                </p:cTn>
                              </p:par>
                              <p:par>
                                <p:cTn id="64" presetID="2" presetClass="exit" presetSubtype="2" fill="hold" nodeType="withEffect">
                                  <p:stCondLst>
                                    <p:cond delay="0"/>
                                  </p:stCondLst>
                                  <p:childTnLst>
                                    <p:anim calcmode="lin" valueType="num">
                                      <p:cBhvr additive="base">
                                        <p:cTn id="65" dur="2000"/>
                                        <p:tgtEl>
                                          <p:spTgt spid="8"/>
                                        </p:tgtEl>
                                        <p:attrNameLst>
                                          <p:attrName>ppt_x</p:attrName>
                                        </p:attrNameLst>
                                      </p:cBhvr>
                                      <p:tavLst>
                                        <p:tav tm="0">
                                          <p:val>
                                            <p:strVal val="ppt_x"/>
                                          </p:val>
                                        </p:tav>
                                        <p:tav tm="100000">
                                          <p:val>
                                            <p:strVal val="1+ppt_w/2"/>
                                          </p:val>
                                        </p:tav>
                                      </p:tavLst>
                                    </p:anim>
                                    <p:anim calcmode="lin" valueType="num">
                                      <p:cBhvr additive="base">
                                        <p:cTn id="66" dur="2000"/>
                                        <p:tgtEl>
                                          <p:spTgt spid="8"/>
                                        </p:tgtEl>
                                        <p:attrNameLst>
                                          <p:attrName>ppt_y</p:attrName>
                                        </p:attrNameLst>
                                      </p:cBhvr>
                                      <p:tavLst>
                                        <p:tav tm="0">
                                          <p:val>
                                            <p:strVal val="ppt_y"/>
                                          </p:val>
                                        </p:tav>
                                        <p:tav tm="100000">
                                          <p:val>
                                            <p:strVal val="ppt_y"/>
                                          </p:val>
                                        </p:tav>
                                      </p:tavLst>
                                    </p:anim>
                                    <p:set>
                                      <p:cBhvr>
                                        <p:cTn id="67" dur="1" fill="hold">
                                          <p:stCondLst>
                                            <p:cond delay="1999"/>
                                          </p:stCondLst>
                                        </p:cTn>
                                        <p:tgtEl>
                                          <p:spTgt spid="8"/>
                                        </p:tgtEl>
                                        <p:attrNameLst>
                                          <p:attrName>style.visibility</p:attrName>
                                        </p:attrNameLst>
                                      </p:cBhvr>
                                      <p:to>
                                        <p:strVal val="hidden"/>
                                      </p:to>
                                    </p:set>
                                  </p:childTnLst>
                                </p:cTn>
                              </p:par>
                              <p:par>
                                <p:cTn id="68" presetID="2" presetClass="exit" presetSubtype="2" fill="hold" nodeType="withEffect">
                                  <p:stCondLst>
                                    <p:cond delay="0"/>
                                  </p:stCondLst>
                                  <p:childTnLst>
                                    <p:anim calcmode="lin" valueType="num">
                                      <p:cBhvr additive="base">
                                        <p:cTn id="69" dur="2000"/>
                                        <p:tgtEl>
                                          <p:spTgt spid="10"/>
                                        </p:tgtEl>
                                        <p:attrNameLst>
                                          <p:attrName>ppt_x</p:attrName>
                                        </p:attrNameLst>
                                      </p:cBhvr>
                                      <p:tavLst>
                                        <p:tav tm="0">
                                          <p:val>
                                            <p:strVal val="ppt_x"/>
                                          </p:val>
                                        </p:tav>
                                        <p:tav tm="100000">
                                          <p:val>
                                            <p:strVal val="1+ppt_w/2"/>
                                          </p:val>
                                        </p:tav>
                                      </p:tavLst>
                                    </p:anim>
                                    <p:anim calcmode="lin" valueType="num">
                                      <p:cBhvr additive="base">
                                        <p:cTn id="70" dur="2000"/>
                                        <p:tgtEl>
                                          <p:spTgt spid="10"/>
                                        </p:tgtEl>
                                        <p:attrNameLst>
                                          <p:attrName>ppt_y</p:attrName>
                                        </p:attrNameLst>
                                      </p:cBhvr>
                                      <p:tavLst>
                                        <p:tav tm="0">
                                          <p:val>
                                            <p:strVal val="ppt_y"/>
                                          </p:val>
                                        </p:tav>
                                        <p:tav tm="100000">
                                          <p:val>
                                            <p:strVal val="ppt_y"/>
                                          </p:val>
                                        </p:tav>
                                      </p:tavLst>
                                    </p:anim>
                                    <p:set>
                                      <p:cBhvr>
                                        <p:cTn id="71" dur="1" fill="hold">
                                          <p:stCondLst>
                                            <p:cond delay="1999"/>
                                          </p:stCondLst>
                                        </p:cTn>
                                        <p:tgtEl>
                                          <p:spTgt spid="10"/>
                                        </p:tgtEl>
                                        <p:attrNameLst>
                                          <p:attrName>style.visibility</p:attrName>
                                        </p:attrNameLst>
                                      </p:cBhvr>
                                      <p:to>
                                        <p:strVal val="hidden"/>
                                      </p:to>
                                    </p:set>
                                  </p:childTnLst>
                                </p:cTn>
                              </p:par>
                              <p:par>
                                <p:cTn id="72" presetID="2" presetClass="exit" presetSubtype="8" fill="hold" nodeType="withEffect">
                                  <p:stCondLst>
                                    <p:cond delay="0"/>
                                  </p:stCondLst>
                                  <p:childTnLst>
                                    <p:anim calcmode="lin" valueType="num">
                                      <p:cBhvr additive="base">
                                        <p:cTn id="73" dur="2000"/>
                                        <p:tgtEl>
                                          <p:spTgt spid="5"/>
                                        </p:tgtEl>
                                        <p:attrNameLst>
                                          <p:attrName>ppt_x</p:attrName>
                                        </p:attrNameLst>
                                      </p:cBhvr>
                                      <p:tavLst>
                                        <p:tav tm="0">
                                          <p:val>
                                            <p:strVal val="ppt_x"/>
                                          </p:val>
                                        </p:tav>
                                        <p:tav tm="100000">
                                          <p:val>
                                            <p:strVal val="0-ppt_w/2"/>
                                          </p:val>
                                        </p:tav>
                                      </p:tavLst>
                                    </p:anim>
                                    <p:anim calcmode="lin" valueType="num">
                                      <p:cBhvr additive="base">
                                        <p:cTn id="74" dur="2000"/>
                                        <p:tgtEl>
                                          <p:spTgt spid="5"/>
                                        </p:tgtEl>
                                        <p:attrNameLst>
                                          <p:attrName>ppt_y</p:attrName>
                                        </p:attrNameLst>
                                      </p:cBhvr>
                                      <p:tavLst>
                                        <p:tav tm="0">
                                          <p:val>
                                            <p:strVal val="ppt_y"/>
                                          </p:val>
                                        </p:tav>
                                        <p:tav tm="100000">
                                          <p:val>
                                            <p:strVal val="ppt_y"/>
                                          </p:val>
                                        </p:tav>
                                      </p:tavLst>
                                    </p:anim>
                                    <p:set>
                                      <p:cBhvr>
                                        <p:cTn id="75" dur="1" fill="hold">
                                          <p:stCondLst>
                                            <p:cond delay="1999"/>
                                          </p:stCondLst>
                                        </p:cTn>
                                        <p:tgtEl>
                                          <p:spTgt spid="5"/>
                                        </p:tgtEl>
                                        <p:attrNameLst>
                                          <p:attrName>style.visibility</p:attrName>
                                        </p:attrNameLst>
                                      </p:cBhvr>
                                      <p:to>
                                        <p:strVal val="hidden"/>
                                      </p:to>
                                    </p:set>
                                  </p:childTnLst>
                                </p:cTn>
                              </p:par>
                              <p:par>
                                <p:cTn id="76" presetID="2" presetClass="exit" presetSubtype="8" fill="hold" nodeType="withEffect">
                                  <p:stCondLst>
                                    <p:cond delay="0"/>
                                  </p:stCondLst>
                                  <p:childTnLst>
                                    <p:anim calcmode="lin" valueType="num">
                                      <p:cBhvr additive="base">
                                        <p:cTn id="77" dur="2000"/>
                                        <p:tgtEl>
                                          <p:spTgt spid="7"/>
                                        </p:tgtEl>
                                        <p:attrNameLst>
                                          <p:attrName>ppt_x</p:attrName>
                                        </p:attrNameLst>
                                      </p:cBhvr>
                                      <p:tavLst>
                                        <p:tav tm="0">
                                          <p:val>
                                            <p:strVal val="ppt_x"/>
                                          </p:val>
                                        </p:tav>
                                        <p:tav tm="100000">
                                          <p:val>
                                            <p:strVal val="0-ppt_w/2"/>
                                          </p:val>
                                        </p:tav>
                                      </p:tavLst>
                                    </p:anim>
                                    <p:anim calcmode="lin" valueType="num">
                                      <p:cBhvr additive="base">
                                        <p:cTn id="78" dur="2000"/>
                                        <p:tgtEl>
                                          <p:spTgt spid="7"/>
                                        </p:tgtEl>
                                        <p:attrNameLst>
                                          <p:attrName>ppt_y</p:attrName>
                                        </p:attrNameLst>
                                      </p:cBhvr>
                                      <p:tavLst>
                                        <p:tav tm="0">
                                          <p:val>
                                            <p:strVal val="ppt_y"/>
                                          </p:val>
                                        </p:tav>
                                        <p:tav tm="100000">
                                          <p:val>
                                            <p:strVal val="ppt_y"/>
                                          </p:val>
                                        </p:tav>
                                      </p:tavLst>
                                    </p:anim>
                                    <p:set>
                                      <p:cBhvr>
                                        <p:cTn id="79" dur="1" fill="hold">
                                          <p:stCondLst>
                                            <p:cond delay="1999"/>
                                          </p:stCondLst>
                                        </p:cTn>
                                        <p:tgtEl>
                                          <p:spTgt spid="7"/>
                                        </p:tgtEl>
                                        <p:attrNameLst>
                                          <p:attrName>style.visibility</p:attrName>
                                        </p:attrNameLst>
                                      </p:cBhvr>
                                      <p:to>
                                        <p:strVal val="hidden"/>
                                      </p:to>
                                    </p:set>
                                  </p:childTnLst>
                                </p:cTn>
                              </p:par>
                              <p:par>
                                <p:cTn id="80" presetID="2" presetClass="exit" presetSubtype="8" fill="hold" nodeType="withEffect">
                                  <p:stCondLst>
                                    <p:cond delay="0"/>
                                  </p:stCondLst>
                                  <p:childTnLst>
                                    <p:anim calcmode="lin" valueType="num">
                                      <p:cBhvr additive="base">
                                        <p:cTn id="81" dur="2000"/>
                                        <p:tgtEl>
                                          <p:spTgt spid="9"/>
                                        </p:tgtEl>
                                        <p:attrNameLst>
                                          <p:attrName>ppt_x</p:attrName>
                                        </p:attrNameLst>
                                      </p:cBhvr>
                                      <p:tavLst>
                                        <p:tav tm="0">
                                          <p:val>
                                            <p:strVal val="ppt_x"/>
                                          </p:val>
                                        </p:tav>
                                        <p:tav tm="100000">
                                          <p:val>
                                            <p:strVal val="0-ppt_w/2"/>
                                          </p:val>
                                        </p:tav>
                                      </p:tavLst>
                                    </p:anim>
                                    <p:anim calcmode="lin" valueType="num">
                                      <p:cBhvr additive="base">
                                        <p:cTn id="82" dur="2000"/>
                                        <p:tgtEl>
                                          <p:spTgt spid="9"/>
                                        </p:tgtEl>
                                        <p:attrNameLst>
                                          <p:attrName>ppt_y</p:attrName>
                                        </p:attrNameLst>
                                      </p:cBhvr>
                                      <p:tavLst>
                                        <p:tav tm="0">
                                          <p:val>
                                            <p:strVal val="ppt_y"/>
                                          </p:val>
                                        </p:tav>
                                        <p:tav tm="100000">
                                          <p:val>
                                            <p:strVal val="ppt_y"/>
                                          </p:val>
                                        </p:tav>
                                      </p:tavLst>
                                    </p:anim>
                                    <p:set>
                                      <p:cBhvr>
                                        <p:cTn id="83" dur="1" fill="hold">
                                          <p:stCondLst>
                                            <p:cond delay="1999"/>
                                          </p:stCondLst>
                                        </p:cTn>
                                        <p:tgtEl>
                                          <p:spTgt spid="9"/>
                                        </p:tgtEl>
                                        <p:attrNameLst>
                                          <p:attrName>style.visibility</p:attrName>
                                        </p:attrNameLst>
                                      </p:cBhvr>
                                      <p:to>
                                        <p:strVal val="hidden"/>
                                      </p:to>
                                    </p:set>
                                  </p:childTnLst>
                                </p:cTn>
                              </p:par>
                              <p:par>
                                <p:cTn id="84" presetID="2" presetClass="exit" presetSubtype="8" fill="hold" nodeType="withEffect">
                                  <p:stCondLst>
                                    <p:cond delay="0"/>
                                  </p:stCondLst>
                                  <p:childTnLst>
                                    <p:anim calcmode="lin" valueType="num">
                                      <p:cBhvr additive="base">
                                        <p:cTn id="85" dur="2000"/>
                                        <p:tgtEl>
                                          <p:spTgt spid="11"/>
                                        </p:tgtEl>
                                        <p:attrNameLst>
                                          <p:attrName>ppt_x</p:attrName>
                                        </p:attrNameLst>
                                      </p:cBhvr>
                                      <p:tavLst>
                                        <p:tav tm="0">
                                          <p:val>
                                            <p:strVal val="ppt_x"/>
                                          </p:val>
                                        </p:tav>
                                        <p:tav tm="100000">
                                          <p:val>
                                            <p:strVal val="0-ppt_w/2"/>
                                          </p:val>
                                        </p:tav>
                                      </p:tavLst>
                                    </p:anim>
                                    <p:anim calcmode="lin" valueType="num">
                                      <p:cBhvr additive="base">
                                        <p:cTn id="86" dur="2000"/>
                                        <p:tgtEl>
                                          <p:spTgt spid="11"/>
                                        </p:tgtEl>
                                        <p:attrNameLst>
                                          <p:attrName>ppt_y</p:attrName>
                                        </p:attrNameLst>
                                      </p:cBhvr>
                                      <p:tavLst>
                                        <p:tav tm="0">
                                          <p:val>
                                            <p:strVal val="ppt_y"/>
                                          </p:val>
                                        </p:tav>
                                        <p:tav tm="100000">
                                          <p:val>
                                            <p:strVal val="ppt_y"/>
                                          </p:val>
                                        </p:tav>
                                      </p:tavLst>
                                    </p:anim>
                                    <p:set>
                                      <p:cBhvr>
                                        <p:cTn id="87" dur="1" fill="hold">
                                          <p:stCondLst>
                                            <p:cond delay="1999"/>
                                          </p:stCondLst>
                                        </p:cTn>
                                        <p:tgtEl>
                                          <p:spTgt spid="11"/>
                                        </p:tgtEl>
                                        <p:attrNameLst>
                                          <p:attrName>style.visibility</p:attrName>
                                        </p:attrNameLst>
                                      </p:cBhvr>
                                      <p:to>
                                        <p:strVal val="hidden"/>
                                      </p:to>
                                    </p:set>
                                  </p:childTnLst>
                                </p:cTn>
                              </p:par>
                              <p:par>
                                <p:cTn id="88" presetID="8" presetClass="emph" presetSubtype="0" fill="hold" nodeType="withEffect">
                                  <p:stCondLst>
                                    <p:cond delay="0"/>
                                  </p:stCondLst>
                                  <p:childTnLst>
                                    <p:animRot by="-21600000">
                                      <p:cBhvr>
                                        <p:cTn id="89" dur="2000" fill="hold"/>
                                        <p:tgtEl>
                                          <p:spTgt spid="5"/>
                                        </p:tgtEl>
                                        <p:attrNameLst>
                                          <p:attrName>r</p:attrName>
                                        </p:attrNameLst>
                                      </p:cBhvr>
                                    </p:animRot>
                                  </p:childTnLst>
                                </p:cTn>
                              </p:par>
                              <p:par>
                                <p:cTn id="90" presetID="8" presetClass="emph" presetSubtype="0" fill="hold" nodeType="withEffect">
                                  <p:stCondLst>
                                    <p:cond delay="0"/>
                                  </p:stCondLst>
                                  <p:childTnLst>
                                    <p:animRot by="-21600000">
                                      <p:cBhvr>
                                        <p:cTn id="91" dur="2000" fill="hold"/>
                                        <p:tgtEl>
                                          <p:spTgt spid="7"/>
                                        </p:tgtEl>
                                        <p:attrNameLst>
                                          <p:attrName>r</p:attrName>
                                        </p:attrNameLst>
                                      </p:cBhvr>
                                    </p:animRot>
                                  </p:childTnLst>
                                </p:cTn>
                              </p:par>
                              <p:par>
                                <p:cTn id="92" presetID="8" presetClass="emph" presetSubtype="0" fill="hold" nodeType="withEffect">
                                  <p:stCondLst>
                                    <p:cond delay="0"/>
                                  </p:stCondLst>
                                  <p:childTnLst>
                                    <p:animRot by="-21600000">
                                      <p:cBhvr>
                                        <p:cTn id="93" dur="2000" fill="hold"/>
                                        <p:tgtEl>
                                          <p:spTgt spid="9"/>
                                        </p:tgtEl>
                                        <p:attrNameLst>
                                          <p:attrName>r</p:attrName>
                                        </p:attrNameLst>
                                      </p:cBhvr>
                                    </p:animRot>
                                  </p:childTnLst>
                                </p:cTn>
                              </p:par>
                              <p:par>
                                <p:cTn id="94" presetID="8" presetClass="emph" presetSubtype="0" fill="hold" nodeType="withEffect">
                                  <p:stCondLst>
                                    <p:cond delay="0"/>
                                  </p:stCondLst>
                                  <p:childTnLst>
                                    <p:animRot by="-21600000">
                                      <p:cBhvr>
                                        <p:cTn id="95" dur="2000" fill="hold"/>
                                        <p:tgtEl>
                                          <p:spTgt spid="11"/>
                                        </p:tgtEl>
                                        <p:attrNameLst>
                                          <p:attrName>r</p:attrName>
                                        </p:attrNameLst>
                                      </p:cBhvr>
                                    </p:animRot>
                                  </p:childTnLst>
                                </p:cTn>
                              </p:par>
                              <p:par>
                                <p:cTn id="96" presetID="8" presetClass="emph" presetSubtype="0" fill="hold" nodeType="withEffect">
                                  <p:stCondLst>
                                    <p:cond delay="0"/>
                                  </p:stCondLst>
                                  <p:childTnLst>
                                    <p:animRot by="21600000">
                                      <p:cBhvr>
                                        <p:cTn id="97" dur="2000" fill="hold"/>
                                        <p:tgtEl>
                                          <p:spTgt spid="4"/>
                                        </p:tgtEl>
                                        <p:attrNameLst>
                                          <p:attrName>r</p:attrName>
                                        </p:attrNameLst>
                                      </p:cBhvr>
                                    </p:animRot>
                                  </p:childTnLst>
                                </p:cTn>
                              </p:par>
                              <p:par>
                                <p:cTn id="98" presetID="8" presetClass="emph" presetSubtype="0" fill="hold" nodeType="withEffect">
                                  <p:stCondLst>
                                    <p:cond delay="0"/>
                                  </p:stCondLst>
                                  <p:childTnLst>
                                    <p:animRot by="21600000">
                                      <p:cBhvr>
                                        <p:cTn id="99" dur="2000" fill="hold"/>
                                        <p:tgtEl>
                                          <p:spTgt spid="6"/>
                                        </p:tgtEl>
                                        <p:attrNameLst>
                                          <p:attrName>r</p:attrName>
                                        </p:attrNameLst>
                                      </p:cBhvr>
                                    </p:animRot>
                                  </p:childTnLst>
                                </p:cTn>
                              </p:par>
                              <p:par>
                                <p:cTn id="100" presetID="8" presetClass="emph" presetSubtype="0" fill="hold" nodeType="withEffect">
                                  <p:stCondLst>
                                    <p:cond delay="0"/>
                                  </p:stCondLst>
                                  <p:childTnLst>
                                    <p:animRot by="21600000">
                                      <p:cBhvr>
                                        <p:cTn id="101" dur="2000" fill="hold"/>
                                        <p:tgtEl>
                                          <p:spTgt spid="8"/>
                                        </p:tgtEl>
                                        <p:attrNameLst>
                                          <p:attrName>r</p:attrName>
                                        </p:attrNameLst>
                                      </p:cBhvr>
                                    </p:animRot>
                                  </p:childTnLst>
                                </p:cTn>
                              </p:par>
                              <p:par>
                                <p:cTn id="102" presetID="8" presetClass="emph" presetSubtype="0" fill="hold" nodeType="withEffect">
                                  <p:stCondLst>
                                    <p:cond delay="0"/>
                                  </p:stCondLst>
                                  <p:childTnLst>
                                    <p:animRot by="21600000">
                                      <p:cBhvr>
                                        <p:cTn id="103" dur="2000" fill="hold"/>
                                        <p:tgtEl>
                                          <p:spTgt spid="10"/>
                                        </p:tgtEl>
                                        <p:attrNameLst>
                                          <p:attrName>r</p:attrName>
                                        </p:attrNameLst>
                                      </p:cBhvr>
                                    </p:animRot>
                                  </p:childTnLst>
                                </p:cTn>
                              </p:par>
                              <p:par>
                                <p:cTn id="104" presetID="17" presetClass="entr" presetSubtype="10" fill="hold" nodeType="withEffect">
                                  <p:stCondLst>
                                    <p:cond delay="0"/>
                                  </p:stCondLst>
                                  <p:childTnLst>
                                    <p:set>
                                      <p:cBhvr>
                                        <p:cTn id="105" dur="1" fill="hold">
                                          <p:stCondLst>
                                            <p:cond delay="0"/>
                                          </p:stCondLst>
                                        </p:cTn>
                                        <p:tgtEl>
                                          <p:spTgt spid="2"/>
                                        </p:tgtEl>
                                        <p:attrNameLst>
                                          <p:attrName>style.visibility</p:attrName>
                                        </p:attrNameLst>
                                      </p:cBhvr>
                                      <p:to>
                                        <p:strVal val="visible"/>
                                      </p:to>
                                    </p:set>
                                    <p:anim calcmode="lin" valueType="num">
                                      <p:cBhvr>
                                        <p:cTn id="106" dur="2000" fill="hold"/>
                                        <p:tgtEl>
                                          <p:spTgt spid="2"/>
                                        </p:tgtEl>
                                        <p:attrNameLst>
                                          <p:attrName>ppt_w</p:attrName>
                                        </p:attrNameLst>
                                      </p:cBhvr>
                                      <p:tavLst>
                                        <p:tav tm="0">
                                          <p:val>
                                            <p:fltVal val="0"/>
                                          </p:val>
                                        </p:tav>
                                        <p:tav tm="100000">
                                          <p:val>
                                            <p:strVal val="#ppt_w"/>
                                          </p:val>
                                        </p:tav>
                                      </p:tavLst>
                                    </p:anim>
                                    <p:anim calcmode="lin" valueType="num">
                                      <p:cBhvr>
                                        <p:cTn id="107" dur="2000" fill="hold"/>
                                        <p:tgtEl>
                                          <p:spTgt spid="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5" name="4 Imagen" descr="eb80d7ae660d6ce2d13caa708dc3736d.jpg"/>
          <p:cNvPicPr>
            <a:picLocks noChangeAspect="1"/>
          </p:cNvPicPr>
          <p:nvPr/>
        </p:nvPicPr>
        <p:blipFill>
          <a:blip r:embed="rId2"/>
          <a:stretch>
            <a:fillRect/>
          </a:stretch>
        </p:blipFill>
        <p:spPr>
          <a:xfrm>
            <a:off x="0" y="0"/>
            <a:ext cx="9144000" cy="5143500"/>
          </a:xfrm>
          <a:prstGeom prst="rect">
            <a:avLst/>
          </a:prstGeom>
        </p:spPr>
      </p:pic>
      <p:sp>
        <p:nvSpPr>
          <p:cNvPr id="4" name="3 CuadroTexto"/>
          <p:cNvSpPr txBox="1"/>
          <p:nvPr/>
        </p:nvSpPr>
        <p:spPr>
          <a:xfrm>
            <a:off x="5214942" y="1142990"/>
            <a:ext cx="3143272" cy="3139321"/>
          </a:xfrm>
          <a:prstGeom prst="rect">
            <a:avLst/>
          </a:prstGeom>
          <a:noFill/>
        </p:spPr>
        <p:txBody>
          <a:bodyPr wrap="square" rtlCol="0">
            <a:spAutoFit/>
          </a:bodyPr>
          <a:lstStyle/>
          <a:p>
            <a:pPr algn="ctr"/>
            <a:r>
              <a:rPr lang="es-PE" dirty="0" smtClean="0">
                <a:solidFill>
                  <a:srgbClr val="FFC000"/>
                </a:solidFill>
                <a:effectLst>
                  <a:outerShdw blurRad="38100" dist="38100" dir="2700000" algn="tl">
                    <a:srgbClr val="000000">
                      <a:alpha val="43137"/>
                    </a:srgbClr>
                  </a:outerShdw>
                </a:effectLst>
              </a:rPr>
              <a:t>Sin embargo, te has detenido a pensar ¿De dónde viene esta costumbre? ¿Del mundo clásico? ¿Del renacimiento? O, por el contrario, ¿es un hábito arraigado en el ser humano desde tiempos inmemoriales? ¡Aquí te contaré un poco de esta tradición!</a:t>
            </a:r>
          </a:p>
          <a:p>
            <a:pPr algn="ctr"/>
            <a:endParaRPr lang="es-PE" dirty="0">
              <a:solidFill>
                <a:srgbClr val="FFC000"/>
              </a:solidFill>
              <a:effectLst>
                <a:outerShdw blurRad="38100" dist="38100" dir="2700000" algn="tl">
                  <a:srgbClr val="000000">
                    <a:alpha val="43137"/>
                  </a:srgbClr>
                </a:outerShdw>
              </a:effectLst>
            </a:endParaRPr>
          </a:p>
        </p:txBody>
      </p:sp>
      <p:sp>
        <p:nvSpPr>
          <p:cNvPr id="6" name="5 Rectángulo"/>
          <p:cNvSpPr/>
          <p:nvPr/>
        </p:nvSpPr>
        <p:spPr>
          <a:xfrm>
            <a:off x="-357222" y="-357208"/>
            <a:ext cx="9929882" cy="6357982"/>
          </a:xfrm>
          <a:prstGeom prst="rect">
            <a:avLst/>
          </a:prstGeom>
          <a:blipFill>
            <a:blip r:embed="rId3"/>
            <a:stretch>
              <a:fillRect/>
            </a:stretch>
          </a:blip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3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6"/>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FF6600"/>
            </a:gs>
            <a:gs pos="17999">
              <a:srgbClr val="FEE7F2"/>
            </a:gs>
            <a:gs pos="36000">
              <a:srgbClr val="FAC77D"/>
            </a:gs>
            <a:gs pos="61000">
              <a:srgbClr val="FBA97D"/>
            </a:gs>
            <a:gs pos="82001">
              <a:srgbClr val="FBD49C"/>
            </a:gs>
            <a:gs pos="100000">
              <a:srgbClr val="FEE7F2"/>
            </a:gs>
          </a:gsLst>
          <a:path path="circle">
            <a:fillToRect l="50000" t="50000" r="50000" b="50000"/>
          </a:path>
          <a:tileRect/>
        </a:gradFill>
        <a:effectLst/>
      </p:bgPr>
    </p:bg>
    <p:spTree>
      <p:nvGrpSpPr>
        <p:cNvPr id="1" name=""/>
        <p:cNvGrpSpPr/>
        <p:nvPr/>
      </p:nvGrpSpPr>
      <p:grpSpPr>
        <a:xfrm>
          <a:off x="0" y="0"/>
          <a:ext cx="0" cy="0"/>
          <a:chOff x="0" y="0"/>
          <a:chExt cx="0" cy="0"/>
        </a:xfrm>
      </p:grpSpPr>
      <p:pic>
        <p:nvPicPr>
          <p:cNvPr id="2" name="1 Imagen" descr="199-podsolnukh-oboi-cvety-1366x768.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3" name="2 Imagen" descr="10764-rainbow-abstract-element-clipartJ.png"/>
          <p:cNvPicPr>
            <a:picLocks noChangeAspect="1"/>
          </p:cNvPicPr>
          <p:nvPr/>
        </p:nvPicPr>
        <p:blipFill>
          <a:blip r:embed="rId3">
            <a:duotone>
              <a:prstClr val="black"/>
              <a:schemeClr val="accent6">
                <a:tint val="45000"/>
                <a:satMod val="400000"/>
              </a:schemeClr>
            </a:duotone>
            <a:lum bright="-10000" contrast="40000"/>
          </a:blip>
          <a:stretch>
            <a:fillRect/>
          </a:stretch>
        </p:blipFill>
        <p:spPr>
          <a:xfrm>
            <a:off x="3357554" y="2590800"/>
            <a:ext cx="2857500" cy="2552700"/>
          </a:xfrm>
          <a:prstGeom prst="rect">
            <a:avLst/>
          </a:prstGeom>
        </p:spPr>
      </p:pic>
      <p:pic>
        <p:nvPicPr>
          <p:cNvPr id="4" name="3 Imagen" descr="10764-rainbow-abstract-element-clipartJ.png"/>
          <p:cNvPicPr>
            <a:picLocks noChangeAspect="1"/>
          </p:cNvPicPr>
          <p:nvPr/>
        </p:nvPicPr>
        <p:blipFill>
          <a:blip r:embed="rId3">
            <a:duotone>
              <a:prstClr val="black"/>
              <a:schemeClr val="accent6">
                <a:tint val="45000"/>
                <a:satMod val="400000"/>
              </a:schemeClr>
            </a:duotone>
            <a:lum bright="-10000" contrast="40000"/>
          </a:blip>
          <a:stretch>
            <a:fillRect/>
          </a:stretch>
        </p:blipFill>
        <p:spPr>
          <a:xfrm rot="10800000">
            <a:off x="3357554" y="161908"/>
            <a:ext cx="2857500" cy="2552700"/>
          </a:xfrm>
          <a:prstGeom prst="rect">
            <a:avLst/>
          </a:prstGeom>
        </p:spPr>
      </p:pic>
      <p:pic>
        <p:nvPicPr>
          <p:cNvPr id="5" name="4 Imagen" descr="10764-rainbow-abstract-element-clipartJ.png"/>
          <p:cNvPicPr>
            <a:picLocks noChangeAspect="1"/>
          </p:cNvPicPr>
          <p:nvPr/>
        </p:nvPicPr>
        <p:blipFill>
          <a:blip r:embed="rId3">
            <a:duotone>
              <a:prstClr val="black"/>
              <a:schemeClr val="accent6">
                <a:tint val="45000"/>
                <a:satMod val="400000"/>
              </a:schemeClr>
            </a:duotone>
            <a:lum bright="-10000" contrast="40000"/>
          </a:blip>
          <a:stretch>
            <a:fillRect/>
          </a:stretch>
        </p:blipFill>
        <p:spPr>
          <a:xfrm rot="5400000">
            <a:off x="1347766" y="1457316"/>
            <a:ext cx="2857500" cy="2552700"/>
          </a:xfrm>
          <a:prstGeom prst="rect">
            <a:avLst/>
          </a:prstGeom>
        </p:spPr>
      </p:pic>
      <p:pic>
        <p:nvPicPr>
          <p:cNvPr id="6" name="5 Imagen" descr="10764-rainbow-abstract-element-clipartJ.png"/>
          <p:cNvPicPr>
            <a:picLocks noChangeAspect="1"/>
          </p:cNvPicPr>
          <p:nvPr/>
        </p:nvPicPr>
        <p:blipFill>
          <a:blip r:embed="rId3">
            <a:duotone>
              <a:prstClr val="black"/>
              <a:schemeClr val="accent6">
                <a:tint val="45000"/>
                <a:satMod val="400000"/>
              </a:schemeClr>
            </a:duotone>
            <a:lum bright="-10000" contrast="40000"/>
          </a:blip>
          <a:stretch>
            <a:fillRect/>
          </a:stretch>
        </p:blipFill>
        <p:spPr>
          <a:xfrm rot="16200000">
            <a:off x="5036357" y="1412063"/>
            <a:ext cx="2857500" cy="2500330"/>
          </a:xfrm>
          <a:prstGeom prst="rect">
            <a:avLst/>
          </a:prstGeom>
        </p:spPr>
      </p:pic>
      <p:pic>
        <p:nvPicPr>
          <p:cNvPr id="7" name="6 Imagen" descr="10764-rainbow-abstract-element-clipartJ.png"/>
          <p:cNvPicPr>
            <a:picLocks noChangeAspect="1"/>
          </p:cNvPicPr>
          <p:nvPr/>
        </p:nvPicPr>
        <p:blipFill>
          <a:blip r:embed="rId3">
            <a:duotone>
              <a:prstClr val="black"/>
              <a:schemeClr val="accent6">
                <a:tint val="45000"/>
                <a:satMod val="400000"/>
              </a:schemeClr>
            </a:duotone>
            <a:lum bright="20000" contrast="40000"/>
          </a:blip>
          <a:stretch>
            <a:fillRect/>
          </a:stretch>
        </p:blipFill>
        <p:spPr>
          <a:xfrm rot="2503783">
            <a:off x="2058682" y="2432164"/>
            <a:ext cx="2857500" cy="2552700"/>
          </a:xfrm>
          <a:prstGeom prst="rect">
            <a:avLst/>
          </a:prstGeom>
        </p:spPr>
      </p:pic>
      <p:pic>
        <p:nvPicPr>
          <p:cNvPr id="8" name="7 Imagen" descr="10764-rainbow-abstract-element-clipartJ.png"/>
          <p:cNvPicPr>
            <a:picLocks noChangeAspect="1"/>
          </p:cNvPicPr>
          <p:nvPr/>
        </p:nvPicPr>
        <p:blipFill>
          <a:blip r:embed="rId3">
            <a:duotone>
              <a:prstClr val="black"/>
              <a:schemeClr val="accent6">
                <a:tint val="45000"/>
                <a:satMod val="400000"/>
              </a:schemeClr>
            </a:duotone>
            <a:lum bright="20000" contrast="40000"/>
          </a:blip>
          <a:stretch>
            <a:fillRect/>
          </a:stretch>
        </p:blipFill>
        <p:spPr>
          <a:xfrm rot="18713623">
            <a:off x="4475891" y="2373017"/>
            <a:ext cx="2857500" cy="2552700"/>
          </a:xfrm>
          <a:prstGeom prst="rect">
            <a:avLst/>
          </a:prstGeom>
        </p:spPr>
      </p:pic>
      <p:pic>
        <p:nvPicPr>
          <p:cNvPr id="9" name="8 Imagen" descr="10764-rainbow-abstract-element-clipartJ.png"/>
          <p:cNvPicPr>
            <a:picLocks noChangeAspect="1"/>
          </p:cNvPicPr>
          <p:nvPr/>
        </p:nvPicPr>
        <p:blipFill>
          <a:blip r:embed="rId3">
            <a:duotone>
              <a:prstClr val="black"/>
              <a:schemeClr val="accent6">
                <a:tint val="45000"/>
                <a:satMod val="400000"/>
              </a:schemeClr>
            </a:duotone>
            <a:lum bright="20000" contrast="40000"/>
          </a:blip>
          <a:stretch>
            <a:fillRect/>
          </a:stretch>
        </p:blipFill>
        <p:spPr>
          <a:xfrm rot="8988365">
            <a:off x="2162552" y="278674"/>
            <a:ext cx="2857500" cy="2552700"/>
          </a:xfrm>
          <a:prstGeom prst="rect">
            <a:avLst/>
          </a:prstGeom>
        </p:spPr>
      </p:pic>
      <p:pic>
        <p:nvPicPr>
          <p:cNvPr id="10" name="9 Imagen" descr="10764-rainbow-abstract-element-clipartJ.png"/>
          <p:cNvPicPr>
            <a:picLocks noChangeAspect="1"/>
          </p:cNvPicPr>
          <p:nvPr/>
        </p:nvPicPr>
        <p:blipFill>
          <a:blip r:embed="rId3">
            <a:duotone>
              <a:prstClr val="black"/>
              <a:schemeClr val="accent6">
                <a:tint val="45000"/>
                <a:satMod val="400000"/>
              </a:schemeClr>
            </a:duotone>
            <a:lum bright="20000" contrast="40000"/>
          </a:blip>
          <a:stretch>
            <a:fillRect/>
          </a:stretch>
        </p:blipFill>
        <p:spPr>
          <a:xfrm rot="13782935">
            <a:off x="4612083" y="586423"/>
            <a:ext cx="2857500" cy="2552700"/>
          </a:xfrm>
          <a:prstGeom prst="rect">
            <a:avLst/>
          </a:prstGeom>
        </p:spPr>
      </p:pic>
      <p:sp>
        <p:nvSpPr>
          <p:cNvPr id="11" name="10 Rectángulo"/>
          <p:cNvSpPr/>
          <p:nvPr/>
        </p:nvSpPr>
        <p:spPr>
          <a:xfrm>
            <a:off x="-285784" y="-357208"/>
            <a:ext cx="9929882" cy="6357982"/>
          </a:xfrm>
          <a:prstGeom prst="rect">
            <a:avLst/>
          </a:prstGeom>
          <a:blipFill>
            <a:blip r:embed="rId4"/>
            <a:stretch>
              <a:fillRect/>
            </a:stretch>
          </a:blip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11"/>
                                        </p:tgtEl>
                                        <p:attrNameLst>
                                          <p:attrName>style.visibility</p:attrName>
                                        </p:attrNameLst>
                                      </p:cBhvr>
                                      <p:to>
                                        <p:strVal val="hidden"/>
                                      </p:to>
                                    </p:set>
                                  </p:childTnLst>
                                </p:cTn>
                              </p:par>
                              <p:par>
                                <p:cTn id="7" presetID="23" presetClass="entr" presetSubtype="528" fill="hold" nodeType="withEffect">
                                  <p:stCondLst>
                                    <p:cond delay="0"/>
                                  </p:stCondLst>
                                  <p:childTnLst>
                                    <p:set>
                                      <p:cBhvr>
                                        <p:cTn id="8" dur="1" fill="hold">
                                          <p:stCondLst>
                                            <p:cond delay="0"/>
                                          </p:stCondLst>
                                        </p:cTn>
                                        <p:tgtEl>
                                          <p:spTgt spid="3"/>
                                        </p:tgtEl>
                                        <p:attrNameLst>
                                          <p:attrName>style.visibility</p:attrName>
                                        </p:attrNameLst>
                                      </p:cBhvr>
                                      <p:to>
                                        <p:strVal val="visible"/>
                                      </p:to>
                                    </p:set>
                                    <p:anim calcmode="lin" valueType="num">
                                      <p:cBhvr>
                                        <p:cTn id="9" dur="2000" fill="hold"/>
                                        <p:tgtEl>
                                          <p:spTgt spid="3"/>
                                        </p:tgtEl>
                                        <p:attrNameLst>
                                          <p:attrName>ppt_w</p:attrName>
                                        </p:attrNameLst>
                                      </p:cBhvr>
                                      <p:tavLst>
                                        <p:tav tm="0">
                                          <p:val>
                                            <p:fltVal val="0"/>
                                          </p:val>
                                        </p:tav>
                                        <p:tav tm="100000">
                                          <p:val>
                                            <p:strVal val="#ppt_w"/>
                                          </p:val>
                                        </p:tav>
                                      </p:tavLst>
                                    </p:anim>
                                    <p:anim calcmode="lin" valueType="num">
                                      <p:cBhvr>
                                        <p:cTn id="10" dur="2000" fill="hold"/>
                                        <p:tgtEl>
                                          <p:spTgt spid="3"/>
                                        </p:tgtEl>
                                        <p:attrNameLst>
                                          <p:attrName>ppt_h</p:attrName>
                                        </p:attrNameLst>
                                      </p:cBhvr>
                                      <p:tavLst>
                                        <p:tav tm="0">
                                          <p:val>
                                            <p:fltVal val="0"/>
                                          </p:val>
                                        </p:tav>
                                        <p:tav tm="100000">
                                          <p:val>
                                            <p:strVal val="#ppt_h"/>
                                          </p:val>
                                        </p:tav>
                                      </p:tavLst>
                                    </p:anim>
                                    <p:anim calcmode="lin" valueType="num">
                                      <p:cBhvr>
                                        <p:cTn id="11" dur="2000" fill="hold"/>
                                        <p:tgtEl>
                                          <p:spTgt spid="3"/>
                                        </p:tgtEl>
                                        <p:attrNameLst>
                                          <p:attrName>ppt_x</p:attrName>
                                        </p:attrNameLst>
                                      </p:cBhvr>
                                      <p:tavLst>
                                        <p:tav tm="0">
                                          <p:val>
                                            <p:fltVal val="0.5"/>
                                          </p:val>
                                        </p:tav>
                                        <p:tav tm="100000">
                                          <p:val>
                                            <p:strVal val="#ppt_x"/>
                                          </p:val>
                                        </p:tav>
                                      </p:tavLst>
                                    </p:anim>
                                    <p:anim calcmode="lin" valueType="num">
                                      <p:cBhvr>
                                        <p:cTn id="12" dur="2000" fill="hold"/>
                                        <p:tgtEl>
                                          <p:spTgt spid="3"/>
                                        </p:tgtEl>
                                        <p:attrNameLst>
                                          <p:attrName>ppt_y</p:attrName>
                                        </p:attrNameLst>
                                      </p:cBhvr>
                                      <p:tavLst>
                                        <p:tav tm="0">
                                          <p:val>
                                            <p:fltVal val="0.5"/>
                                          </p:val>
                                        </p:tav>
                                        <p:tav tm="100000">
                                          <p:val>
                                            <p:strVal val="#ppt_y"/>
                                          </p:val>
                                        </p:tav>
                                      </p:tavLst>
                                    </p:anim>
                                  </p:childTnLst>
                                </p:cTn>
                              </p:par>
                              <p:par>
                                <p:cTn id="13" presetID="23" presetClass="entr" presetSubtype="528" fill="hold" nodeType="withEffect">
                                  <p:stCondLst>
                                    <p:cond delay="0"/>
                                  </p:stCondLst>
                                  <p:childTnLst>
                                    <p:set>
                                      <p:cBhvr>
                                        <p:cTn id="14" dur="1" fill="hold">
                                          <p:stCondLst>
                                            <p:cond delay="0"/>
                                          </p:stCondLst>
                                        </p:cTn>
                                        <p:tgtEl>
                                          <p:spTgt spid="4"/>
                                        </p:tgtEl>
                                        <p:attrNameLst>
                                          <p:attrName>style.visibility</p:attrName>
                                        </p:attrNameLst>
                                      </p:cBhvr>
                                      <p:to>
                                        <p:strVal val="visible"/>
                                      </p:to>
                                    </p:set>
                                    <p:anim calcmode="lin" valueType="num">
                                      <p:cBhvr>
                                        <p:cTn id="15" dur="2000" fill="hold"/>
                                        <p:tgtEl>
                                          <p:spTgt spid="4"/>
                                        </p:tgtEl>
                                        <p:attrNameLst>
                                          <p:attrName>ppt_w</p:attrName>
                                        </p:attrNameLst>
                                      </p:cBhvr>
                                      <p:tavLst>
                                        <p:tav tm="0">
                                          <p:val>
                                            <p:fltVal val="0"/>
                                          </p:val>
                                        </p:tav>
                                        <p:tav tm="100000">
                                          <p:val>
                                            <p:strVal val="#ppt_w"/>
                                          </p:val>
                                        </p:tav>
                                      </p:tavLst>
                                    </p:anim>
                                    <p:anim calcmode="lin" valueType="num">
                                      <p:cBhvr>
                                        <p:cTn id="16" dur="2000" fill="hold"/>
                                        <p:tgtEl>
                                          <p:spTgt spid="4"/>
                                        </p:tgtEl>
                                        <p:attrNameLst>
                                          <p:attrName>ppt_h</p:attrName>
                                        </p:attrNameLst>
                                      </p:cBhvr>
                                      <p:tavLst>
                                        <p:tav tm="0">
                                          <p:val>
                                            <p:fltVal val="0"/>
                                          </p:val>
                                        </p:tav>
                                        <p:tav tm="100000">
                                          <p:val>
                                            <p:strVal val="#ppt_h"/>
                                          </p:val>
                                        </p:tav>
                                      </p:tavLst>
                                    </p:anim>
                                    <p:anim calcmode="lin" valueType="num">
                                      <p:cBhvr>
                                        <p:cTn id="17" dur="2000" fill="hold"/>
                                        <p:tgtEl>
                                          <p:spTgt spid="4"/>
                                        </p:tgtEl>
                                        <p:attrNameLst>
                                          <p:attrName>ppt_x</p:attrName>
                                        </p:attrNameLst>
                                      </p:cBhvr>
                                      <p:tavLst>
                                        <p:tav tm="0">
                                          <p:val>
                                            <p:fltVal val="0.5"/>
                                          </p:val>
                                        </p:tav>
                                        <p:tav tm="100000">
                                          <p:val>
                                            <p:strVal val="#ppt_x"/>
                                          </p:val>
                                        </p:tav>
                                      </p:tavLst>
                                    </p:anim>
                                    <p:anim calcmode="lin" valueType="num">
                                      <p:cBhvr>
                                        <p:cTn id="18" dur="2000" fill="hold"/>
                                        <p:tgtEl>
                                          <p:spTgt spid="4"/>
                                        </p:tgtEl>
                                        <p:attrNameLst>
                                          <p:attrName>ppt_y</p:attrName>
                                        </p:attrNameLst>
                                      </p:cBhvr>
                                      <p:tavLst>
                                        <p:tav tm="0">
                                          <p:val>
                                            <p:fltVal val="0.5"/>
                                          </p:val>
                                        </p:tav>
                                        <p:tav tm="100000">
                                          <p:val>
                                            <p:strVal val="#ppt_y"/>
                                          </p:val>
                                        </p:tav>
                                      </p:tavLst>
                                    </p:anim>
                                  </p:childTnLst>
                                </p:cTn>
                              </p:par>
                              <p:par>
                                <p:cTn id="19" presetID="23" presetClass="entr" presetSubtype="528" fill="hold" nodeType="withEffect">
                                  <p:stCondLst>
                                    <p:cond delay="0"/>
                                  </p:stCondLst>
                                  <p:childTnLst>
                                    <p:set>
                                      <p:cBhvr>
                                        <p:cTn id="20" dur="1" fill="hold">
                                          <p:stCondLst>
                                            <p:cond delay="0"/>
                                          </p:stCondLst>
                                        </p:cTn>
                                        <p:tgtEl>
                                          <p:spTgt spid="5"/>
                                        </p:tgtEl>
                                        <p:attrNameLst>
                                          <p:attrName>style.visibility</p:attrName>
                                        </p:attrNameLst>
                                      </p:cBhvr>
                                      <p:to>
                                        <p:strVal val="visible"/>
                                      </p:to>
                                    </p:set>
                                    <p:anim calcmode="lin" valueType="num">
                                      <p:cBhvr>
                                        <p:cTn id="21" dur="2000" fill="hold"/>
                                        <p:tgtEl>
                                          <p:spTgt spid="5"/>
                                        </p:tgtEl>
                                        <p:attrNameLst>
                                          <p:attrName>ppt_w</p:attrName>
                                        </p:attrNameLst>
                                      </p:cBhvr>
                                      <p:tavLst>
                                        <p:tav tm="0">
                                          <p:val>
                                            <p:fltVal val="0"/>
                                          </p:val>
                                        </p:tav>
                                        <p:tav tm="100000">
                                          <p:val>
                                            <p:strVal val="#ppt_w"/>
                                          </p:val>
                                        </p:tav>
                                      </p:tavLst>
                                    </p:anim>
                                    <p:anim calcmode="lin" valueType="num">
                                      <p:cBhvr>
                                        <p:cTn id="22" dur="2000" fill="hold"/>
                                        <p:tgtEl>
                                          <p:spTgt spid="5"/>
                                        </p:tgtEl>
                                        <p:attrNameLst>
                                          <p:attrName>ppt_h</p:attrName>
                                        </p:attrNameLst>
                                      </p:cBhvr>
                                      <p:tavLst>
                                        <p:tav tm="0">
                                          <p:val>
                                            <p:fltVal val="0"/>
                                          </p:val>
                                        </p:tav>
                                        <p:tav tm="100000">
                                          <p:val>
                                            <p:strVal val="#ppt_h"/>
                                          </p:val>
                                        </p:tav>
                                      </p:tavLst>
                                    </p:anim>
                                    <p:anim calcmode="lin" valueType="num">
                                      <p:cBhvr>
                                        <p:cTn id="23" dur="2000" fill="hold"/>
                                        <p:tgtEl>
                                          <p:spTgt spid="5"/>
                                        </p:tgtEl>
                                        <p:attrNameLst>
                                          <p:attrName>ppt_x</p:attrName>
                                        </p:attrNameLst>
                                      </p:cBhvr>
                                      <p:tavLst>
                                        <p:tav tm="0">
                                          <p:val>
                                            <p:fltVal val="0.5"/>
                                          </p:val>
                                        </p:tav>
                                        <p:tav tm="100000">
                                          <p:val>
                                            <p:strVal val="#ppt_x"/>
                                          </p:val>
                                        </p:tav>
                                      </p:tavLst>
                                    </p:anim>
                                    <p:anim calcmode="lin" valueType="num">
                                      <p:cBhvr>
                                        <p:cTn id="24" dur="2000" fill="hold"/>
                                        <p:tgtEl>
                                          <p:spTgt spid="5"/>
                                        </p:tgtEl>
                                        <p:attrNameLst>
                                          <p:attrName>ppt_y</p:attrName>
                                        </p:attrNameLst>
                                      </p:cBhvr>
                                      <p:tavLst>
                                        <p:tav tm="0">
                                          <p:val>
                                            <p:fltVal val="0.5"/>
                                          </p:val>
                                        </p:tav>
                                        <p:tav tm="100000">
                                          <p:val>
                                            <p:strVal val="#ppt_y"/>
                                          </p:val>
                                        </p:tav>
                                      </p:tavLst>
                                    </p:anim>
                                  </p:childTnLst>
                                </p:cTn>
                              </p:par>
                              <p:par>
                                <p:cTn id="25" presetID="23" presetClass="entr" presetSubtype="528" fill="hold" nodeType="withEffect">
                                  <p:stCondLst>
                                    <p:cond delay="0"/>
                                  </p:stCondLst>
                                  <p:childTnLst>
                                    <p:set>
                                      <p:cBhvr>
                                        <p:cTn id="26" dur="1" fill="hold">
                                          <p:stCondLst>
                                            <p:cond delay="0"/>
                                          </p:stCondLst>
                                        </p:cTn>
                                        <p:tgtEl>
                                          <p:spTgt spid="6"/>
                                        </p:tgtEl>
                                        <p:attrNameLst>
                                          <p:attrName>style.visibility</p:attrName>
                                        </p:attrNameLst>
                                      </p:cBhvr>
                                      <p:to>
                                        <p:strVal val="visible"/>
                                      </p:to>
                                    </p:set>
                                    <p:anim calcmode="lin" valueType="num">
                                      <p:cBhvr>
                                        <p:cTn id="27" dur="2000" fill="hold"/>
                                        <p:tgtEl>
                                          <p:spTgt spid="6"/>
                                        </p:tgtEl>
                                        <p:attrNameLst>
                                          <p:attrName>ppt_w</p:attrName>
                                        </p:attrNameLst>
                                      </p:cBhvr>
                                      <p:tavLst>
                                        <p:tav tm="0">
                                          <p:val>
                                            <p:fltVal val="0"/>
                                          </p:val>
                                        </p:tav>
                                        <p:tav tm="100000">
                                          <p:val>
                                            <p:strVal val="#ppt_w"/>
                                          </p:val>
                                        </p:tav>
                                      </p:tavLst>
                                    </p:anim>
                                    <p:anim calcmode="lin" valueType="num">
                                      <p:cBhvr>
                                        <p:cTn id="28" dur="2000" fill="hold"/>
                                        <p:tgtEl>
                                          <p:spTgt spid="6"/>
                                        </p:tgtEl>
                                        <p:attrNameLst>
                                          <p:attrName>ppt_h</p:attrName>
                                        </p:attrNameLst>
                                      </p:cBhvr>
                                      <p:tavLst>
                                        <p:tav tm="0">
                                          <p:val>
                                            <p:fltVal val="0"/>
                                          </p:val>
                                        </p:tav>
                                        <p:tav tm="100000">
                                          <p:val>
                                            <p:strVal val="#ppt_h"/>
                                          </p:val>
                                        </p:tav>
                                      </p:tavLst>
                                    </p:anim>
                                    <p:anim calcmode="lin" valueType="num">
                                      <p:cBhvr>
                                        <p:cTn id="29" dur="2000" fill="hold"/>
                                        <p:tgtEl>
                                          <p:spTgt spid="6"/>
                                        </p:tgtEl>
                                        <p:attrNameLst>
                                          <p:attrName>ppt_x</p:attrName>
                                        </p:attrNameLst>
                                      </p:cBhvr>
                                      <p:tavLst>
                                        <p:tav tm="0">
                                          <p:val>
                                            <p:fltVal val="0.5"/>
                                          </p:val>
                                        </p:tav>
                                        <p:tav tm="100000">
                                          <p:val>
                                            <p:strVal val="#ppt_x"/>
                                          </p:val>
                                        </p:tav>
                                      </p:tavLst>
                                    </p:anim>
                                    <p:anim calcmode="lin" valueType="num">
                                      <p:cBhvr>
                                        <p:cTn id="30" dur="2000" fill="hold"/>
                                        <p:tgtEl>
                                          <p:spTgt spid="6"/>
                                        </p:tgtEl>
                                        <p:attrNameLst>
                                          <p:attrName>ppt_y</p:attrName>
                                        </p:attrNameLst>
                                      </p:cBhvr>
                                      <p:tavLst>
                                        <p:tav tm="0">
                                          <p:val>
                                            <p:fltVal val="0.5"/>
                                          </p:val>
                                        </p:tav>
                                        <p:tav tm="100000">
                                          <p:val>
                                            <p:strVal val="#ppt_y"/>
                                          </p:val>
                                        </p:tav>
                                      </p:tavLst>
                                    </p:anim>
                                  </p:childTnLst>
                                </p:cTn>
                              </p:par>
                              <p:par>
                                <p:cTn id="31" presetID="23" presetClass="entr" presetSubtype="528" fill="hold" nodeType="withEffect">
                                  <p:stCondLst>
                                    <p:cond delay="0"/>
                                  </p:stCondLst>
                                  <p:childTnLst>
                                    <p:set>
                                      <p:cBhvr>
                                        <p:cTn id="32" dur="1" fill="hold">
                                          <p:stCondLst>
                                            <p:cond delay="0"/>
                                          </p:stCondLst>
                                        </p:cTn>
                                        <p:tgtEl>
                                          <p:spTgt spid="7"/>
                                        </p:tgtEl>
                                        <p:attrNameLst>
                                          <p:attrName>style.visibility</p:attrName>
                                        </p:attrNameLst>
                                      </p:cBhvr>
                                      <p:to>
                                        <p:strVal val="visible"/>
                                      </p:to>
                                    </p:set>
                                    <p:anim calcmode="lin" valueType="num">
                                      <p:cBhvr>
                                        <p:cTn id="33" dur="2000" fill="hold"/>
                                        <p:tgtEl>
                                          <p:spTgt spid="7"/>
                                        </p:tgtEl>
                                        <p:attrNameLst>
                                          <p:attrName>ppt_w</p:attrName>
                                        </p:attrNameLst>
                                      </p:cBhvr>
                                      <p:tavLst>
                                        <p:tav tm="0">
                                          <p:val>
                                            <p:fltVal val="0"/>
                                          </p:val>
                                        </p:tav>
                                        <p:tav tm="100000">
                                          <p:val>
                                            <p:strVal val="#ppt_w"/>
                                          </p:val>
                                        </p:tav>
                                      </p:tavLst>
                                    </p:anim>
                                    <p:anim calcmode="lin" valueType="num">
                                      <p:cBhvr>
                                        <p:cTn id="34" dur="2000" fill="hold"/>
                                        <p:tgtEl>
                                          <p:spTgt spid="7"/>
                                        </p:tgtEl>
                                        <p:attrNameLst>
                                          <p:attrName>ppt_h</p:attrName>
                                        </p:attrNameLst>
                                      </p:cBhvr>
                                      <p:tavLst>
                                        <p:tav tm="0">
                                          <p:val>
                                            <p:fltVal val="0"/>
                                          </p:val>
                                        </p:tav>
                                        <p:tav tm="100000">
                                          <p:val>
                                            <p:strVal val="#ppt_h"/>
                                          </p:val>
                                        </p:tav>
                                      </p:tavLst>
                                    </p:anim>
                                    <p:anim calcmode="lin" valueType="num">
                                      <p:cBhvr>
                                        <p:cTn id="35" dur="2000" fill="hold"/>
                                        <p:tgtEl>
                                          <p:spTgt spid="7"/>
                                        </p:tgtEl>
                                        <p:attrNameLst>
                                          <p:attrName>ppt_x</p:attrName>
                                        </p:attrNameLst>
                                      </p:cBhvr>
                                      <p:tavLst>
                                        <p:tav tm="0">
                                          <p:val>
                                            <p:fltVal val="0.5"/>
                                          </p:val>
                                        </p:tav>
                                        <p:tav tm="100000">
                                          <p:val>
                                            <p:strVal val="#ppt_x"/>
                                          </p:val>
                                        </p:tav>
                                      </p:tavLst>
                                    </p:anim>
                                    <p:anim calcmode="lin" valueType="num">
                                      <p:cBhvr>
                                        <p:cTn id="36" dur="2000" fill="hold"/>
                                        <p:tgtEl>
                                          <p:spTgt spid="7"/>
                                        </p:tgtEl>
                                        <p:attrNameLst>
                                          <p:attrName>ppt_y</p:attrName>
                                        </p:attrNameLst>
                                      </p:cBhvr>
                                      <p:tavLst>
                                        <p:tav tm="0">
                                          <p:val>
                                            <p:fltVal val="0.5"/>
                                          </p:val>
                                        </p:tav>
                                        <p:tav tm="100000">
                                          <p:val>
                                            <p:strVal val="#ppt_y"/>
                                          </p:val>
                                        </p:tav>
                                      </p:tavLst>
                                    </p:anim>
                                  </p:childTnLst>
                                </p:cTn>
                              </p:par>
                              <p:par>
                                <p:cTn id="37" presetID="23" presetClass="entr" presetSubtype="528" fill="hold" nodeType="withEffect">
                                  <p:stCondLst>
                                    <p:cond delay="0"/>
                                  </p:stCondLst>
                                  <p:childTnLst>
                                    <p:set>
                                      <p:cBhvr>
                                        <p:cTn id="38" dur="1" fill="hold">
                                          <p:stCondLst>
                                            <p:cond delay="0"/>
                                          </p:stCondLst>
                                        </p:cTn>
                                        <p:tgtEl>
                                          <p:spTgt spid="8"/>
                                        </p:tgtEl>
                                        <p:attrNameLst>
                                          <p:attrName>style.visibility</p:attrName>
                                        </p:attrNameLst>
                                      </p:cBhvr>
                                      <p:to>
                                        <p:strVal val="visible"/>
                                      </p:to>
                                    </p:set>
                                    <p:anim calcmode="lin" valueType="num">
                                      <p:cBhvr>
                                        <p:cTn id="39" dur="2000" fill="hold"/>
                                        <p:tgtEl>
                                          <p:spTgt spid="8"/>
                                        </p:tgtEl>
                                        <p:attrNameLst>
                                          <p:attrName>ppt_w</p:attrName>
                                        </p:attrNameLst>
                                      </p:cBhvr>
                                      <p:tavLst>
                                        <p:tav tm="0">
                                          <p:val>
                                            <p:fltVal val="0"/>
                                          </p:val>
                                        </p:tav>
                                        <p:tav tm="100000">
                                          <p:val>
                                            <p:strVal val="#ppt_w"/>
                                          </p:val>
                                        </p:tav>
                                      </p:tavLst>
                                    </p:anim>
                                    <p:anim calcmode="lin" valueType="num">
                                      <p:cBhvr>
                                        <p:cTn id="40" dur="2000" fill="hold"/>
                                        <p:tgtEl>
                                          <p:spTgt spid="8"/>
                                        </p:tgtEl>
                                        <p:attrNameLst>
                                          <p:attrName>ppt_h</p:attrName>
                                        </p:attrNameLst>
                                      </p:cBhvr>
                                      <p:tavLst>
                                        <p:tav tm="0">
                                          <p:val>
                                            <p:fltVal val="0"/>
                                          </p:val>
                                        </p:tav>
                                        <p:tav tm="100000">
                                          <p:val>
                                            <p:strVal val="#ppt_h"/>
                                          </p:val>
                                        </p:tav>
                                      </p:tavLst>
                                    </p:anim>
                                    <p:anim calcmode="lin" valueType="num">
                                      <p:cBhvr>
                                        <p:cTn id="41" dur="2000" fill="hold"/>
                                        <p:tgtEl>
                                          <p:spTgt spid="8"/>
                                        </p:tgtEl>
                                        <p:attrNameLst>
                                          <p:attrName>ppt_x</p:attrName>
                                        </p:attrNameLst>
                                      </p:cBhvr>
                                      <p:tavLst>
                                        <p:tav tm="0">
                                          <p:val>
                                            <p:fltVal val="0.5"/>
                                          </p:val>
                                        </p:tav>
                                        <p:tav tm="100000">
                                          <p:val>
                                            <p:strVal val="#ppt_x"/>
                                          </p:val>
                                        </p:tav>
                                      </p:tavLst>
                                    </p:anim>
                                    <p:anim calcmode="lin" valueType="num">
                                      <p:cBhvr>
                                        <p:cTn id="42" dur="2000" fill="hold"/>
                                        <p:tgtEl>
                                          <p:spTgt spid="8"/>
                                        </p:tgtEl>
                                        <p:attrNameLst>
                                          <p:attrName>ppt_y</p:attrName>
                                        </p:attrNameLst>
                                      </p:cBhvr>
                                      <p:tavLst>
                                        <p:tav tm="0">
                                          <p:val>
                                            <p:fltVal val="0.5"/>
                                          </p:val>
                                        </p:tav>
                                        <p:tav tm="100000">
                                          <p:val>
                                            <p:strVal val="#ppt_y"/>
                                          </p:val>
                                        </p:tav>
                                      </p:tavLst>
                                    </p:anim>
                                  </p:childTnLst>
                                </p:cTn>
                              </p:par>
                              <p:par>
                                <p:cTn id="43" presetID="23" presetClass="entr" presetSubtype="528" fill="hold" nodeType="withEffect">
                                  <p:stCondLst>
                                    <p:cond delay="0"/>
                                  </p:stCondLst>
                                  <p:childTnLst>
                                    <p:set>
                                      <p:cBhvr>
                                        <p:cTn id="44" dur="1" fill="hold">
                                          <p:stCondLst>
                                            <p:cond delay="0"/>
                                          </p:stCondLst>
                                        </p:cTn>
                                        <p:tgtEl>
                                          <p:spTgt spid="9"/>
                                        </p:tgtEl>
                                        <p:attrNameLst>
                                          <p:attrName>style.visibility</p:attrName>
                                        </p:attrNameLst>
                                      </p:cBhvr>
                                      <p:to>
                                        <p:strVal val="visible"/>
                                      </p:to>
                                    </p:set>
                                    <p:anim calcmode="lin" valueType="num">
                                      <p:cBhvr>
                                        <p:cTn id="45" dur="2000" fill="hold"/>
                                        <p:tgtEl>
                                          <p:spTgt spid="9"/>
                                        </p:tgtEl>
                                        <p:attrNameLst>
                                          <p:attrName>ppt_w</p:attrName>
                                        </p:attrNameLst>
                                      </p:cBhvr>
                                      <p:tavLst>
                                        <p:tav tm="0">
                                          <p:val>
                                            <p:fltVal val="0"/>
                                          </p:val>
                                        </p:tav>
                                        <p:tav tm="100000">
                                          <p:val>
                                            <p:strVal val="#ppt_w"/>
                                          </p:val>
                                        </p:tav>
                                      </p:tavLst>
                                    </p:anim>
                                    <p:anim calcmode="lin" valueType="num">
                                      <p:cBhvr>
                                        <p:cTn id="46" dur="2000" fill="hold"/>
                                        <p:tgtEl>
                                          <p:spTgt spid="9"/>
                                        </p:tgtEl>
                                        <p:attrNameLst>
                                          <p:attrName>ppt_h</p:attrName>
                                        </p:attrNameLst>
                                      </p:cBhvr>
                                      <p:tavLst>
                                        <p:tav tm="0">
                                          <p:val>
                                            <p:fltVal val="0"/>
                                          </p:val>
                                        </p:tav>
                                        <p:tav tm="100000">
                                          <p:val>
                                            <p:strVal val="#ppt_h"/>
                                          </p:val>
                                        </p:tav>
                                      </p:tavLst>
                                    </p:anim>
                                    <p:anim calcmode="lin" valueType="num">
                                      <p:cBhvr>
                                        <p:cTn id="47" dur="2000" fill="hold"/>
                                        <p:tgtEl>
                                          <p:spTgt spid="9"/>
                                        </p:tgtEl>
                                        <p:attrNameLst>
                                          <p:attrName>ppt_x</p:attrName>
                                        </p:attrNameLst>
                                      </p:cBhvr>
                                      <p:tavLst>
                                        <p:tav tm="0">
                                          <p:val>
                                            <p:fltVal val="0.5"/>
                                          </p:val>
                                        </p:tav>
                                        <p:tav tm="100000">
                                          <p:val>
                                            <p:strVal val="#ppt_x"/>
                                          </p:val>
                                        </p:tav>
                                      </p:tavLst>
                                    </p:anim>
                                    <p:anim calcmode="lin" valueType="num">
                                      <p:cBhvr>
                                        <p:cTn id="48" dur="2000" fill="hold"/>
                                        <p:tgtEl>
                                          <p:spTgt spid="9"/>
                                        </p:tgtEl>
                                        <p:attrNameLst>
                                          <p:attrName>ppt_y</p:attrName>
                                        </p:attrNameLst>
                                      </p:cBhvr>
                                      <p:tavLst>
                                        <p:tav tm="0">
                                          <p:val>
                                            <p:fltVal val="0.5"/>
                                          </p:val>
                                        </p:tav>
                                        <p:tav tm="100000">
                                          <p:val>
                                            <p:strVal val="#ppt_y"/>
                                          </p:val>
                                        </p:tav>
                                      </p:tavLst>
                                    </p:anim>
                                  </p:childTnLst>
                                </p:cTn>
                              </p:par>
                              <p:par>
                                <p:cTn id="49" presetID="23" presetClass="entr" presetSubtype="528" fill="hold" nodeType="withEffect">
                                  <p:stCondLst>
                                    <p:cond delay="0"/>
                                  </p:stCondLst>
                                  <p:childTnLst>
                                    <p:set>
                                      <p:cBhvr>
                                        <p:cTn id="50" dur="1" fill="hold">
                                          <p:stCondLst>
                                            <p:cond delay="0"/>
                                          </p:stCondLst>
                                        </p:cTn>
                                        <p:tgtEl>
                                          <p:spTgt spid="10"/>
                                        </p:tgtEl>
                                        <p:attrNameLst>
                                          <p:attrName>style.visibility</p:attrName>
                                        </p:attrNameLst>
                                      </p:cBhvr>
                                      <p:to>
                                        <p:strVal val="visible"/>
                                      </p:to>
                                    </p:set>
                                    <p:anim calcmode="lin" valueType="num">
                                      <p:cBhvr>
                                        <p:cTn id="51" dur="2000" fill="hold"/>
                                        <p:tgtEl>
                                          <p:spTgt spid="10"/>
                                        </p:tgtEl>
                                        <p:attrNameLst>
                                          <p:attrName>ppt_w</p:attrName>
                                        </p:attrNameLst>
                                      </p:cBhvr>
                                      <p:tavLst>
                                        <p:tav tm="0">
                                          <p:val>
                                            <p:fltVal val="0"/>
                                          </p:val>
                                        </p:tav>
                                        <p:tav tm="100000">
                                          <p:val>
                                            <p:strVal val="#ppt_w"/>
                                          </p:val>
                                        </p:tav>
                                      </p:tavLst>
                                    </p:anim>
                                    <p:anim calcmode="lin" valueType="num">
                                      <p:cBhvr>
                                        <p:cTn id="52" dur="2000" fill="hold"/>
                                        <p:tgtEl>
                                          <p:spTgt spid="10"/>
                                        </p:tgtEl>
                                        <p:attrNameLst>
                                          <p:attrName>ppt_h</p:attrName>
                                        </p:attrNameLst>
                                      </p:cBhvr>
                                      <p:tavLst>
                                        <p:tav tm="0">
                                          <p:val>
                                            <p:fltVal val="0"/>
                                          </p:val>
                                        </p:tav>
                                        <p:tav tm="100000">
                                          <p:val>
                                            <p:strVal val="#ppt_h"/>
                                          </p:val>
                                        </p:tav>
                                      </p:tavLst>
                                    </p:anim>
                                    <p:anim calcmode="lin" valueType="num">
                                      <p:cBhvr>
                                        <p:cTn id="53" dur="2000" fill="hold"/>
                                        <p:tgtEl>
                                          <p:spTgt spid="10"/>
                                        </p:tgtEl>
                                        <p:attrNameLst>
                                          <p:attrName>ppt_x</p:attrName>
                                        </p:attrNameLst>
                                      </p:cBhvr>
                                      <p:tavLst>
                                        <p:tav tm="0">
                                          <p:val>
                                            <p:fltVal val="0.5"/>
                                          </p:val>
                                        </p:tav>
                                        <p:tav tm="100000">
                                          <p:val>
                                            <p:strVal val="#ppt_x"/>
                                          </p:val>
                                        </p:tav>
                                      </p:tavLst>
                                    </p:anim>
                                    <p:anim calcmode="lin" valueType="num">
                                      <p:cBhvr>
                                        <p:cTn id="54" dur="2000" fill="hold"/>
                                        <p:tgtEl>
                                          <p:spTgt spid="10"/>
                                        </p:tgtEl>
                                        <p:attrNameLst>
                                          <p:attrName>ppt_y</p:attrName>
                                        </p:attrNameLst>
                                      </p:cBhvr>
                                      <p:tavLst>
                                        <p:tav tm="0">
                                          <p:val>
                                            <p:fltVal val="0.5"/>
                                          </p:val>
                                        </p:tav>
                                        <p:tav tm="100000">
                                          <p:val>
                                            <p:strVal val="#ppt_y"/>
                                          </p:val>
                                        </p:tav>
                                      </p:tavLst>
                                    </p:anim>
                                  </p:childTnLst>
                                </p:cTn>
                              </p:par>
                              <p:par>
                                <p:cTn id="55" presetID="8" presetClass="emph" presetSubtype="0" fill="hold" nodeType="withEffect">
                                  <p:stCondLst>
                                    <p:cond delay="0"/>
                                  </p:stCondLst>
                                  <p:childTnLst>
                                    <p:animRot by="21600000">
                                      <p:cBhvr>
                                        <p:cTn id="56" dur="2000" fill="hold"/>
                                        <p:tgtEl>
                                          <p:spTgt spid="3"/>
                                        </p:tgtEl>
                                        <p:attrNameLst>
                                          <p:attrName>r</p:attrName>
                                        </p:attrNameLst>
                                      </p:cBhvr>
                                    </p:animRot>
                                  </p:childTnLst>
                                </p:cTn>
                              </p:par>
                              <p:par>
                                <p:cTn id="57" presetID="8" presetClass="emph" presetSubtype="0" fill="hold" nodeType="withEffect">
                                  <p:stCondLst>
                                    <p:cond delay="0"/>
                                  </p:stCondLst>
                                  <p:childTnLst>
                                    <p:animRot by="21600000">
                                      <p:cBhvr>
                                        <p:cTn id="58" dur="2000" fill="hold"/>
                                        <p:tgtEl>
                                          <p:spTgt spid="4"/>
                                        </p:tgtEl>
                                        <p:attrNameLst>
                                          <p:attrName>r</p:attrName>
                                        </p:attrNameLst>
                                      </p:cBhvr>
                                    </p:animRot>
                                  </p:childTnLst>
                                </p:cTn>
                              </p:par>
                              <p:par>
                                <p:cTn id="59" presetID="8" presetClass="emph" presetSubtype="0" fill="hold" nodeType="withEffect">
                                  <p:stCondLst>
                                    <p:cond delay="0"/>
                                  </p:stCondLst>
                                  <p:childTnLst>
                                    <p:animRot by="21600000">
                                      <p:cBhvr>
                                        <p:cTn id="60" dur="2000" fill="hold"/>
                                        <p:tgtEl>
                                          <p:spTgt spid="5"/>
                                        </p:tgtEl>
                                        <p:attrNameLst>
                                          <p:attrName>r</p:attrName>
                                        </p:attrNameLst>
                                      </p:cBhvr>
                                    </p:animRot>
                                  </p:childTnLst>
                                </p:cTn>
                              </p:par>
                              <p:par>
                                <p:cTn id="61" presetID="8" presetClass="emph" presetSubtype="0" fill="hold" nodeType="withEffect">
                                  <p:stCondLst>
                                    <p:cond delay="0"/>
                                  </p:stCondLst>
                                  <p:childTnLst>
                                    <p:animRot by="21600000">
                                      <p:cBhvr>
                                        <p:cTn id="62" dur="2000" fill="hold"/>
                                        <p:tgtEl>
                                          <p:spTgt spid="6"/>
                                        </p:tgtEl>
                                        <p:attrNameLst>
                                          <p:attrName>r</p:attrName>
                                        </p:attrNameLst>
                                      </p:cBhvr>
                                    </p:animRot>
                                  </p:childTnLst>
                                </p:cTn>
                              </p:par>
                              <p:par>
                                <p:cTn id="63" presetID="8" presetClass="emph" presetSubtype="0" fill="hold" nodeType="withEffect">
                                  <p:stCondLst>
                                    <p:cond delay="0"/>
                                  </p:stCondLst>
                                  <p:childTnLst>
                                    <p:animRot by="21600000">
                                      <p:cBhvr>
                                        <p:cTn id="64" dur="2000" fill="hold"/>
                                        <p:tgtEl>
                                          <p:spTgt spid="7"/>
                                        </p:tgtEl>
                                        <p:attrNameLst>
                                          <p:attrName>r</p:attrName>
                                        </p:attrNameLst>
                                      </p:cBhvr>
                                    </p:animRot>
                                  </p:childTnLst>
                                </p:cTn>
                              </p:par>
                              <p:par>
                                <p:cTn id="65" presetID="8" presetClass="emph" presetSubtype="0" fill="hold" nodeType="withEffect">
                                  <p:stCondLst>
                                    <p:cond delay="0"/>
                                  </p:stCondLst>
                                  <p:childTnLst>
                                    <p:animRot by="21600000">
                                      <p:cBhvr>
                                        <p:cTn id="66" dur="2000" fill="hold"/>
                                        <p:tgtEl>
                                          <p:spTgt spid="8"/>
                                        </p:tgtEl>
                                        <p:attrNameLst>
                                          <p:attrName>r</p:attrName>
                                        </p:attrNameLst>
                                      </p:cBhvr>
                                    </p:animRot>
                                  </p:childTnLst>
                                </p:cTn>
                              </p:par>
                              <p:par>
                                <p:cTn id="67" presetID="8" presetClass="emph" presetSubtype="0" fill="hold" nodeType="withEffect">
                                  <p:stCondLst>
                                    <p:cond delay="0"/>
                                  </p:stCondLst>
                                  <p:childTnLst>
                                    <p:animRot by="21600000">
                                      <p:cBhvr>
                                        <p:cTn id="68" dur="2000" fill="hold"/>
                                        <p:tgtEl>
                                          <p:spTgt spid="9"/>
                                        </p:tgtEl>
                                        <p:attrNameLst>
                                          <p:attrName>r</p:attrName>
                                        </p:attrNameLst>
                                      </p:cBhvr>
                                    </p:animRot>
                                  </p:childTnLst>
                                </p:cTn>
                              </p:par>
                              <p:par>
                                <p:cTn id="69" presetID="8" presetClass="emph" presetSubtype="0" fill="hold" nodeType="withEffect">
                                  <p:stCondLst>
                                    <p:cond delay="0"/>
                                  </p:stCondLst>
                                  <p:childTnLst>
                                    <p:animRot by="21600000">
                                      <p:cBhvr>
                                        <p:cTn id="70" dur="2000" fill="hold"/>
                                        <p:tgtEl>
                                          <p:spTgt spid="10"/>
                                        </p:tgtEl>
                                        <p:attrNameLst>
                                          <p:attrName>r</p:attrName>
                                        </p:attrNameLst>
                                      </p:cBhvr>
                                    </p:animRot>
                                  </p:childTnLst>
                                </p:cTn>
                              </p:par>
                            </p:childTnLst>
                          </p:cTn>
                        </p:par>
                        <p:par>
                          <p:cTn id="71" fill="hold">
                            <p:stCondLst>
                              <p:cond delay="2000"/>
                            </p:stCondLst>
                            <p:childTnLst>
                              <p:par>
                                <p:cTn id="72" presetID="23" presetClass="exit" presetSubtype="544" fill="hold" nodeType="afterEffect">
                                  <p:stCondLst>
                                    <p:cond delay="0"/>
                                  </p:stCondLst>
                                  <p:childTnLst>
                                    <p:anim calcmode="lin" valueType="num">
                                      <p:cBhvr>
                                        <p:cTn id="73" dur="2000"/>
                                        <p:tgtEl>
                                          <p:spTgt spid="3"/>
                                        </p:tgtEl>
                                        <p:attrNameLst>
                                          <p:attrName>ppt_w</p:attrName>
                                        </p:attrNameLst>
                                      </p:cBhvr>
                                      <p:tavLst>
                                        <p:tav tm="0">
                                          <p:val>
                                            <p:strVal val="ppt_w"/>
                                          </p:val>
                                        </p:tav>
                                        <p:tav tm="100000">
                                          <p:val>
                                            <p:fltVal val="0"/>
                                          </p:val>
                                        </p:tav>
                                      </p:tavLst>
                                    </p:anim>
                                    <p:anim calcmode="lin" valueType="num">
                                      <p:cBhvr>
                                        <p:cTn id="74" dur="2000"/>
                                        <p:tgtEl>
                                          <p:spTgt spid="3"/>
                                        </p:tgtEl>
                                        <p:attrNameLst>
                                          <p:attrName>ppt_h</p:attrName>
                                        </p:attrNameLst>
                                      </p:cBhvr>
                                      <p:tavLst>
                                        <p:tav tm="0">
                                          <p:val>
                                            <p:strVal val="ppt_h"/>
                                          </p:val>
                                        </p:tav>
                                        <p:tav tm="100000">
                                          <p:val>
                                            <p:fltVal val="0"/>
                                          </p:val>
                                        </p:tav>
                                      </p:tavLst>
                                    </p:anim>
                                    <p:anim calcmode="lin" valueType="num">
                                      <p:cBhvr>
                                        <p:cTn id="75" dur="2000"/>
                                        <p:tgtEl>
                                          <p:spTgt spid="3"/>
                                        </p:tgtEl>
                                        <p:attrNameLst>
                                          <p:attrName>ppt_x</p:attrName>
                                        </p:attrNameLst>
                                      </p:cBhvr>
                                      <p:tavLst>
                                        <p:tav tm="0">
                                          <p:val>
                                            <p:strVal val="ppt_x"/>
                                          </p:val>
                                        </p:tav>
                                        <p:tav tm="100000">
                                          <p:val>
                                            <p:fltVal val="0.5"/>
                                          </p:val>
                                        </p:tav>
                                      </p:tavLst>
                                    </p:anim>
                                    <p:anim calcmode="lin" valueType="num">
                                      <p:cBhvr>
                                        <p:cTn id="76" dur="2000"/>
                                        <p:tgtEl>
                                          <p:spTgt spid="3"/>
                                        </p:tgtEl>
                                        <p:attrNameLst>
                                          <p:attrName>ppt_y</p:attrName>
                                        </p:attrNameLst>
                                      </p:cBhvr>
                                      <p:tavLst>
                                        <p:tav tm="0">
                                          <p:val>
                                            <p:strVal val="ppt_y"/>
                                          </p:val>
                                        </p:tav>
                                        <p:tav tm="100000">
                                          <p:val>
                                            <p:fltVal val="0.5"/>
                                          </p:val>
                                        </p:tav>
                                      </p:tavLst>
                                    </p:anim>
                                    <p:set>
                                      <p:cBhvr>
                                        <p:cTn id="77" dur="1" fill="hold">
                                          <p:stCondLst>
                                            <p:cond delay="1999"/>
                                          </p:stCondLst>
                                        </p:cTn>
                                        <p:tgtEl>
                                          <p:spTgt spid="3"/>
                                        </p:tgtEl>
                                        <p:attrNameLst>
                                          <p:attrName>style.visibility</p:attrName>
                                        </p:attrNameLst>
                                      </p:cBhvr>
                                      <p:to>
                                        <p:strVal val="hidden"/>
                                      </p:to>
                                    </p:set>
                                  </p:childTnLst>
                                </p:cTn>
                              </p:par>
                              <p:par>
                                <p:cTn id="78" presetID="23" presetClass="exit" presetSubtype="544" fill="hold" nodeType="withEffect">
                                  <p:stCondLst>
                                    <p:cond delay="0"/>
                                  </p:stCondLst>
                                  <p:childTnLst>
                                    <p:anim calcmode="lin" valueType="num">
                                      <p:cBhvr>
                                        <p:cTn id="79" dur="2000"/>
                                        <p:tgtEl>
                                          <p:spTgt spid="4"/>
                                        </p:tgtEl>
                                        <p:attrNameLst>
                                          <p:attrName>ppt_w</p:attrName>
                                        </p:attrNameLst>
                                      </p:cBhvr>
                                      <p:tavLst>
                                        <p:tav tm="0">
                                          <p:val>
                                            <p:strVal val="ppt_w"/>
                                          </p:val>
                                        </p:tav>
                                        <p:tav tm="100000">
                                          <p:val>
                                            <p:fltVal val="0"/>
                                          </p:val>
                                        </p:tav>
                                      </p:tavLst>
                                    </p:anim>
                                    <p:anim calcmode="lin" valueType="num">
                                      <p:cBhvr>
                                        <p:cTn id="80" dur="2000"/>
                                        <p:tgtEl>
                                          <p:spTgt spid="4"/>
                                        </p:tgtEl>
                                        <p:attrNameLst>
                                          <p:attrName>ppt_h</p:attrName>
                                        </p:attrNameLst>
                                      </p:cBhvr>
                                      <p:tavLst>
                                        <p:tav tm="0">
                                          <p:val>
                                            <p:strVal val="ppt_h"/>
                                          </p:val>
                                        </p:tav>
                                        <p:tav tm="100000">
                                          <p:val>
                                            <p:fltVal val="0"/>
                                          </p:val>
                                        </p:tav>
                                      </p:tavLst>
                                    </p:anim>
                                    <p:anim calcmode="lin" valueType="num">
                                      <p:cBhvr>
                                        <p:cTn id="81" dur="2000"/>
                                        <p:tgtEl>
                                          <p:spTgt spid="4"/>
                                        </p:tgtEl>
                                        <p:attrNameLst>
                                          <p:attrName>ppt_x</p:attrName>
                                        </p:attrNameLst>
                                      </p:cBhvr>
                                      <p:tavLst>
                                        <p:tav tm="0">
                                          <p:val>
                                            <p:strVal val="ppt_x"/>
                                          </p:val>
                                        </p:tav>
                                        <p:tav tm="100000">
                                          <p:val>
                                            <p:fltVal val="0.5"/>
                                          </p:val>
                                        </p:tav>
                                      </p:tavLst>
                                    </p:anim>
                                    <p:anim calcmode="lin" valueType="num">
                                      <p:cBhvr>
                                        <p:cTn id="82" dur="2000"/>
                                        <p:tgtEl>
                                          <p:spTgt spid="4"/>
                                        </p:tgtEl>
                                        <p:attrNameLst>
                                          <p:attrName>ppt_y</p:attrName>
                                        </p:attrNameLst>
                                      </p:cBhvr>
                                      <p:tavLst>
                                        <p:tav tm="0">
                                          <p:val>
                                            <p:strVal val="ppt_y"/>
                                          </p:val>
                                        </p:tav>
                                        <p:tav tm="100000">
                                          <p:val>
                                            <p:fltVal val="0.5"/>
                                          </p:val>
                                        </p:tav>
                                      </p:tavLst>
                                    </p:anim>
                                    <p:set>
                                      <p:cBhvr>
                                        <p:cTn id="83" dur="1" fill="hold">
                                          <p:stCondLst>
                                            <p:cond delay="1999"/>
                                          </p:stCondLst>
                                        </p:cTn>
                                        <p:tgtEl>
                                          <p:spTgt spid="4"/>
                                        </p:tgtEl>
                                        <p:attrNameLst>
                                          <p:attrName>style.visibility</p:attrName>
                                        </p:attrNameLst>
                                      </p:cBhvr>
                                      <p:to>
                                        <p:strVal val="hidden"/>
                                      </p:to>
                                    </p:set>
                                  </p:childTnLst>
                                </p:cTn>
                              </p:par>
                              <p:par>
                                <p:cTn id="84" presetID="23" presetClass="exit" presetSubtype="544" fill="hold" nodeType="withEffect">
                                  <p:stCondLst>
                                    <p:cond delay="0"/>
                                  </p:stCondLst>
                                  <p:childTnLst>
                                    <p:anim calcmode="lin" valueType="num">
                                      <p:cBhvr>
                                        <p:cTn id="85" dur="2000"/>
                                        <p:tgtEl>
                                          <p:spTgt spid="5"/>
                                        </p:tgtEl>
                                        <p:attrNameLst>
                                          <p:attrName>ppt_w</p:attrName>
                                        </p:attrNameLst>
                                      </p:cBhvr>
                                      <p:tavLst>
                                        <p:tav tm="0">
                                          <p:val>
                                            <p:strVal val="ppt_w"/>
                                          </p:val>
                                        </p:tav>
                                        <p:tav tm="100000">
                                          <p:val>
                                            <p:fltVal val="0"/>
                                          </p:val>
                                        </p:tav>
                                      </p:tavLst>
                                    </p:anim>
                                    <p:anim calcmode="lin" valueType="num">
                                      <p:cBhvr>
                                        <p:cTn id="86" dur="2000"/>
                                        <p:tgtEl>
                                          <p:spTgt spid="5"/>
                                        </p:tgtEl>
                                        <p:attrNameLst>
                                          <p:attrName>ppt_h</p:attrName>
                                        </p:attrNameLst>
                                      </p:cBhvr>
                                      <p:tavLst>
                                        <p:tav tm="0">
                                          <p:val>
                                            <p:strVal val="ppt_h"/>
                                          </p:val>
                                        </p:tav>
                                        <p:tav tm="100000">
                                          <p:val>
                                            <p:fltVal val="0"/>
                                          </p:val>
                                        </p:tav>
                                      </p:tavLst>
                                    </p:anim>
                                    <p:anim calcmode="lin" valueType="num">
                                      <p:cBhvr>
                                        <p:cTn id="87" dur="2000"/>
                                        <p:tgtEl>
                                          <p:spTgt spid="5"/>
                                        </p:tgtEl>
                                        <p:attrNameLst>
                                          <p:attrName>ppt_x</p:attrName>
                                        </p:attrNameLst>
                                      </p:cBhvr>
                                      <p:tavLst>
                                        <p:tav tm="0">
                                          <p:val>
                                            <p:strVal val="ppt_x"/>
                                          </p:val>
                                        </p:tav>
                                        <p:tav tm="100000">
                                          <p:val>
                                            <p:fltVal val="0.5"/>
                                          </p:val>
                                        </p:tav>
                                      </p:tavLst>
                                    </p:anim>
                                    <p:anim calcmode="lin" valueType="num">
                                      <p:cBhvr>
                                        <p:cTn id="88" dur="2000"/>
                                        <p:tgtEl>
                                          <p:spTgt spid="5"/>
                                        </p:tgtEl>
                                        <p:attrNameLst>
                                          <p:attrName>ppt_y</p:attrName>
                                        </p:attrNameLst>
                                      </p:cBhvr>
                                      <p:tavLst>
                                        <p:tav tm="0">
                                          <p:val>
                                            <p:strVal val="ppt_y"/>
                                          </p:val>
                                        </p:tav>
                                        <p:tav tm="100000">
                                          <p:val>
                                            <p:fltVal val="0.5"/>
                                          </p:val>
                                        </p:tav>
                                      </p:tavLst>
                                    </p:anim>
                                    <p:set>
                                      <p:cBhvr>
                                        <p:cTn id="89" dur="1" fill="hold">
                                          <p:stCondLst>
                                            <p:cond delay="1999"/>
                                          </p:stCondLst>
                                        </p:cTn>
                                        <p:tgtEl>
                                          <p:spTgt spid="5"/>
                                        </p:tgtEl>
                                        <p:attrNameLst>
                                          <p:attrName>style.visibility</p:attrName>
                                        </p:attrNameLst>
                                      </p:cBhvr>
                                      <p:to>
                                        <p:strVal val="hidden"/>
                                      </p:to>
                                    </p:set>
                                  </p:childTnLst>
                                </p:cTn>
                              </p:par>
                              <p:par>
                                <p:cTn id="90" presetID="23" presetClass="exit" presetSubtype="544" fill="hold" nodeType="withEffect">
                                  <p:stCondLst>
                                    <p:cond delay="0"/>
                                  </p:stCondLst>
                                  <p:childTnLst>
                                    <p:anim calcmode="lin" valueType="num">
                                      <p:cBhvr>
                                        <p:cTn id="91" dur="2000"/>
                                        <p:tgtEl>
                                          <p:spTgt spid="6"/>
                                        </p:tgtEl>
                                        <p:attrNameLst>
                                          <p:attrName>ppt_w</p:attrName>
                                        </p:attrNameLst>
                                      </p:cBhvr>
                                      <p:tavLst>
                                        <p:tav tm="0">
                                          <p:val>
                                            <p:strVal val="ppt_w"/>
                                          </p:val>
                                        </p:tav>
                                        <p:tav tm="100000">
                                          <p:val>
                                            <p:fltVal val="0"/>
                                          </p:val>
                                        </p:tav>
                                      </p:tavLst>
                                    </p:anim>
                                    <p:anim calcmode="lin" valueType="num">
                                      <p:cBhvr>
                                        <p:cTn id="92" dur="2000"/>
                                        <p:tgtEl>
                                          <p:spTgt spid="6"/>
                                        </p:tgtEl>
                                        <p:attrNameLst>
                                          <p:attrName>ppt_h</p:attrName>
                                        </p:attrNameLst>
                                      </p:cBhvr>
                                      <p:tavLst>
                                        <p:tav tm="0">
                                          <p:val>
                                            <p:strVal val="ppt_h"/>
                                          </p:val>
                                        </p:tav>
                                        <p:tav tm="100000">
                                          <p:val>
                                            <p:fltVal val="0"/>
                                          </p:val>
                                        </p:tav>
                                      </p:tavLst>
                                    </p:anim>
                                    <p:anim calcmode="lin" valueType="num">
                                      <p:cBhvr>
                                        <p:cTn id="93" dur="2000"/>
                                        <p:tgtEl>
                                          <p:spTgt spid="6"/>
                                        </p:tgtEl>
                                        <p:attrNameLst>
                                          <p:attrName>ppt_x</p:attrName>
                                        </p:attrNameLst>
                                      </p:cBhvr>
                                      <p:tavLst>
                                        <p:tav tm="0">
                                          <p:val>
                                            <p:strVal val="ppt_x"/>
                                          </p:val>
                                        </p:tav>
                                        <p:tav tm="100000">
                                          <p:val>
                                            <p:fltVal val="0.5"/>
                                          </p:val>
                                        </p:tav>
                                      </p:tavLst>
                                    </p:anim>
                                    <p:anim calcmode="lin" valueType="num">
                                      <p:cBhvr>
                                        <p:cTn id="94" dur="2000"/>
                                        <p:tgtEl>
                                          <p:spTgt spid="6"/>
                                        </p:tgtEl>
                                        <p:attrNameLst>
                                          <p:attrName>ppt_y</p:attrName>
                                        </p:attrNameLst>
                                      </p:cBhvr>
                                      <p:tavLst>
                                        <p:tav tm="0">
                                          <p:val>
                                            <p:strVal val="ppt_y"/>
                                          </p:val>
                                        </p:tav>
                                        <p:tav tm="100000">
                                          <p:val>
                                            <p:fltVal val="0.5"/>
                                          </p:val>
                                        </p:tav>
                                      </p:tavLst>
                                    </p:anim>
                                    <p:set>
                                      <p:cBhvr>
                                        <p:cTn id="95" dur="1" fill="hold">
                                          <p:stCondLst>
                                            <p:cond delay="1999"/>
                                          </p:stCondLst>
                                        </p:cTn>
                                        <p:tgtEl>
                                          <p:spTgt spid="6"/>
                                        </p:tgtEl>
                                        <p:attrNameLst>
                                          <p:attrName>style.visibility</p:attrName>
                                        </p:attrNameLst>
                                      </p:cBhvr>
                                      <p:to>
                                        <p:strVal val="hidden"/>
                                      </p:to>
                                    </p:set>
                                  </p:childTnLst>
                                </p:cTn>
                              </p:par>
                              <p:par>
                                <p:cTn id="96" presetID="23" presetClass="exit" presetSubtype="544" fill="hold" nodeType="withEffect">
                                  <p:stCondLst>
                                    <p:cond delay="0"/>
                                  </p:stCondLst>
                                  <p:childTnLst>
                                    <p:anim calcmode="lin" valueType="num">
                                      <p:cBhvr>
                                        <p:cTn id="97" dur="2000"/>
                                        <p:tgtEl>
                                          <p:spTgt spid="7"/>
                                        </p:tgtEl>
                                        <p:attrNameLst>
                                          <p:attrName>ppt_w</p:attrName>
                                        </p:attrNameLst>
                                      </p:cBhvr>
                                      <p:tavLst>
                                        <p:tav tm="0">
                                          <p:val>
                                            <p:strVal val="ppt_w"/>
                                          </p:val>
                                        </p:tav>
                                        <p:tav tm="100000">
                                          <p:val>
                                            <p:fltVal val="0"/>
                                          </p:val>
                                        </p:tav>
                                      </p:tavLst>
                                    </p:anim>
                                    <p:anim calcmode="lin" valueType="num">
                                      <p:cBhvr>
                                        <p:cTn id="98" dur="2000"/>
                                        <p:tgtEl>
                                          <p:spTgt spid="7"/>
                                        </p:tgtEl>
                                        <p:attrNameLst>
                                          <p:attrName>ppt_h</p:attrName>
                                        </p:attrNameLst>
                                      </p:cBhvr>
                                      <p:tavLst>
                                        <p:tav tm="0">
                                          <p:val>
                                            <p:strVal val="ppt_h"/>
                                          </p:val>
                                        </p:tav>
                                        <p:tav tm="100000">
                                          <p:val>
                                            <p:fltVal val="0"/>
                                          </p:val>
                                        </p:tav>
                                      </p:tavLst>
                                    </p:anim>
                                    <p:anim calcmode="lin" valueType="num">
                                      <p:cBhvr>
                                        <p:cTn id="99" dur="2000"/>
                                        <p:tgtEl>
                                          <p:spTgt spid="7"/>
                                        </p:tgtEl>
                                        <p:attrNameLst>
                                          <p:attrName>ppt_x</p:attrName>
                                        </p:attrNameLst>
                                      </p:cBhvr>
                                      <p:tavLst>
                                        <p:tav tm="0">
                                          <p:val>
                                            <p:strVal val="ppt_x"/>
                                          </p:val>
                                        </p:tav>
                                        <p:tav tm="100000">
                                          <p:val>
                                            <p:fltVal val="0.5"/>
                                          </p:val>
                                        </p:tav>
                                      </p:tavLst>
                                    </p:anim>
                                    <p:anim calcmode="lin" valueType="num">
                                      <p:cBhvr>
                                        <p:cTn id="100" dur="2000"/>
                                        <p:tgtEl>
                                          <p:spTgt spid="7"/>
                                        </p:tgtEl>
                                        <p:attrNameLst>
                                          <p:attrName>ppt_y</p:attrName>
                                        </p:attrNameLst>
                                      </p:cBhvr>
                                      <p:tavLst>
                                        <p:tav tm="0">
                                          <p:val>
                                            <p:strVal val="ppt_y"/>
                                          </p:val>
                                        </p:tav>
                                        <p:tav tm="100000">
                                          <p:val>
                                            <p:fltVal val="0.5"/>
                                          </p:val>
                                        </p:tav>
                                      </p:tavLst>
                                    </p:anim>
                                    <p:set>
                                      <p:cBhvr>
                                        <p:cTn id="101" dur="1" fill="hold">
                                          <p:stCondLst>
                                            <p:cond delay="1999"/>
                                          </p:stCondLst>
                                        </p:cTn>
                                        <p:tgtEl>
                                          <p:spTgt spid="7"/>
                                        </p:tgtEl>
                                        <p:attrNameLst>
                                          <p:attrName>style.visibility</p:attrName>
                                        </p:attrNameLst>
                                      </p:cBhvr>
                                      <p:to>
                                        <p:strVal val="hidden"/>
                                      </p:to>
                                    </p:set>
                                  </p:childTnLst>
                                </p:cTn>
                              </p:par>
                              <p:par>
                                <p:cTn id="102" presetID="23" presetClass="exit" presetSubtype="544" fill="hold" nodeType="withEffect">
                                  <p:stCondLst>
                                    <p:cond delay="0"/>
                                  </p:stCondLst>
                                  <p:childTnLst>
                                    <p:anim calcmode="lin" valueType="num">
                                      <p:cBhvr>
                                        <p:cTn id="103" dur="2000"/>
                                        <p:tgtEl>
                                          <p:spTgt spid="8"/>
                                        </p:tgtEl>
                                        <p:attrNameLst>
                                          <p:attrName>ppt_w</p:attrName>
                                        </p:attrNameLst>
                                      </p:cBhvr>
                                      <p:tavLst>
                                        <p:tav tm="0">
                                          <p:val>
                                            <p:strVal val="ppt_w"/>
                                          </p:val>
                                        </p:tav>
                                        <p:tav tm="100000">
                                          <p:val>
                                            <p:fltVal val="0"/>
                                          </p:val>
                                        </p:tav>
                                      </p:tavLst>
                                    </p:anim>
                                    <p:anim calcmode="lin" valueType="num">
                                      <p:cBhvr>
                                        <p:cTn id="104" dur="2000"/>
                                        <p:tgtEl>
                                          <p:spTgt spid="8"/>
                                        </p:tgtEl>
                                        <p:attrNameLst>
                                          <p:attrName>ppt_h</p:attrName>
                                        </p:attrNameLst>
                                      </p:cBhvr>
                                      <p:tavLst>
                                        <p:tav tm="0">
                                          <p:val>
                                            <p:strVal val="ppt_h"/>
                                          </p:val>
                                        </p:tav>
                                        <p:tav tm="100000">
                                          <p:val>
                                            <p:fltVal val="0"/>
                                          </p:val>
                                        </p:tav>
                                      </p:tavLst>
                                    </p:anim>
                                    <p:anim calcmode="lin" valueType="num">
                                      <p:cBhvr>
                                        <p:cTn id="105" dur="2000"/>
                                        <p:tgtEl>
                                          <p:spTgt spid="8"/>
                                        </p:tgtEl>
                                        <p:attrNameLst>
                                          <p:attrName>ppt_x</p:attrName>
                                        </p:attrNameLst>
                                      </p:cBhvr>
                                      <p:tavLst>
                                        <p:tav tm="0">
                                          <p:val>
                                            <p:strVal val="ppt_x"/>
                                          </p:val>
                                        </p:tav>
                                        <p:tav tm="100000">
                                          <p:val>
                                            <p:fltVal val="0.5"/>
                                          </p:val>
                                        </p:tav>
                                      </p:tavLst>
                                    </p:anim>
                                    <p:anim calcmode="lin" valueType="num">
                                      <p:cBhvr>
                                        <p:cTn id="106" dur="2000"/>
                                        <p:tgtEl>
                                          <p:spTgt spid="8"/>
                                        </p:tgtEl>
                                        <p:attrNameLst>
                                          <p:attrName>ppt_y</p:attrName>
                                        </p:attrNameLst>
                                      </p:cBhvr>
                                      <p:tavLst>
                                        <p:tav tm="0">
                                          <p:val>
                                            <p:strVal val="ppt_y"/>
                                          </p:val>
                                        </p:tav>
                                        <p:tav tm="100000">
                                          <p:val>
                                            <p:fltVal val="0.5"/>
                                          </p:val>
                                        </p:tav>
                                      </p:tavLst>
                                    </p:anim>
                                    <p:set>
                                      <p:cBhvr>
                                        <p:cTn id="107" dur="1" fill="hold">
                                          <p:stCondLst>
                                            <p:cond delay="1999"/>
                                          </p:stCondLst>
                                        </p:cTn>
                                        <p:tgtEl>
                                          <p:spTgt spid="8"/>
                                        </p:tgtEl>
                                        <p:attrNameLst>
                                          <p:attrName>style.visibility</p:attrName>
                                        </p:attrNameLst>
                                      </p:cBhvr>
                                      <p:to>
                                        <p:strVal val="hidden"/>
                                      </p:to>
                                    </p:set>
                                  </p:childTnLst>
                                </p:cTn>
                              </p:par>
                              <p:par>
                                <p:cTn id="108" presetID="23" presetClass="exit" presetSubtype="544" fill="hold" nodeType="withEffect">
                                  <p:stCondLst>
                                    <p:cond delay="0"/>
                                  </p:stCondLst>
                                  <p:childTnLst>
                                    <p:anim calcmode="lin" valueType="num">
                                      <p:cBhvr>
                                        <p:cTn id="109" dur="2000"/>
                                        <p:tgtEl>
                                          <p:spTgt spid="9"/>
                                        </p:tgtEl>
                                        <p:attrNameLst>
                                          <p:attrName>ppt_w</p:attrName>
                                        </p:attrNameLst>
                                      </p:cBhvr>
                                      <p:tavLst>
                                        <p:tav tm="0">
                                          <p:val>
                                            <p:strVal val="ppt_w"/>
                                          </p:val>
                                        </p:tav>
                                        <p:tav tm="100000">
                                          <p:val>
                                            <p:fltVal val="0"/>
                                          </p:val>
                                        </p:tav>
                                      </p:tavLst>
                                    </p:anim>
                                    <p:anim calcmode="lin" valueType="num">
                                      <p:cBhvr>
                                        <p:cTn id="110" dur="2000"/>
                                        <p:tgtEl>
                                          <p:spTgt spid="9"/>
                                        </p:tgtEl>
                                        <p:attrNameLst>
                                          <p:attrName>ppt_h</p:attrName>
                                        </p:attrNameLst>
                                      </p:cBhvr>
                                      <p:tavLst>
                                        <p:tav tm="0">
                                          <p:val>
                                            <p:strVal val="ppt_h"/>
                                          </p:val>
                                        </p:tav>
                                        <p:tav tm="100000">
                                          <p:val>
                                            <p:fltVal val="0"/>
                                          </p:val>
                                        </p:tav>
                                      </p:tavLst>
                                    </p:anim>
                                    <p:anim calcmode="lin" valueType="num">
                                      <p:cBhvr>
                                        <p:cTn id="111" dur="2000"/>
                                        <p:tgtEl>
                                          <p:spTgt spid="9"/>
                                        </p:tgtEl>
                                        <p:attrNameLst>
                                          <p:attrName>ppt_x</p:attrName>
                                        </p:attrNameLst>
                                      </p:cBhvr>
                                      <p:tavLst>
                                        <p:tav tm="0">
                                          <p:val>
                                            <p:strVal val="ppt_x"/>
                                          </p:val>
                                        </p:tav>
                                        <p:tav tm="100000">
                                          <p:val>
                                            <p:fltVal val="0.5"/>
                                          </p:val>
                                        </p:tav>
                                      </p:tavLst>
                                    </p:anim>
                                    <p:anim calcmode="lin" valueType="num">
                                      <p:cBhvr>
                                        <p:cTn id="112" dur="2000"/>
                                        <p:tgtEl>
                                          <p:spTgt spid="9"/>
                                        </p:tgtEl>
                                        <p:attrNameLst>
                                          <p:attrName>ppt_y</p:attrName>
                                        </p:attrNameLst>
                                      </p:cBhvr>
                                      <p:tavLst>
                                        <p:tav tm="0">
                                          <p:val>
                                            <p:strVal val="ppt_y"/>
                                          </p:val>
                                        </p:tav>
                                        <p:tav tm="100000">
                                          <p:val>
                                            <p:fltVal val="0.5"/>
                                          </p:val>
                                        </p:tav>
                                      </p:tavLst>
                                    </p:anim>
                                    <p:set>
                                      <p:cBhvr>
                                        <p:cTn id="113" dur="1" fill="hold">
                                          <p:stCondLst>
                                            <p:cond delay="1999"/>
                                          </p:stCondLst>
                                        </p:cTn>
                                        <p:tgtEl>
                                          <p:spTgt spid="9"/>
                                        </p:tgtEl>
                                        <p:attrNameLst>
                                          <p:attrName>style.visibility</p:attrName>
                                        </p:attrNameLst>
                                      </p:cBhvr>
                                      <p:to>
                                        <p:strVal val="hidden"/>
                                      </p:to>
                                    </p:set>
                                  </p:childTnLst>
                                </p:cTn>
                              </p:par>
                              <p:par>
                                <p:cTn id="114" presetID="23" presetClass="exit" presetSubtype="544" fill="hold" nodeType="withEffect">
                                  <p:stCondLst>
                                    <p:cond delay="0"/>
                                  </p:stCondLst>
                                  <p:childTnLst>
                                    <p:anim calcmode="lin" valueType="num">
                                      <p:cBhvr>
                                        <p:cTn id="115" dur="2000"/>
                                        <p:tgtEl>
                                          <p:spTgt spid="10"/>
                                        </p:tgtEl>
                                        <p:attrNameLst>
                                          <p:attrName>ppt_w</p:attrName>
                                        </p:attrNameLst>
                                      </p:cBhvr>
                                      <p:tavLst>
                                        <p:tav tm="0">
                                          <p:val>
                                            <p:strVal val="ppt_w"/>
                                          </p:val>
                                        </p:tav>
                                        <p:tav tm="100000">
                                          <p:val>
                                            <p:fltVal val="0"/>
                                          </p:val>
                                        </p:tav>
                                      </p:tavLst>
                                    </p:anim>
                                    <p:anim calcmode="lin" valueType="num">
                                      <p:cBhvr>
                                        <p:cTn id="116" dur="2000"/>
                                        <p:tgtEl>
                                          <p:spTgt spid="10"/>
                                        </p:tgtEl>
                                        <p:attrNameLst>
                                          <p:attrName>ppt_h</p:attrName>
                                        </p:attrNameLst>
                                      </p:cBhvr>
                                      <p:tavLst>
                                        <p:tav tm="0">
                                          <p:val>
                                            <p:strVal val="ppt_h"/>
                                          </p:val>
                                        </p:tav>
                                        <p:tav tm="100000">
                                          <p:val>
                                            <p:fltVal val="0"/>
                                          </p:val>
                                        </p:tav>
                                      </p:tavLst>
                                    </p:anim>
                                    <p:anim calcmode="lin" valueType="num">
                                      <p:cBhvr>
                                        <p:cTn id="117" dur="2000"/>
                                        <p:tgtEl>
                                          <p:spTgt spid="10"/>
                                        </p:tgtEl>
                                        <p:attrNameLst>
                                          <p:attrName>ppt_x</p:attrName>
                                        </p:attrNameLst>
                                      </p:cBhvr>
                                      <p:tavLst>
                                        <p:tav tm="0">
                                          <p:val>
                                            <p:strVal val="ppt_x"/>
                                          </p:val>
                                        </p:tav>
                                        <p:tav tm="100000">
                                          <p:val>
                                            <p:fltVal val="0.5"/>
                                          </p:val>
                                        </p:tav>
                                      </p:tavLst>
                                    </p:anim>
                                    <p:anim calcmode="lin" valueType="num">
                                      <p:cBhvr>
                                        <p:cTn id="118" dur="2000"/>
                                        <p:tgtEl>
                                          <p:spTgt spid="10"/>
                                        </p:tgtEl>
                                        <p:attrNameLst>
                                          <p:attrName>ppt_y</p:attrName>
                                        </p:attrNameLst>
                                      </p:cBhvr>
                                      <p:tavLst>
                                        <p:tav tm="0">
                                          <p:val>
                                            <p:strVal val="ppt_y"/>
                                          </p:val>
                                        </p:tav>
                                        <p:tav tm="100000">
                                          <p:val>
                                            <p:fltVal val="0.5"/>
                                          </p:val>
                                        </p:tav>
                                      </p:tavLst>
                                    </p:anim>
                                    <p:set>
                                      <p:cBhvr>
                                        <p:cTn id="119" dur="1" fill="hold">
                                          <p:stCondLst>
                                            <p:cond delay="1999"/>
                                          </p:stCondLst>
                                        </p:cTn>
                                        <p:tgtEl>
                                          <p:spTgt spid="10"/>
                                        </p:tgtEl>
                                        <p:attrNameLst>
                                          <p:attrName>style.visibility</p:attrName>
                                        </p:attrNameLst>
                                      </p:cBhvr>
                                      <p:to>
                                        <p:strVal val="hidden"/>
                                      </p:to>
                                    </p:set>
                                  </p:childTnLst>
                                </p:cTn>
                              </p:par>
                              <p:par>
                                <p:cTn id="120" presetID="8" presetClass="emph" presetSubtype="0" fill="hold" nodeType="withEffect">
                                  <p:stCondLst>
                                    <p:cond delay="0"/>
                                  </p:stCondLst>
                                  <p:childTnLst>
                                    <p:animRot by="-21600000">
                                      <p:cBhvr>
                                        <p:cTn id="121" dur="2000" fill="hold"/>
                                        <p:tgtEl>
                                          <p:spTgt spid="3"/>
                                        </p:tgtEl>
                                        <p:attrNameLst>
                                          <p:attrName>r</p:attrName>
                                        </p:attrNameLst>
                                      </p:cBhvr>
                                    </p:animRot>
                                  </p:childTnLst>
                                </p:cTn>
                              </p:par>
                              <p:par>
                                <p:cTn id="122" presetID="8" presetClass="emph" presetSubtype="0" fill="hold" nodeType="withEffect">
                                  <p:stCondLst>
                                    <p:cond delay="0"/>
                                  </p:stCondLst>
                                  <p:childTnLst>
                                    <p:animRot by="-21600000">
                                      <p:cBhvr>
                                        <p:cTn id="123" dur="2000" fill="hold"/>
                                        <p:tgtEl>
                                          <p:spTgt spid="4"/>
                                        </p:tgtEl>
                                        <p:attrNameLst>
                                          <p:attrName>r</p:attrName>
                                        </p:attrNameLst>
                                      </p:cBhvr>
                                    </p:animRot>
                                  </p:childTnLst>
                                </p:cTn>
                              </p:par>
                              <p:par>
                                <p:cTn id="124" presetID="8" presetClass="emph" presetSubtype="0" fill="hold" nodeType="withEffect">
                                  <p:stCondLst>
                                    <p:cond delay="0"/>
                                  </p:stCondLst>
                                  <p:childTnLst>
                                    <p:animRot by="-21600000">
                                      <p:cBhvr>
                                        <p:cTn id="125" dur="2000" fill="hold"/>
                                        <p:tgtEl>
                                          <p:spTgt spid="5"/>
                                        </p:tgtEl>
                                        <p:attrNameLst>
                                          <p:attrName>r</p:attrName>
                                        </p:attrNameLst>
                                      </p:cBhvr>
                                    </p:animRot>
                                  </p:childTnLst>
                                </p:cTn>
                              </p:par>
                              <p:par>
                                <p:cTn id="126" presetID="8" presetClass="emph" presetSubtype="0" fill="hold" nodeType="withEffect">
                                  <p:stCondLst>
                                    <p:cond delay="0"/>
                                  </p:stCondLst>
                                  <p:childTnLst>
                                    <p:animRot by="-21600000">
                                      <p:cBhvr>
                                        <p:cTn id="127" dur="2000" fill="hold"/>
                                        <p:tgtEl>
                                          <p:spTgt spid="6"/>
                                        </p:tgtEl>
                                        <p:attrNameLst>
                                          <p:attrName>r</p:attrName>
                                        </p:attrNameLst>
                                      </p:cBhvr>
                                    </p:animRot>
                                  </p:childTnLst>
                                </p:cTn>
                              </p:par>
                              <p:par>
                                <p:cTn id="128" presetID="8" presetClass="emph" presetSubtype="0" fill="hold" nodeType="withEffect">
                                  <p:stCondLst>
                                    <p:cond delay="0"/>
                                  </p:stCondLst>
                                  <p:childTnLst>
                                    <p:animRot by="-21600000">
                                      <p:cBhvr>
                                        <p:cTn id="129" dur="2000" fill="hold"/>
                                        <p:tgtEl>
                                          <p:spTgt spid="7"/>
                                        </p:tgtEl>
                                        <p:attrNameLst>
                                          <p:attrName>r</p:attrName>
                                        </p:attrNameLst>
                                      </p:cBhvr>
                                    </p:animRot>
                                  </p:childTnLst>
                                </p:cTn>
                              </p:par>
                              <p:par>
                                <p:cTn id="130" presetID="8" presetClass="emph" presetSubtype="0" fill="hold" nodeType="withEffect">
                                  <p:stCondLst>
                                    <p:cond delay="0"/>
                                  </p:stCondLst>
                                  <p:childTnLst>
                                    <p:animRot by="-21600000">
                                      <p:cBhvr>
                                        <p:cTn id="131" dur="2000" fill="hold"/>
                                        <p:tgtEl>
                                          <p:spTgt spid="8"/>
                                        </p:tgtEl>
                                        <p:attrNameLst>
                                          <p:attrName>r</p:attrName>
                                        </p:attrNameLst>
                                      </p:cBhvr>
                                    </p:animRot>
                                  </p:childTnLst>
                                </p:cTn>
                              </p:par>
                              <p:par>
                                <p:cTn id="132" presetID="8" presetClass="emph" presetSubtype="0" fill="hold" nodeType="withEffect">
                                  <p:stCondLst>
                                    <p:cond delay="0"/>
                                  </p:stCondLst>
                                  <p:childTnLst>
                                    <p:animRot by="-21600000">
                                      <p:cBhvr>
                                        <p:cTn id="133" dur="2000" fill="hold"/>
                                        <p:tgtEl>
                                          <p:spTgt spid="9"/>
                                        </p:tgtEl>
                                        <p:attrNameLst>
                                          <p:attrName>r</p:attrName>
                                        </p:attrNameLst>
                                      </p:cBhvr>
                                    </p:animRot>
                                  </p:childTnLst>
                                </p:cTn>
                              </p:par>
                              <p:par>
                                <p:cTn id="134" presetID="8" presetClass="emph" presetSubtype="0" fill="hold" nodeType="withEffect">
                                  <p:stCondLst>
                                    <p:cond delay="0"/>
                                  </p:stCondLst>
                                  <p:childTnLst>
                                    <p:animRot by="-21600000">
                                      <p:cBhvr>
                                        <p:cTn id="135" dur="2000" fill="hold"/>
                                        <p:tgtEl>
                                          <p:spTgt spid="10"/>
                                        </p:tgtEl>
                                        <p:attrNameLst>
                                          <p:attrName>r</p:attrName>
                                        </p:attrNameLst>
                                      </p:cBhvr>
                                    </p:animRot>
                                  </p:childTnLst>
                                </p:cTn>
                              </p:par>
                              <p:par>
                                <p:cTn id="136" presetID="23" presetClass="entr" presetSubtype="288" fill="hold" nodeType="withEffect">
                                  <p:stCondLst>
                                    <p:cond delay="0"/>
                                  </p:stCondLst>
                                  <p:childTnLst>
                                    <p:set>
                                      <p:cBhvr>
                                        <p:cTn id="137" dur="1" fill="hold">
                                          <p:stCondLst>
                                            <p:cond delay="0"/>
                                          </p:stCondLst>
                                        </p:cTn>
                                        <p:tgtEl>
                                          <p:spTgt spid="2"/>
                                        </p:tgtEl>
                                        <p:attrNameLst>
                                          <p:attrName>style.visibility</p:attrName>
                                        </p:attrNameLst>
                                      </p:cBhvr>
                                      <p:to>
                                        <p:strVal val="visible"/>
                                      </p:to>
                                    </p:set>
                                    <p:anim calcmode="lin" valueType="num">
                                      <p:cBhvr>
                                        <p:cTn id="138" dur="2000" fill="hold"/>
                                        <p:tgtEl>
                                          <p:spTgt spid="2"/>
                                        </p:tgtEl>
                                        <p:attrNameLst>
                                          <p:attrName>ppt_w</p:attrName>
                                        </p:attrNameLst>
                                      </p:cBhvr>
                                      <p:tavLst>
                                        <p:tav tm="0">
                                          <p:val>
                                            <p:strVal val="4/3*#ppt_w"/>
                                          </p:val>
                                        </p:tav>
                                        <p:tav tm="100000">
                                          <p:val>
                                            <p:strVal val="#ppt_w"/>
                                          </p:val>
                                        </p:tav>
                                      </p:tavLst>
                                    </p:anim>
                                    <p:anim calcmode="lin" valueType="num">
                                      <p:cBhvr>
                                        <p:cTn id="139" dur="2000" fill="hold"/>
                                        <p:tgtEl>
                                          <p:spTgt spid="2"/>
                                        </p:tgtEl>
                                        <p:attrNameLst>
                                          <p:attrName>ppt_h</p:attrName>
                                        </p:attrNameLst>
                                      </p:cBhvr>
                                      <p:tavLst>
                                        <p:tav tm="0">
                                          <p:val>
                                            <p:strVal val="4/3*#ppt_h"/>
                                          </p:val>
                                        </p:tav>
                                        <p:tav tm="100000">
                                          <p:val>
                                            <p:strVal val="#ppt_h"/>
                                          </p:val>
                                        </p:tav>
                                      </p:tavLst>
                                    </p:anim>
                                  </p:childTnLst>
                                </p:cTn>
                              </p:par>
                              <p:par>
                                <p:cTn id="140" presetID="21" presetClass="entr" presetSubtype="8" fill="hold" nodeType="withEffect">
                                  <p:stCondLst>
                                    <p:cond delay="0"/>
                                  </p:stCondLst>
                                  <p:childTnLst>
                                    <p:set>
                                      <p:cBhvr>
                                        <p:cTn id="141" dur="1" fill="hold">
                                          <p:stCondLst>
                                            <p:cond delay="0"/>
                                          </p:stCondLst>
                                        </p:cTn>
                                        <p:tgtEl>
                                          <p:spTgt spid="2"/>
                                        </p:tgtEl>
                                        <p:attrNameLst>
                                          <p:attrName>style.visibility</p:attrName>
                                        </p:attrNameLst>
                                      </p:cBhvr>
                                      <p:to>
                                        <p:strVal val="visible"/>
                                      </p:to>
                                    </p:set>
                                    <p:animEffect transition="in" filter="wheel(8)">
                                      <p:cBhvr>
                                        <p:cTn id="142"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bg>
      <p:bgPr>
        <a:gradFill flip="none" rotWithShape="1">
          <a:gsLst>
            <a:gs pos="14000">
              <a:srgbClr val="F292D7"/>
            </a:gs>
            <a:gs pos="50000">
              <a:srgbClr val="007635">
                <a:shade val="67500"/>
                <a:satMod val="115000"/>
              </a:srgbClr>
            </a:gs>
            <a:gs pos="100000">
              <a:srgbClr val="007635">
                <a:shade val="100000"/>
                <a:satMod val="115000"/>
              </a:srgbClr>
            </a:gs>
          </a:gsLst>
          <a:lin ang="10800000" scaled="1"/>
          <a:tileRect/>
        </a:gradFill>
        <a:effectLst/>
      </p:bgPr>
    </p:bg>
    <p:spTree>
      <p:nvGrpSpPr>
        <p:cNvPr id="1" name=""/>
        <p:cNvGrpSpPr/>
        <p:nvPr/>
      </p:nvGrpSpPr>
      <p:grpSpPr>
        <a:xfrm>
          <a:off x="0" y="0"/>
          <a:ext cx="0" cy="0"/>
          <a:chOff x="0" y="0"/>
          <a:chExt cx="0" cy="0"/>
        </a:xfrm>
      </p:grpSpPr>
      <p:pic>
        <p:nvPicPr>
          <p:cNvPr id="2" name="1 Imagen" descr="0db95e8779deeb520f89d73e95e56d5a.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4" name="3 Paralelogramo"/>
          <p:cNvSpPr/>
          <p:nvPr/>
        </p:nvSpPr>
        <p:spPr>
          <a:xfrm>
            <a:off x="2214546" y="0"/>
            <a:ext cx="2428892" cy="571504"/>
          </a:xfrm>
          <a:prstGeom prst="parallelogram">
            <a:avLst>
              <a:gd name="adj" fmla="val 216432"/>
            </a:avLst>
          </a:prstGeom>
          <a:blipFill dpi="0" rotWithShape="1">
            <a:blip r:embed="rId3">
              <a:duotone>
                <a:schemeClr val="bg2">
                  <a:shade val="45000"/>
                  <a:satMod val="135000"/>
                </a:schemeClr>
                <a:prstClr val="white"/>
              </a:duotone>
              <a:lum bright="40000"/>
            </a:blip>
            <a:srcRect/>
            <a:stretch>
              <a:fillRect/>
            </a:stretch>
          </a:blipFill>
          <a:ln w="3175">
            <a:noFill/>
          </a:ln>
          <a:effectLst>
            <a:reflection blurRad="6350" stA="50000" endA="295" endPos="92000" dist="101600" dir="5400000" sy="-100000" algn="bl" rotWithShape="0"/>
          </a:effectLst>
          <a:scene3d>
            <a:camera prst="orthographicFront"/>
            <a:lightRig rig="threePt" dir="t"/>
          </a:scene3d>
          <a:sp3d>
            <a:bevelT w="114300" prst="hardEdg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5" name="4 Paralelogramo"/>
          <p:cNvSpPr/>
          <p:nvPr/>
        </p:nvSpPr>
        <p:spPr>
          <a:xfrm flipH="1">
            <a:off x="4500562" y="0"/>
            <a:ext cx="2428892" cy="571504"/>
          </a:xfrm>
          <a:prstGeom prst="parallelogram">
            <a:avLst>
              <a:gd name="adj" fmla="val 216432"/>
            </a:avLst>
          </a:prstGeom>
          <a:blipFill dpi="0" rotWithShape="1">
            <a:blip r:embed="rId3">
              <a:duotone>
                <a:schemeClr val="bg2">
                  <a:shade val="45000"/>
                  <a:satMod val="135000"/>
                </a:schemeClr>
                <a:prstClr val="white"/>
              </a:duotone>
              <a:lum bright="40000"/>
            </a:blip>
            <a:srcRect/>
            <a:stretch>
              <a:fillRect/>
            </a:stretch>
          </a:blipFill>
          <a:ln w="3175">
            <a:noFill/>
          </a:ln>
          <a:effectLst>
            <a:reflection blurRad="6350" stA="50000" endA="295" endPos="92000" dist="101600" dir="5400000" sy="-100000" algn="bl" rotWithShape="0"/>
          </a:effectLst>
          <a:scene3d>
            <a:camera prst="orthographicFront"/>
            <a:lightRig rig="threePt" dir="t"/>
          </a:scene3d>
          <a:sp3d>
            <a:bevelT w="114300" prst="hardEdg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6" name="5 Paralelogramo"/>
          <p:cNvSpPr/>
          <p:nvPr/>
        </p:nvSpPr>
        <p:spPr>
          <a:xfrm flipH="1">
            <a:off x="2214546" y="571480"/>
            <a:ext cx="2428892" cy="642948"/>
          </a:xfrm>
          <a:prstGeom prst="parallelogram">
            <a:avLst>
              <a:gd name="adj" fmla="val 216432"/>
            </a:avLst>
          </a:prstGeom>
          <a:blipFill dpi="0" rotWithShape="1">
            <a:blip r:embed="rId3">
              <a:duotone>
                <a:schemeClr val="bg2">
                  <a:shade val="45000"/>
                  <a:satMod val="135000"/>
                </a:schemeClr>
                <a:prstClr val="white"/>
              </a:duotone>
              <a:lum bright="40000"/>
            </a:blip>
            <a:srcRect/>
            <a:stretch>
              <a:fillRect/>
            </a:stretch>
          </a:blipFill>
          <a:ln w="3175">
            <a:noFill/>
          </a:ln>
          <a:effectLst>
            <a:reflection blurRad="6350" stA="50000" endA="295" endPos="92000" dist="101600" dir="5400000" sy="-100000" algn="bl" rotWithShape="0"/>
          </a:effectLst>
          <a:scene3d>
            <a:camera prst="orthographicFront"/>
            <a:lightRig rig="threePt" dir="t"/>
          </a:scene3d>
          <a:sp3d>
            <a:bevelT w="114300" prst="hardEdg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7" name="6 Paralelogramo"/>
          <p:cNvSpPr/>
          <p:nvPr/>
        </p:nvSpPr>
        <p:spPr>
          <a:xfrm>
            <a:off x="4500562" y="571480"/>
            <a:ext cx="2428892" cy="642948"/>
          </a:xfrm>
          <a:prstGeom prst="parallelogram">
            <a:avLst>
              <a:gd name="adj" fmla="val 216432"/>
            </a:avLst>
          </a:prstGeom>
          <a:blipFill dpi="0" rotWithShape="1">
            <a:blip r:embed="rId3">
              <a:duotone>
                <a:schemeClr val="bg2">
                  <a:shade val="45000"/>
                  <a:satMod val="135000"/>
                </a:schemeClr>
                <a:prstClr val="white"/>
              </a:duotone>
              <a:lum bright="40000"/>
            </a:blip>
            <a:srcRect/>
            <a:stretch>
              <a:fillRect/>
            </a:stretch>
          </a:blipFill>
          <a:ln w="3175">
            <a:noFill/>
          </a:ln>
          <a:effectLst>
            <a:reflection blurRad="6350" stA="50000" endA="295" endPos="92000" dist="101600" dir="5400000" sy="-100000" algn="bl" rotWithShape="0"/>
          </a:effectLst>
          <a:scene3d>
            <a:camera prst="orthographicFront"/>
            <a:lightRig rig="threePt" dir="t"/>
          </a:scene3d>
          <a:sp3d>
            <a:bevelT w="114300" prst="hardEdg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8" name="7 Paralelogramo"/>
          <p:cNvSpPr/>
          <p:nvPr/>
        </p:nvSpPr>
        <p:spPr>
          <a:xfrm>
            <a:off x="2214546" y="1143008"/>
            <a:ext cx="2428892" cy="571480"/>
          </a:xfrm>
          <a:prstGeom prst="parallelogram">
            <a:avLst>
              <a:gd name="adj" fmla="val 216432"/>
            </a:avLst>
          </a:prstGeom>
          <a:blipFill dpi="0" rotWithShape="1">
            <a:blip r:embed="rId3">
              <a:duotone>
                <a:schemeClr val="bg2">
                  <a:shade val="45000"/>
                  <a:satMod val="135000"/>
                </a:schemeClr>
                <a:prstClr val="white"/>
              </a:duotone>
              <a:lum bright="40000"/>
            </a:blip>
            <a:srcRect/>
            <a:stretch>
              <a:fillRect/>
            </a:stretch>
          </a:blipFill>
          <a:ln w="3175">
            <a:noFill/>
          </a:ln>
          <a:effectLst>
            <a:reflection blurRad="6350" stA="50000" endA="295" endPos="92000" dist="101600" dir="5400000" sy="-100000" algn="bl" rotWithShape="0"/>
          </a:effectLst>
          <a:scene3d>
            <a:camera prst="orthographicFront"/>
            <a:lightRig rig="threePt" dir="t"/>
          </a:scene3d>
          <a:sp3d>
            <a:bevelT w="114300" prst="hardEdg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9" name="8 Paralelogramo"/>
          <p:cNvSpPr/>
          <p:nvPr/>
        </p:nvSpPr>
        <p:spPr>
          <a:xfrm flipH="1">
            <a:off x="4500562" y="1143008"/>
            <a:ext cx="2428892" cy="571480"/>
          </a:xfrm>
          <a:prstGeom prst="parallelogram">
            <a:avLst>
              <a:gd name="adj" fmla="val 216432"/>
            </a:avLst>
          </a:prstGeom>
          <a:blipFill dpi="0" rotWithShape="1">
            <a:blip r:embed="rId3">
              <a:duotone>
                <a:schemeClr val="bg2">
                  <a:shade val="45000"/>
                  <a:satMod val="135000"/>
                </a:schemeClr>
                <a:prstClr val="white"/>
              </a:duotone>
              <a:lum bright="40000"/>
            </a:blip>
            <a:srcRect/>
            <a:stretch>
              <a:fillRect/>
            </a:stretch>
          </a:blipFill>
          <a:ln w="3175">
            <a:noFill/>
          </a:ln>
          <a:effectLst>
            <a:reflection blurRad="6350" stA="50000" endA="295" endPos="92000" dist="101600" dir="5400000" sy="-100000" algn="bl" rotWithShape="0"/>
          </a:effectLst>
          <a:scene3d>
            <a:camera prst="orthographicFront"/>
            <a:lightRig rig="threePt" dir="t"/>
          </a:scene3d>
          <a:sp3d>
            <a:bevelT w="114300" prst="hardEdg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10" name="9 Paralelogramo"/>
          <p:cNvSpPr/>
          <p:nvPr/>
        </p:nvSpPr>
        <p:spPr>
          <a:xfrm flipH="1">
            <a:off x="2214546" y="1714488"/>
            <a:ext cx="2428892" cy="571480"/>
          </a:xfrm>
          <a:prstGeom prst="parallelogram">
            <a:avLst>
              <a:gd name="adj" fmla="val 216432"/>
            </a:avLst>
          </a:prstGeom>
          <a:blipFill dpi="0" rotWithShape="1">
            <a:blip r:embed="rId3">
              <a:duotone>
                <a:schemeClr val="bg2">
                  <a:shade val="45000"/>
                  <a:satMod val="135000"/>
                </a:schemeClr>
                <a:prstClr val="white"/>
              </a:duotone>
              <a:lum bright="40000"/>
            </a:blip>
            <a:srcRect/>
            <a:stretch>
              <a:fillRect/>
            </a:stretch>
          </a:blipFill>
          <a:ln w="3175">
            <a:noFill/>
          </a:ln>
          <a:effectLst>
            <a:reflection blurRad="6350" stA="50000" endA="295" endPos="92000" dist="101600" dir="5400000" sy="-100000" algn="bl" rotWithShape="0"/>
          </a:effectLst>
          <a:scene3d>
            <a:camera prst="orthographicFront"/>
            <a:lightRig rig="threePt" dir="t"/>
          </a:scene3d>
          <a:sp3d>
            <a:bevelT w="114300" prst="hardEdg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11" name="10 Paralelogramo"/>
          <p:cNvSpPr/>
          <p:nvPr/>
        </p:nvSpPr>
        <p:spPr>
          <a:xfrm>
            <a:off x="4500562" y="1714488"/>
            <a:ext cx="2428892" cy="571480"/>
          </a:xfrm>
          <a:prstGeom prst="parallelogram">
            <a:avLst>
              <a:gd name="adj" fmla="val 216432"/>
            </a:avLst>
          </a:prstGeom>
          <a:blipFill dpi="0" rotWithShape="1">
            <a:blip r:embed="rId3">
              <a:duotone>
                <a:schemeClr val="bg2">
                  <a:shade val="45000"/>
                  <a:satMod val="135000"/>
                </a:schemeClr>
                <a:prstClr val="white"/>
              </a:duotone>
              <a:lum bright="40000"/>
            </a:blip>
            <a:srcRect/>
            <a:stretch>
              <a:fillRect/>
            </a:stretch>
          </a:blipFill>
          <a:ln w="3175">
            <a:noFill/>
          </a:ln>
          <a:effectLst>
            <a:reflection blurRad="6350" stA="50000" endA="295" endPos="92000" dist="101600" dir="5400000" sy="-100000" algn="bl" rotWithShape="0"/>
          </a:effectLst>
          <a:scene3d>
            <a:camera prst="orthographicFront"/>
            <a:lightRig rig="threePt" dir="t"/>
          </a:scene3d>
          <a:sp3d>
            <a:bevelT w="114300" prst="hardEdg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12" name="11 Paralelogramo"/>
          <p:cNvSpPr/>
          <p:nvPr/>
        </p:nvSpPr>
        <p:spPr>
          <a:xfrm>
            <a:off x="2143108" y="2286016"/>
            <a:ext cx="2428892" cy="571480"/>
          </a:xfrm>
          <a:prstGeom prst="parallelogram">
            <a:avLst>
              <a:gd name="adj" fmla="val 216432"/>
            </a:avLst>
          </a:prstGeom>
          <a:blipFill dpi="0" rotWithShape="1">
            <a:blip r:embed="rId3">
              <a:duotone>
                <a:schemeClr val="bg2">
                  <a:shade val="45000"/>
                  <a:satMod val="135000"/>
                </a:schemeClr>
                <a:prstClr val="white"/>
              </a:duotone>
              <a:lum bright="40000"/>
            </a:blip>
            <a:srcRect/>
            <a:stretch>
              <a:fillRect/>
            </a:stretch>
          </a:blipFill>
          <a:ln w="3175">
            <a:noFill/>
          </a:ln>
          <a:effectLst>
            <a:reflection blurRad="6350" stA="50000" endA="295" endPos="92000" dist="101600" dir="5400000" sy="-100000" algn="bl" rotWithShape="0"/>
          </a:effectLst>
          <a:scene3d>
            <a:camera prst="orthographicFront"/>
            <a:lightRig rig="threePt" dir="t"/>
          </a:scene3d>
          <a:sp3d>
            <a:bevelT w="114300" prst="hardEdg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13" name="12 Paralelogramo"/>
          <p:cNvSpPr/>
          <p:nvPr/>
        </p:nvSpPr>
        <p:spPr>
          <a:xfrm flipH="1">
            <a:off x="4429124" y="2286016"/>
            <a:ext cx="2428892" cy="571480"/>
          </a:xfrm>
          <a:prstGeom prst="parallelogram">
            <a:avLst>
              <a:gd name="adj" fmla="val 216432"/>
            </a:avLst>
          </a:prstGeom>
          <a:blipFill dpi="0" rotWithShape="1">
            <a:blip r:embed="rId3">
              <a:duotone>
                <a:schemeClr val="bg2">
                  <a:shade val="45000"/>
                  <a:satMod val="135000"/>
                </a:schemeClr>
                <a:prstClr val="white"/>
              </a:duotone>
              <a:lum bright="40000"/>
            </a:blip>
            <a:srcRect/>
            <a:stretch>
              <a:fillRect/>
            </a:stretch>
          </a:blipFill>
          <a:ln w="3175">
            <a:noFill/>
          </a:ln>
          <a:effectLst>
            <a:reflection blurRad="6350" stA="50000" endA="295" endPos="92000" dist="101600" dir="5400000" sy="-100000" algn="bl" rotWithShape="0"/>
          </a:effectLst>
          <a:scene3d>
            <a:camera prst="orthographicFront"/>
            <a:lightRig rig="threePt" dir="t"/>
          </a:scene3d>
          <a:sp3d>
            <a:bevelT w="114300" prst="hardEdg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14" name="13 Paralelogramo"/>
          <p:cNvSpPr/>
          <p:nvPr/>
        </p:nvSpPr>
        <p:spPr>
          <a:xfrm flipH="1">
            <a:off x="2143108" y="2857496"/>
            <a:ext cx="2428892" cy="571480"/>
          </a:xfrm>
          <a:prstGeom prst="parallelogram">
            <a:avLst>
              <a:gd name="adj" fmla="val 216432"/>
            </a:avLst>
          </a:prstGeom>
          <a:blipFill dpi="0" rotWithShape="1">
            <a:blip r:embed="rId3">
              <a:duotone>
                <a:schemeClr val="bg2">
                  <a:shade val="45000"/>
                  <a:satMod val="135000"/>
                </a:schemeClr>
                <a:prstClr val="white"/>
              </a:duotone>
              <a:lum bright="40000"/>
            </a:blip>
            <a:srcRect/>
            <a:stretch>
              <a:fillRect/>
            </a:stretch>
          </a:blipFill>
          <a:ln w="3175">
            <a:noFill/>
          </a:ln>
          <a:effectLst>
            <a:reflection blurRad="6350" stA="50000" endA="295" endPos="92000" dist="101600" dir="5400000" sy="-100000" algn="bl" rotWithShape="0"/>
          </a:effectLst>
          <a:scene3d>
            <a:camera prst="orthographicFront"/>
            <a:lightRig rig="threePt" dir="t"/>
          </a:scene3d>
          <a:sp3d>
            <a:bevelT w="114300" prst="hardEdg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15" name="14 Paralelogramo"/>
          <p:cNvSpPr/>
          <p:nvPr/>
        </p:nvSpPr>
        <p:spPr>
          <a:xfrm>
            <a:off x="4429124" y="2857496"/>
            <a:ext cx="2428892" cy="571480"/>
          </a:xfrm>
          <a:prstGeom prst="parallelogram">
            <a:avLst>
              <a:gd name="adj" fmla="val 216432"/>
            </a:avLst>
          </a:prstGeom>
          <a:blipFill dpi="0" rotWithShape="1">
            <a:blip r:embed="rId3">
              <a:duotone>
                <a:schemeClr val="bg2">
                  <a:shade val="45000"/>
                  <a:satMod val="135000"/>
                </a:schemeClr>
                <a:prstClr val="white"/>
              </a:duotone>
              <a:lum bright="40000"/>
            </a:blip>
            <a:srcRect/>
            <a:stretch>
              <a:fillRect/>
            </a:stretch>
          </a:blipFill>
          <a:ln w="3175">
            <a:noFill/>
          </a:ln>
          <a:effectLst>
            <a:reflection blurRad="6350" stA="50000" endA="295" endPos="92000" dist="101600" dir="5400000" sy="-100000" algn="bl" rotWithShape="0"/>
          </a:effectLst>
          <a:scene3d>
            <a:camera prst="orthographicFront"/>
            <a:lightRig rig="threePt" dir="t"/>
          </a:scene3d>
          <a:sp3d>
            <a:bevelT w="114300" prst="hardEdg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16" name="15 Paralelogramo"/>
          <p:cNvSpPr/>
          <p:nvPr/>
        </p:nvSpPr>
        <p:spPr>
          <a:xfrm>
            <a:off x="2143108" y="3429024"/>
            <a:ext cx="2428892" cy="571480"/>
          </a:xfrm>
          <a:prstGeom prst="parallelogram">
            <a:avLst>
              <a:gd name="adj" fmla="val 216432"/>
            </a:avLst>
          </a:prstGeom>
          <a:blipFill dpi="0" rotWithShape="1">
            <a:blip r:embed="rId3">
              <a:duotone>
                <a:schemeClr val="bg2">
                  <a:shade val="45000"/>
                  <a:satMod val="135000"/>
                </a:schemeClr>
                <a:prstClr val="white"/>
              </a:duotone>
              <a:lum bright="40000"/>
            </a:blip>
            <a:srcRect/>
            <a:stretch>
              <a:fillRect/>
            </a:stretch>
          </a:blipFill>
          <a:ln w="3175">
            <a:noFill/>
          </a:ln>
          <a:effectLst>
            <a:reflection blurRad="6350" stA="50000" endA="295" endPos="92000" dist="101600" dir="5400000" sy="-100000" algn="bl" rotWithShape="0"/>
          </a:effectLst>
          <a:scene3d>
            <a:camera prst="orthographicFront"/>
            <a:lightRig rig="threePt" dir="t"/>
          </a:scene3d>
          <a:sp3d>
            <a:bevelT w="114300" prst="hardEdg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17" name="16 Paralelogramo"/>
          <p:cNvSpPr/>
          <p:nvPr/>
        </p:nvSpPr>
        <p:spPr>
          <a:xfrm flipH="1">
            <a:off x="4429124" y="3429024"/>
            <a:ext cx="2428892" cy="571480"/>
          </a:xfrm>
          <a:prstGeom prst="parallelogram">
            <a:avLst>
              <a:gd name="adj" fmla="val 216432"/>
            </a:avLst>
          </a:prstGeom>
          <a:blipFill dpi="0" rotWithShape="1">
            <a:blip r:embed="rId3">
              <a:duotone>
                <a:schemeClr val="bg2">
                  <a:shade val="45000"/>
                  <a:satMod val="135000"/>
                </a:schemeClr>
                <a:prstClr val="white"/>
              </a:duotone>
              <a:lum bright="40000"/>
            </a:blip>
            <a:srcRect/>
            <a:stretch>
              <a:fillRect/>
            </a:stretch>
          </a:blipFill>
          <a:ln w="3175">
            <a:noFill/>
          </a:ln>
          <a:effectLst>
            <a:reflection blurRad="6350" stA="50000" endA="295" endPos="92000" dist="101600" dir="5400000" sy="-100000" algn="bl" rotWithShape="0"/>
          </a:effectLst>
          <a:scene3d>
            <a:camera prst="orthographicFront"/>
            <a:lightRig rig="threePt" dir="t"/>
          </a:scene3d>
          <a:sp3d>
            <a:bevelT w="114300" prst="hardEdg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18" name="17 Paralelogramo"/>
          <p:cNvSpPr/>
          <p:nvPr/>
        </p:nvSpPr>
        <p:spPr>
          <a:xfrm flipH="1">
            <a:off x="2143108" y="4000504"/>
            <a:ext cx="2428892" cy="571480"/>
          </a:xfrm>
          <a:prstGeom prst="parallelogram">
            <a:avLst>
              <a:gd name="adj" fmla="val 216432"/>
            </a:avLst>
          </a:prstGeom>
          <a:blipFill dpi="0" rotWithShape="1">
            <a:blip r:embed="rId3">
              <a:duotone>
                <a:schemeClr val="bg2">
                  <a:shade val="45000"/>
                  <a:satMod val="135000"/>
                </a:schemeClr>
                <a:prstClr val="white"/>
              </a:duotone>
              <a:lum bright="40000"/>
            </a:blip>
            <a:srcRect/>
            <a:stretch>
              <a:fillRect/>
            </a:stretch>
          </a:blipFill>
          <a:ln w="3175">
            <a:noFill/>
          </a:ln>
          <a:effectLst>
            <a:reflection blurRad="6350" stA="50000" endA="295" endPos="92000" dist="101600" dir="5400000" sy="-100000" algn="bl" rotWithShape="0"/>
          </a:effectLst>
          <a:scene3d>
            <a:camera prst="orthographicFront"/>
            <a:lightRig rig="threePt" dir="t"/>
          </a:scene3d>
          <a:sp3d>
            <a:bevelT w="114300" prst="hardEdg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19" name="18 Paralelogramo"/>
          <p:cNvSpPr/>
          <p:nvPr/>
        </p:nvSpPr>
        <p:spPr>
          <a:xfrm>
            <a:off x="4429124" y="4000504"/>
            <a:ext cx="2428892" cy="571480"/>
          </a:xfrm>
          <a:prstGeom prst="parallelogram">
            <a:avLst>
              <a:gd name="adj" fmla="val 216432"/>
            </a:avLst>
          </a:prstGeom>
          <a:blipFill dpi="0" rotWithShape="1">
            <a:blip r:embed="rId3">
              <a:duotone>
                <a:schemeClr val="bg2">
                  <a:shade val="45000"/>
                  <a:satMod val="135000"/>
                </a:schemeClr>
                <a:prstClr val="white"/>
              </a:duotone>
              <a:lum bright="40000"/>
            </a:blip>
            <a:srcRect/>
            <a:stretch>
              <a:fillRect/>
            </a:stretch>
          </a:blipFill>
          <a:ln w="3175">
            <a:noFill/>
          </a:ln>
          <a:effectLst>
            <a:reflection blurRad="6350" stA="50000" endA="295" endPos="92000" dist="101600" dir="5400000" sy="-100000" algn="bl" rotWithShape="0"/>
          </a:effectLst>
          <a:scene3d>
            <a:camera prst="orthographicFront"/>
            <a:lightRig rig="threePt" dir="t"/>
          </a:scene3d>
          <a:sp3d>
            <a:bevelT w="114300" prst="hardEdg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20" name="19 Paralelogramo"/>
          <p:cNvSpPr/>
          <p:nvPr/>
        </p:nvSpPr>
        <p:spPr>
          <a:xfrm>
            <a:off x="2143108" y="4572032"/>
            <a:ext cx="2428892" cy="571480"/>
          </a:xfrm>
          <a:prstGeom prst="parallelogram">
            <a:avLst>
              <a:gd name="adj" fmla="val 216432"/>
            </a:avLst>
          </a:prstGeom>
          <a:blipFill dpi="0" rotWithShape="1">
            <a:blip r:embed="rId3">
              <a:duotone>
                <a:schemeClr val="bg2">
                  <a:shade val="45000"/>
                  <a:satMod val="135000"/>
                </a:schemeClr>
                <a:prstClr val="white"/>
              </a:duotone>
              <a:lum bright="40000"/>
            </a:blip>
            <a:srcRect/>
            <a:stretch>
              <a:fillRect/>
            </a:stretch>
          </a:blipFill>
          <a:ln w="3175">
            <a:noFill/>
          </a:ln>
          <a:effectLst>
            <a:reflection blurRad="6350" stA="50000" endA="295" endPos="92000" dist="101600" dir="5400000" sy="-100000" algn="bl" rotWithShape="0"/>
          </a:effectLst>
          <a:scene3d>
            <a:camera prst="orthographicFront"/>
            <a:lightRig rig="threePt" dir="t"/>
          </a:scene3d>
          <a:sp3d>
            <a:bevelT w="114300" prst="hardEdg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21" name="20 Paralelogramo"/>
          <p:cNvSpPr/>
          <p:nvPr/>
        </p:nvSpPr>
        <p:spPr>
          <a:xfrm flipH="1">
            <a:off x="4429124" y="4572032"/>
            <a:ext cx="2428892" cy="571480"/>
          </a:xfrm>
          <a:prstGeom prst="parallelogram">
            <a:avLst>
              <a:gd name="adj" fmla="val 216432"/>
            </a:avLst>
          </a:prstGeom>
          <a:blipFill dpi="0" rotWithShape="1">
            <a:blip r:embed="rId3">
              <a:duotone>
                <a:schemeClr val="bg2">
                  <a:shade val="45000"/>
                  <a:satMod val="135000"/>
                </a:schemeClr>
                <a:prstClr val="white"/>
              </a:duotone>
              <a:lum bright="40000"/>
            </a:blip>
            <a:srcRect/>
            <a:stretch>
              <a:fillRect/>
            </a:stretch>
          </a:blipFill>
          <a:ln w="3175">
            <a:noFill/>
          </a:ln>
          <a:effectLst>
            <a:reflection blurRad="6350" stA="50000" endA="295" endPos="92000" dist="101600" dir="5400000" sy="-100000" algn="bl" rotWithShape="0"/>
          </a:effectLst>
          <a:scene3d>
            <a:camera prst="orthographicFront"/>
            <a:lightRig rig="threePt" dir="t"/>
          </a:scene3d>
          <a:sp3d>
            <a:bevelT w="114300" prst="hardEdg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22" name="21 Rectángulo"/>
          <p:cNvSpPr/>
          <p:nvPr/>
        </p:nvSpPr>
        <p:spPr>
          <a:xfrm>
            <a:off x="-357222" y="-357208"/>
            <a:ext cx="9929882" cy="6357982"/>
          </a:xfrm>
          <a:prstGeom prst="rect">
            <a:avLst/>
          </a:prstGeom>
          <a:blipFill>
            <a:blip r:embed="rId4"/>
            <a:stretch>
              <a:fillRect/>
            </a:stretch>
          </a:blip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2000" fill="hold"/>
                                        <p:tgtEl>
                                          <p:spTgt spid="4"/>
                                        </p:tgtEl>
                                        <p:attrNameLst>
                                          <p:attrName>ppt_x</p:attrName>
                                        </p:attrNameLst>
                                      </p:cBhvr>
                                      <p:tavLst>
                                        <p:tav tm="0">
                                          <p:val>
                                            <p:strVal val="1+#ppt_w/2"/>
                                          </p:val>
                                        </p:tav>
                                        <p:tav tm="100000">
                                          <p:val>
                                            <p:strVal val="#ppt_x"/>
                                          </p:val>
                                        </p:tav>
                                      </p:tavLst>
                                    </p:anim>
                                    <p:anim calcmode="lin" valueType="num">
                                      <p:cBhvr additive="base">
                                        <p:cTn id="8" dur="2000" fill="hold"/>
                                        <p:tgtEl>
                                          <p:spTgt spid="4"/>
                                        </p:tgtEl>
                                        <p:attrNameLst>
                                          <p:attrName>ppt_y</p:attrName>
                                        </p:attrNameLst>
                                      </p:cBhvr>
                                      <p:tavLst>
                                        <p:tav tm="0">
                                          <p:val>
                                            <p:strVal val="#ppt_y"/>
                                          </p:val>
                                        </p:tav>
                                        <p:tav tm="100000">
                                          <p:val>
                                            <p:strVal val="#ppt_y"/>
                                          </p:val>
                                        </p:tav>
                                      </p:tavLst>
                                    </p:anim>
                                  </p:childTnLst>
                                </p:cTn>
                              </p:par>
                              <p:par>
                                <p:cTn id="9" presetID="2" presetClass="entr" presetSubtype="2" fill="hold" grpId="0" nodeType="withEffect">
                                  <p:stCondLst>
                                    <p:cond delay="0"/>
                                  </p:stCondLst>
                                  <p:childTnLst>
                                    <p:set>
                                      <p:cBhvr>
                                        <p:cTn id="10" dur="1" fill="hold">
                                          <p:stCondLst>
                                            <p:cond delay="0"/>
                                          </p:stCondLst>
                                        </p:cTn>
                                        <p:tgtEl>
                                          <p:spTgt spid="6"/>
                                        </p:tgtEl>
                                        <p:attrNameLst>
                                          <p:attrName>style.visibility</p:attrName>
                                        </p:attrNameLst>
                                      </p:cBhvr>
                                      <p:to>
                                        <p:strVal val="visible"/>
                                      </p:to>
                                    </p:set>
                                    <p:anim calcmode="lin" valueType="num">
                                      <p:cBhvr additive="base">
                                        <p:cTn id="11" dur="2000" fill="hold"/>
                                        <p:tgtEl>
                                          <p:spTgt spid="6"/>
                                        </p:tgtEl>
                                        <p:attrNameLst>
                                          <p:attrName>ppt_x</p:attrName>
                                        </p:attrNameLst>
                                      </p:cBhvr>
                                      <p:tavLst>
                                        <p:tav tm="0">
                                          <p:val>
                                            <p:strVal val="1+#ppt_w/2"/>
                                          </p:val>
                                        </p:tav>
                                        <p:tav tm="100000">
                                          <p:val>
                                            <p:strVal val="#ppt_x"/>
                                          </p:val>
                                        </p:tav>
                                      </p:tavLst>
                                    </p:anim>
                                    <p:anim calcmode="lin" valueType="num">
                                      <p:cBhvr additive="base">
                                        <p:cTn id="12" dur="2000" fill="hold"/>
                                        <p:tgtEl>
                                          <p:spTgt spid="6"/>
                                        </p:tgtEl>
                                        <p:attrNameLst>
                                          <p:attrName>ppt_y</p:attrName>
                                        </p:attrNameLst>
                                      </p:cBhvr>
                                      <p:tavLst>
                                        <p:tav tm="0">
                                          <p:val>
                                            <p:strVal val="#ppt_y"/>
                                          </p:val>
                                        </p:tav>
                                        <p:tav tm="100000">
                                          <p:val>
                                            <p:strVal val="#ppt_y"/>
                                          </p:val>
                                        </p:tav>
                                      </p:tavLst>
                                    </p:anim>
                                  </p:childTnLst>
                                </p:cTn>
                              </p:par>
                              <p:par>
                                <p:cTn id="13" presetID="2" presetClass="entr" presetSubtype="2" fill="hold" grpId="0" nodeType="withEffect">
                                  <p:stCondLst>
                                    <p:cond delay="0"/>
                                  </p:stCondLst>
                                  <p:childTnLst>
                                    <p:set>
                                      <p:cBhvr>
                                        <p:cTn id="14" dur="1" fill="hold">
                                          <p:stCondLst>
                                            <p:cond delay="0"/>
                                          </p:stCondLst>
                                        </p:cTn>
                                        <p:tgtEl>
                                          <p:spTgt spid="8"/>
                                        </p:tgtEl>
                                        <p:attrNameLst>
                                          <p:attrName>style.visibility</p:attrName>
                                        </p:attrNameLst>
                                      </p:cBhvr>
                                      <p:to>
                                        <p:strVal val="visible"/>
                                      </p:to>
                                    </p:set>
                                    <p:anim calcmode="lin" valueType="num">
                                      <p:cBhvr additive="base">
                                        <p:cTn id="15" dur="2000" fill="hold"/>
                                        <p:tgtEl>
                                          <p:spTgt spid="8"/>
                                        </p:tgtEl>
                                        <p:attrNameLst>
                                          <p:attrName>ppt_x</p:attrName>
                                        </p:attrNameLst>
                                      </p:cBhvr>
                                      <p:tavLst>
                                        <p:tav tm="0">
                                          <p:val>
                                            <p:strVal val="1+#ppt_w/2"/>
                                          </p:val>
                                        </p:tav>
                                        <p:tav tm="100000">
                                          <p:val>
                                            <p:strVal val="#ppt_x"/>
                                          </p:val>
                                        </p:tav>
                                      </p:tavLst>
                                    </p:anim>
                                    <p:anim calcmode="lin" valueType="num">
                                      <p:cBhvr additive="base">
                                        <p:cTn id="16" dur="2000" fill="hold"/>
                                        <p:tgtEl>
                                          <p:spTgt spid="8"/>
                                        </p:tgtEl>
                                        <p:attrNameLst>
                                          <p:attrName>ppt_y</p:attrName>
                                        </p:attrNameLst>
                                      </p:cBhvr>
                                      <p:tavLst>
                                        <p:tav tm="0">
                                          <p:val>
                                            <p:strVal val="#ppt_y"/>
                                          </p:val>
                                        </p:tav>
                                        <p:tav tm="100000">
                                          <p:val>
                                            <p:strVal val="#ppt_y"/>
                                          </p:val>
                                        </p:tav>
                                      </p:tavLst>
                                    </p:anim>
                                  </p:childTnLst>
                                </p:cTn>
                              </p:par>
                              <p:par>
                                <p:cTn id="17" presetID="2" presetClass="entr" presetSubtype="2" fill="hold" grpId="0" nodeType="withEffect">
                                  <p:stCondLst>
                                    <p:cond delay="0"/>
                                  </p:stCondLst>
                                  <p:childTnLst>
                                    <p:set>
                                      <p:cBhvr>
                                        <p:cTn id="18" dur="1" fill="hold">
                                          <p:stCondLst>
                                            <p:cond delay="0"/>
                                          </p:stCondLst>
                                        </p:cTn>
                                        <p:tgtEl>
                                          <p:spTgt spid="10"/>
                                        </p:tgtEl>
                                        <p:attrNameLst>
                                          <p:attrName>style.visibility</p:attrName>
                                        </p:attrNameLst>
                                      </p:cBhvr>
                                      <p:to>
                                        <p:strVal val="visible"/>
                                      </p:to>
                                    </p:set>
                                    <p:anim calcmode="lin" valueType="num">
                                      <p:cBhvr additive="base">
                                        <p:cTn id="19" dur="2000" fill="hold"/>
                                        <p:tgtEl>
                                          <p:spTgt spid="10"/>
                                        </p:tgtEl>
                                        <p:attrNameLst>
                                          <p:attrName>ppt_x</p:attrName>
                                        </p:attrNameLst>
                                      </p:cBhvr>
                                      <p:tavLst>
                                        <p:tav tm="0">
                                          <p:val>
                                            <p:strVal val="1+#ppt_w/2"/>
                                          </p:val>
                                        </p:tav>
                                        <p:tav tm="100000">
                                          <p:val>
                                            <p:strVal val="#ppt_x"/>
                                          </p:val>
                                        </p:tav>
                                      </p:tavLst>
                                    </p:anim>
                                    <p:anim calcmode="lin" valueType="num">
                                      <p:cBhvr additive="base">
                                        <p:cTn id="20" dur="2000" fill="hold"/>
                                        <p:tgtEl>
                                          <p:spTgt spid="10"/>
                                        </p:tgtEl>
                                        <p:attrNameLst>
                                          <p:attrName>ppt_y</p:attrName>
                                        </p:attrNameLst>
                                      </p:cBhvr>
                                      <p:tavLst>
                                        <p:tav tm="0">
                                          <p:val>
                                            <p:strVal val="#ppt_y"/>
                                          </p:val>
                                        </p:tav>
                                        <p:tav tm="100000">
                                          <p:val>
                                            <p:strVal val="#ppt_y"/>
                                          </p:val>
                                        </p:tav>
                                      </p:tavLst>
                                    </p:anim>
                                  </p:childTnLst>
                                </p:cTn>
                              </p:par>
                              <p:par>
                                <p:cTn id="21" presetID="2" presetClass="entr" presetSubtype="2" fill="hold" grpId="0" nodeType="withEffect">
                                  <p:stCondLst>
                                    <p:cond delay="0"/>
                                  </p:stCondLst>
                                  <p:childTnLst>
                                    <p:set>
                                      <p:cBhvr>
                                        <p:cTn id="22" dur="1" fill="hold">
                                          <p:stCondLst>
                                            <p:cond delay="0"/>
                                          </p:stCondLst>
                                        </p:cTn>
                                        <p:tgtEl>
                                          <p:spTgt spid="12"/>
                                        </p:tgtEl>
                                        <p:attrNameLst>
                                          <p:attrName>style.visibility</p:attrName>
                                        </p:attrNameLst>
                                      </p:cBhvr>
                                      <p:to>
                                        <p:strVal val="visible"/>
                                      </p:to>
                                    </p:set>
                                    <p:anim calcmode="lin" valueType="num">
                                      <p:cBhvr additive="base">
                                        <p:cTn id="23" dur="2000" fill="hold"/>
                                        <p:tgtEl>
                                          <p:spTgt spid="12"/>
                                        </p:tgtEl>
                                        <p:attrNameLst>
                                          <p:attrName>ppt_x</p:attrName>
                                        </p:attrNameLst>
                                      </p:cBhvr>
                                      <p:tavLst>
                                        <p:tav tm="0">
                                          <p:val>
                                            <p:strVal val="1+#ppt_w/2"/>
                                          </p:val>
                                        </p:tav>
                                        <p:tav tm="100000">
                                          <p:val>
                                            <p:strVal val="#ppt_x"/>
                                          </p:val>
                                        </p:tav>
                                      </p:tavLst>
                                    </p:anim>
                                    <p:anim calcmode="lin" valueType="num">
                                      <p:cBhvr additive="base">
                                        <p:cTn id="24" dur="2000" fill="hold"/>
                                        <p:tgtEl>
                                          <p:spTgt spid="12"/>
                                        </p:tgtEl>
                                        <p:attrNameLst>
                                          <p:attrName>ppt_y</p:attrName>
                                        </p:attrNameLst>
                                      </p:cBhvr>
                                      <p:tavLst>
                                        <p:tav tm="0">
                                          <p:val>
                                            <p:strVal val="#ppt_y"/>
                                          </p:val>
                                        </p:tav>
                                        <p:tav tm="100000">
                                          <p:val>
                                            <p:strVal val="#ppt_y"/>
                                          </p:val>
                                        </p:tav>
                                      </p:tavLst>
                                    </p:anim>
                                  </p:childTnLst>
                                </p:cTn>
                              </p:par>
                              <p:par>
                                <p:cTn id="25" presetID="2" presetClass="entr" presetSubtype="2" fill="hold" grpId="0" nodeType="withEffect">
                                  <p:stCondLst>
                                    <p:cond delay="0"/>
                                  </p:stCondLst>
                                  <p:childTnLst>
                                    <p:set>
                                      <p:cBhvr>
                                        <p:cTn id="26" dur="1" fill="hold">
                                          <p:stCondLst>
                                            <p:cond delay="0"/>
                                          </p:stCondLst>
                                        </p:cTn>
                                        <p:tgtEl>
                                          <p:spTgt spid="14"/>
                                        </p:tgtEl>
                                        <p:attrNameLst>
                                          <p:attrName>style.visibility</p:attrName>
                                        </p:attrNameLst>
                                      </p:cBhvr>
                                      <p:to>
                                        <p:strVal val="visible"/>
                                      </p:to>
                                    </p:set>
                                    <p:anim calcmode="lin" valueType="num">
                                      <p:cBhvr additive="base">
                                        <p:cTn id="27" dur="2000" fill="hold"/>
                                        <p:tgtEl>
                                          <p:spTgt spid="14"/>
                                        </p:tgtEl>
                                        <p:attrNameLst>
                                          <p:attrName>ppt_x</p:attrName>
                                        </p:attrNameLst>
                                      </p:cBhvr>
                                      <p:tavLst>
                                        <p:tav tm="0">
                                          <p:val>
                                            <p:strVal val="1+#ppt_w/2"/>
                                          </p:val>
                                        </p:tav>
                                        <p:tav tm="100000">
                                          <p:val>
                                            <p:strVal val="#ppt_x"/>
                                          </p:val>
                                        </p:tav>
                                      </p:tavLst>
                                    </p:anim>
                                    <p:anim calcmode="lin" valueType="num">
                                      <p:cBhvr additive="base">
                                        <p:cTn id="28" dur="2000" fill="hold"/>
                                        <p:tgtEl>
                                          <p:spTgt spid="14"/>
                                        </p:tgtEl>
                                        <p:attrNameLst>
                                          <p:attrName>ppt_y</p:attrName>
                                        </p:attrNameLst>
                                      </p:cBhvr>
                                      <p:tavLst>
                                        <p:tav tm="0">
                                          <p:val>
                                            <p:strVal val="#ppt_y"/>
                                          </p:val>
                                        </p:tav>
                                        <p:tav tm="100000">
                                          <p:val>
                                            <p:strVal val="#ppt_y"/>
                                          </p:val>
                                        </p:tav>
                                      </p:tavLst>
                                    </p:anim>
                                  </p:childTnLst>
                                </p:cTn>
                              </p:par>
                              <p:par>
                                <p:cTn id="29" presetID="2" presetClass="entr" presetSubtype="2" fill="hold" grpId="0" nodeType="withEffect">
                                  <p:stCondLst>
                                    <p:cond delay="0"/>
                                  </p:stCondLst>
                                  <p:childTnLst>
                                    <p:set>
                                      <p:cBhvr>
                                        <p:cTn id="30" dur="1" fill="hold">
                                          <p:stCondLst>
                                            <p:cond delay="0"/>
                                          </p:stCondLst>
                                        </p:cTn>
                                        <p:tgtEl>
                                          <p:spTgt spid="16"/>
                                        </p:tgtEl>
                                        <p:attrNameLst>
                                          <p:attrName>style.visibility</p:attrName>
                                        </p:attrNameLst>
                                      </p:cBhvr>
                                      <p:to>
                                        <p:strVal val="visible"/>
                                      </p:to>
                                    </p:set>
                                    <p:anim calcmode="lin" valueType="num">
                                      <p:cBhvr additive="base">
                                        <p:cTn id="31" dur="2000" fill="hold"/>
                                        <p:tgtEl>
                                          <p:spTgt spid="16"/>
                                        </p:tgtEl>
                                        <p:attrNameLst>
                                          <p:attrName>ppt_x</p:attrName>
                                        </p:attrNameLst>
                                      </p:cBhvr>
                                      <p:tavLst>
                                        <p:tav tm="0">
                                          <p:val>
                                            <p:strVal val="1+#ppt_w/2"/>
                                          </p:val>
                                        </p:tav>
                                        <p:tav tm="100000">
                                          <p:val>
                                            <p:strVal val="#ppt_x"/>
                                          </p:val>
                                        </p:tav>
                                      </p:tavLst>
                                    </p:anim>
                                    <p:anim calcmode="lin" valueType="num">
                                      <p:cBhvr additive="base">
                                        <p:cTn id="32" dur="2000" fill="hold"/>
                                        <p:tgtEl>
                                          <p:spTgt spid="16"/>
                                        </p:tgtEl>
                                        <p:attrNameLst>
                                          <p:attrName>ppt_y</p:attrName>
                                        </p:attrNameLst>
                                      </p:cBhvr>
                                      <p:tavLst>
                                        <p:tav tm="0">
                                          <p:val>
                                            <p:strVal val="#ppt_y"/>
                                          </p:val>
                                        </p:tav>
                                        <p:tav tm="100000">
                                          <p:val>
                                            <p:strVal val="#ppt_y"/>
                                          </p:val>
                                        </p:tav>
                                      </p:tavLst>
                                    </p:anim>
                                  </p:childTnLst>
                                </p:cTn>
                              </p:par>
                              <p:par>
                                <p:cTn id="33" presetID="2" presetClass="entr" presetSubtype="2" fill="hold" grpId="0" nodeType="withEffect">
                                  <p:stCondLst>
                                    <p:cond delay="0"/>
                                  </p:stCondLst>
                                  <p:childTnLst>
                                    <p:set>
                                      <p:cBhvr>
                                        <p:cTn id="34" dur="1" fill="hold">
                                          <p:stCondLst>
                                            <p:cond delay="0"/>
                                          </p:stCondLst>
                                        </p:cTn>
                                        <p:tgtEl>
                                          <p:spTgt spid="18"/>
                                        </p:tgtEl>
                                        <p:attrNameLst>
                                          <p:attrName>style.visibility</p:attrName>
                                        </p:attrNameLst>
                                      </p:cBhvr>
                                      <p:to>
                                        <p:strVal val="visible"/>
                                      </p:to>
                                    </p:set>
                                    <p:anim calcmode="lin" valueType="num">
                                      <p:cBhvr additive="base">
                                        <p:cTn id="35" dur="2000" fill="hold"/>
                                        <p:tgtEl>
                                          <p:spTgt spid="18"/>
                                        </p:tgtEl>
                                        <p:attrNameLst>
                                          <p:attrName>ppt_x</p:attrName>
                                        </p:attrNameLst>
                                      </p:cBhvr>
                                      <p:tavLst>
                                        <p:tav tm="0">
                                          <p:val>
                                            <p:strVal val="1+#ppt_w/2"/>
                                          </p:val>
                                        </p:tav>
                                        <p:tav tm="100000">
                                          <p:val>
                                            <p:strVal val="#ppt_x"/>
                                          </p:val>
                                        </p:tav>
                                      </p:tavLst>
                                    </p:anim>
                                    <p:anim calcmode="lin" valueType="num">
                                      <p:cBhvr additive="base">
                                        <p:cTn id="36" dur="2000" fill="hold"/>
                                        <p:tgtEl>
                                          <p:spTgt spid="18"/>
                                        </p:tgtEl>
                                        <p:attrNameLst>
                                          <p:attrName>ppt_y</p:attrName>
                                        </p:attrNameLst>
                                      </p:cBhvr>
                                      <p:tavLst>
                                        <p:tav tm="0">
                                          <p:val>
                                            <p:strVal val="#ppt_y"/>
                                          </p:val>
                                        </p:tav>
                                        <p:tav tm="100000">
                                          <p:val>
                                            <p:strVal val="#ppt_y"/>
                                          </p:val>
                                        </p:tav>
                                      </p:tavLst>
                                    </p:anim>
                                  </p:childTnLst>
                                </p:cTn>
                              </p:par>
                              <p:par>
                                <p:cTn id="37" presetID="2" presetClass="entr" presetSubtype="2" fill="hold" grpId="0" nodeType="withEffect">
                                  <p:stCondLst>
                                    <p:cond delay="0"/>
                                  </p:stCondLst>
                                  <p:childTnLst>
                                    <p:set>
                                      <p:cBhvr>
                                        <p:cTn id="38" dur="1" fill="hold">
                                          <p:stCondLst>
                                            <p:cond delay="0"/>
                                          </p:stCondLst>
                                        </p:cTn>
                                        <p:tgtEl>
                                          <p:spTgt spid="20"/>
                                        </p:tgtEl>
                                        <p:attrNameLst>
                                          <p:attrName>style.visibility</p:attrName>
                                        </p:attrNameLst>
                                      </p:cBhvr>
                                      <p:to>
                                        <p:strVal val="visible"/>
                                      </p:to>
                                    </p:set>
                                    <p:anim calcmode="lin" valueType="num">
                                      <p:cBhvr additive="base">
                                        <p:cTn id="39" dur="2000" fill="hold"/>
                                        <p:tgtEl>
                                          <p:spTgt spid="20"/>
                                        </p:tgtEl>
                                        <p:attrNameLst>
                                          <p:attrName>ppt_x</p:attrName>
                                        </p:attrNameLst>
                                      </p:cBhvr>
                                      <p:tavLst>
                                        <p:tav tm="0">
                                          <p:val>
                                            <p:strVal val="1+#ppt_w/2"/>
                                          </p:val>
                                        </p:tav>
                                        <p:tav tm="100000">
                                          <p:val>
                                            <p:strVal val="#ppt_x"/>
                                          </p:val>
                                        </p:tav>
                                      </p:tavLst>
                                    </p:anim>
                                    <p:anim calcmode="lin" valueType="num">
                                      <p:cBhvr additive="base">
                                        <p:cTn id="40" dur="2000" fill="hold"/>
                                        <p:tgtEl>
                                          <p:spTgt spid="20"/>
                                        </p:tgtEl>
                                        <p:attrNameLst>
                                          <p:attrName>ppt_y</p:attrName>
                                        </p:attrNameLst>
                                      </p:cBhvr>
                                      <p:tavLst>
                                        <p:tav tm="0">
                                          <p:val>
                                            <p:strVal val="#ppt_y"/>
                                          </p:val>
                                        </p:tav>
                                        <p:tav tm="100000">
                                          <p:val>
                                            <p:strVal val="#ppt_y"/>
                                          </p:val>
                                        </p:tav>
                                      </p:tavLst>
                                    </p:anim>
                                  </p:childTnLst>
                                </p:cTn>
                              </p:par>
                              <p:par>
                                <p:cTn id="41" presetID="2" presetClass="entr" presetSubtype="8" fill="hold" grpId="0" nodeType="withEffect">
                                  <p:stCondLst>
                                    <p:cond delay="0"/>
                                  </p:stCondLst>
                                  <p:childTnLst>
                                    <p:set>
                                      <p:cBhvr>
                                        <p:cTn id="42" dur="1" fill="hold">
                                          <p:stCondLst>
                                            <p:cond delay="0"/>
                                          </p:stCondLst>
                                        </p:cTn>
                                        <p:tgtEl>
                                          <p:spTgt spid="5"/>
                                        </p:tgtEl>
                                        <p:attrNameLst>
                                          <p:attrName>style.visibility</p:attrName>
                                        </p:attrNameLst>
                                      </p:cBhvr>
                                      <p:to>
                                        <p:strVal val="visible"/>
                                      </p:to>
                                    </p:set>
                                    <p:anim calcmode="lin" valueType="num">
                                      <p:cBhvr additive="base">
                                        <p:cTn id="43" dur="2000" fill="hold"/>
                                        <p:tgtEl>
                                          <p:spTgt spid="5"/>
                                        </p:tgtEl>
                                        <p:attrNameLst>
                                          <p:attrName>ppt_x</p:attrName>
                                        </p:attrNameLst>
                                      </p:cBhvr>
                                      <p:tavLst>
                                        <p:tav tm="0">
                                          <p:val>
                                            <p:strVal val="0-#ppt_w/2"/>
                                          </p:val>
                                        </p:tav>
                                        <p:tav tm="100000">
                                          <p:val>
                                            <p:strVal val="#ppt_x"/>
                                          </p:val>
                                        </p:tav>
                                      </p:tavLst>
                                    </p:anim>
                                    <p:anim calcmode="lin" valueType="num">
                                      <p:cBhvr additive="base">
                                        <p:cTn id="44" dur="2000" fill="hold"/>
                                        <p:tgtEl>
                                          <p:spTgt spid="5"/>
                                        </p:tgtEl>
                                        <p:attrNameLst>
                                          <p:attrName>ppt_y</p:attrName>
                                        </p:attrNameLst>
                                      </p:cBhvr>
                                      <p:tavLst>
                                        <p:tav tm="0">
                                          <p:val>
                                            <p:strVal val="#ppt_y"/>
                                          </p:val>
                                        </p:tav>
                                        <p:tav tm="100000">
                                          <p:val>
                                            <p:strVal val="#ppt_y"/>
                                          </p:val>
                                        </p:tav>
                                      </p:tavLst>
                                    </p:anim>
                                  </p:childTnLst>
                                </p:cTn>
                              </p:par>
                              <p:par>
                                <p:cTn id="45" presetID="2" presetClass="entr" presetSubtype="8" fill="hold" grpId="0" nodeType="withEffect">
                                  <p:stCondLst>
                                    <p:cond delay="0"/>
                                  </p:stCondLst>
                                  <p:childTnLst>
                                    <p:set>
                                      <p:cBhvr>
                                        <p:cTn id="46" dur="1" fill="hold">
                                          <p:stCondLst>
                                            <p:cond delay="0"/>
                                          </p:stCondLst>
                                        </p:cTn>
                                        <p:tgtEl>
                                          <p:spTgt spid="7"/>
                                        </p:tgtEl>
                                        <p:attrNameLst>
                                          <p:attrName>style.visibility</p:attrName>
                                        </p:attrNameLst>
                                      </p:cBhvr>
                                      <p:to>
                                        <p:strVal val="visible"/>
                                      </p:to>
                                    </p:set>
                                    <p:anim calcmode="lin" valueType="num">
                                      <p:cBhvr additive="base">
                                        <p:cTn id="47" dur="2000" fill="hold"/>
                                        <p:tgtEl>
                                          <p:spTgt spid="7"/>
                                        </p:tgtEl>
                                        <p:attrNameLst>
                                          <p:attrName>ppt_x</p:attrName>
                                        </p:attrNameLst>
                                      </p:cBhvr>
                                      <p:tavLst>
                                        <p:tav tm="0">
                                          <p:val>
                                            <p:strVal val="0-#ppt_w/2"/>
                                          </p:val>
                                        </p:tav>
                                        <p:tav tm="100000">
                                          <p:val>
                                            <p:strVal val="#ppt_x"/>
                                          </p:val>
                                        </p:tav>
                                      </p:tavLst>
                                    </p:anim>
                                    <p:anim calcmode="lin" valueType="num">
                                      <p:cBhvr additive="base">
                                        <p:cTn id="48" dur="2000" fill="hold"/>
                                        <p:tgtEl>
                                          <p:spTgt spid="7"/>
                                        </p:tgtEl>
                                        <p:attrNameLst>
                                          <p:attrName>ppt_y</p:attrName>
                                        </p:attrNameLst>
                                      </p:cBhvr>
                                      <p:tavLst>
                                        <p:tav tm="0">
                                          <p:val>
                                            <p:strVal val="#ppt_y"/>
                                          </p:val>
                                        </p:tav>
                                        <p:tav tm="100000">
                                          <p:val>
                                            <p:strVal val="#ppt_y"/>
                                          </p:val>
                                        </p:tav>
                                      </p:tavLst>
                                    </p:anim>
                                  </p:childTnLst>
                                </p:cTn>
                              </p:par>
                              <p:par>
                                <p:cTn id="49" presetID="2" presetClass="entr" presetSubtype="8" fill="hold" grpId="0" nodeType="withEffect">
                                  <p:stCondLst>
                                    <p:cond delay="0"/>
                                  </p:stCondLst>
                                  <p:childTnLst>
                                    <p:set>
                                      <p:cBhvr>
                                        <p:cTn id="50" dur="1" fill="hold">
                                          <p:stCondLst>
                                            <p:cond delay="0"/>
                                          </p:stCondLst>
                                        </p:cTn>
                                        <p:tgtEl>
                                          <p:spTgt spid="9"/>
                                        </p:tgtEl>
                                        <p:attrNameLst>
                                          <p:attrName>style.visibility</p:attrName>
                                        </p:attrNameLst>
                                      </p:cBhvr>
                                      <p:to>
                                        <p:strVal val="visible"/>
                                      </p:to>
                                    </p:set>
                                    <p:anim calcmode="lin" valueType="num">
                                      <p:cBhvr additive="base">
                                        <p:cTn id="51" dur="2000" fill="hold"/>
                                        <p:tgtEl>
                                          <p:spTgt spid="9"/>
                                        </p:tgtEl>
                                        <p:attrNameLst>
                                          <p:attrName>ppt_x</p:attrName>
                                        </p:attrNameLst>
                                      </p:cBhvr>
                                      <p:tavLst>
                                        <p:tav tm="0">
                                          <p:val>
                                            <p:strVal val="0-#ppt_w/2"/>
                                          </p:val>
                                        </p:tav>
                                        <p:tav tm="100000">
                                          <p:val>
                                            <p:strVal val="#ppt_x"/>
                                          </p:val>
                                        </p:tav>
                                      </p:tavLst>
                                    </p:anim>
                                    <p:anim calcmode="lin" valueType="num">
                                      <p:cBhvr additive="base">
                                        <p:cTn id="52" dur="2000" fill="hold"/>
                                        <p:tgtEl>
                                          <p:spTgt spid="9"/>
                                        </p:tgtEl>
                                        <p:attrNameLst>
                                          <p:attrName>ppt_y</p:attrName>
                                        </p:attrNameLst>
                                      </p:cBhvr>
                                      <p:tavLst>
                                        <p:tav tm="0">
                                          <p:val>
                                            <p:strVal val="#ppt_y"/>
                                          </p:val>
                                        </p:tav>
                                        <p:tav tm="100000">
                                          <p:val>
                                            <p:strVal val="#ppt_y"/>
                                          </p:val>
                                        </p:tav>
                                      </p:tavLst>
                                    </p:anim>
                                  </p:childTnLst>
                                </p:cTn>
                              </p:par>
                              <p:par>
                                <p:cTn id="53" presetID="2" presetClass="entr" presetSubtype="8" fill="hold" grpId="0" nodeType="withEffect">
                                  <p:stCondLst>
                                    <p:cond delay="0"/>
                                  </p:stCondLst>
                                  <p:childTnLst>
                                    <p:set>
                                      <p:cBhvr>
                                        <p:cTn id="54" dur="1" fill="hold">
                                          <p:stCondLst>
                                            <p:cond delay="0"/>
                                          </p:stCondLst>
                                        </p:cTn>
                                        <p:tgtEl>
                                          <p:spTgt spid="11"/>
                                        </p:tgtEl>
                                        <p:attrNameLst>
                                          <p:attrName>style.visibility</p:attrName>
                                        </p:attrNameLst>
                                      </p:cBhvr>
                                      <p:to>
                                        <p:strVal val="visible"/>
                                      </p:to>
                                    </p:set>
                                    <p:anim calcmode="lin" valueType="num">
                                      <p:cBhvr additive="base">
                                        <p:cTn id="55" dur="2000" fill="hold"/>
                                        <p:tgtEl>
                                          <p:spTgt spid="11"/>
                                        </p:tgtEl>
                                        <p:attrNameLst>
                                          <p:attrName>ppt_x</p:attrName>
                                        </p:attrNameLst>
                                      </p:cBhvr>
                                      <p:tavLst>
                                        <p:tav tm="0">
                                          <p:val>
                                            <p:strVal val="0-#ppt_w/2"/>
                                          </p:val>
                                        </p:tav>
                                        <p:tav tm="100000">
                                          <p:val>
                                            <p:strVal val="#ppt_x"/>
                                          </p:val>
                                        </p:tav>
                                      </p:tavLst>
                                    </p:anim>
                                    <p:anim calcmode="lin" valueType="num">
                                      <p:cBhvr additive="base">
                                        <p:cTn id="56" dur="2000" fill="hold"/>
                                        <p:tgtEl>
                                          <p:spTgt spid="11"/>
                                        </p:tgtEl>
                                        <p:attrNameLst>
                                          <p:attrName>ppt_y</p:attrName>
                                        </p:attrNameLst>
                                      </p:cBhvr>
                                      <p:tavLst>
                                        <p:tav tm="0">
                                          <p:val>
                                            <p:strVal val="#ppt_y"/>
                                          </p:val>
                                        </p:tav>
                                        <p:tav tm="100000">
                                          <p:val>
                                            <p:strVal val="#ppt_y"/>
                                          </p:val>
                                        </p:tav>
                                      </p:tavLst>
                                    </p:anim>
                                  </p:childTnLst>
                                </p:cTn>
                              </p:par>
                              <p:par>
                                <p:cTn id="57" presetID="2" presetClass="entr" presetSubtype="8" fill="hold" grpId="0" nodeType="withEffect">
                                  <p:stCondLst>
                                    <p:cond delay="0"/>
                                  </p:stCondLst>
                                  <p:childTnLst>
                                    <p:set>
                                      <p:cBhvr>
                                        <p:cTn id="58" dur="1" fill="hold">
                                          <p:stCondLst>
                                            <p:cond delay="0"/>
                                          </p:stCondLst>
                                        </p:cTn>
                                        <p:tgtEl>
                                          <p:spTgt spid="13"/>
                                        </p:tgtEl>
                                        <p:attrNameLst>
                                          <p:attrName>style.visibility</p:attrName>
                                        </p:attrNameLst>
                                      </p:cBhvr>
                                      <p:to>
                                        <p:strVal val="visible"/>
                                      </p:to>
                                    </p:set>
                                    <p:anim calcmode="lin" valueType="num">
                                      <p:cBhvr additive="base">
                                        <p:cTn id="59" dur="2000" fill="hold"/>
                                        <p:tgtEl>
                                          <p:spTgt spid="13"/>
                                        </p:tgtEl>
                                        <p:attrNameLst>
                                          <p:attrName>ppt_x</p:attrName>
                                        </p:attrNameLst>
                                      </p:cBhvr>
                                      <p:tavLst>
                                        <p:tav tm="0">
                                          <p:val>
                                            <p:strVal val="0-#ppt_w/2"/>
                                          </p:val>
                                        </p:tav>
                                        <p:tav tm="100000">
                                          <p:val>
                                            <p:strVal val="#ppt_x"/>
                                          </p:val>
                                        </p:tav>
                                      </p:tavLst>
                                    </p:anim>
                                    <p:anim calcmode="lin" valueType="num">
                                      <p:cBhvr additive="base">
                                        <p:cTn id="60" dur="2000" fill="hold"/>
                                        <p:tgtEl>
                                          <p:spTgt spid="13"/>
                                        </p:tgtEl>
                                        <p:attrNameLst>
                                          <p:attrName>ppt_y</p:attrName>
                                        </p:attrNameLst>
                                      </p:cBhvr>
                                      <p:tavLst>
                                        <p:tav tm="0">
                                          <p:val>
                                            <p:strVal val="#ppt_y"/>
                                          </p:val>
                                        </p:tav>
                                        <p:tav tm="100000">
                                          <p:val>
                                            <p:strVal val="#ppt_y"/>
                                          </p:val>
                                        </p:tav>
                                      </p:tavLst>
                                    </p:anim>
                                  </p:childTnLst>
                                </p:cTn>
                              </p:par>
                              <p:par>
                                <p:cTn id="61" presetID="2" presetClass="entr" presetSubtype="8" fill="hold" grpId="0" nodeType="withEffect">
                                  <p:stCondLst>
                                    <p:cond delay="0"/>
                                  </p:stCondLst>
                                  <p:childTnLst>
                                    <p:set>
                                      <p:cBhvr>
                                        <p:cTn id="62" dur="1" fill="hold">
                                          <p:stCondLst>
                                            <p:cond delay="0"/>
                                          </p:stCondLst>
                                        </p:cTn>
                                        <p:tgtEl>
                                          <p:spTgt spid="15"/>
                                        </p:tgtEl>
                                        <p:attrNameLst>
                                          <p:attrName>style.visibility</p:attrName>
                                        </p:attrNameLst>
                                      </p:cBhvr>
                                      <p:to>
                                        <p:strVal val="visible"/>
                                      </p:to>
                                    </p:set>
                                    <p:anim calcmode="lin" valueType="num">
                                      <p:cBhvr additive="base">
                                        <p:cTn id="63" dur="2000" fill="hold"/>
                                        <p:tgtEl>
                                          <p:spTgt spid="15"/>
                                        </p:tgtEl>
                                        <p:attrNameLst>
                                          <p:attrName>ppt_x</p:attrName>
                                        </p:attrNameLst>
                                      </p:cBhvr>
                                      <p:tavLst>
                                        <p:tav tm="0">
                                          <p:val>
                                            <p:strVal val="0-#ppt_w/2"/>
                                          </p:val>
                                        </p:tav>
                                        <p:tav tm="100000">
                                          <p:val>
                                            <p:strVal val="#ppt_x"/>
                                          </p:val>
                                        </p:tav>
                                      </p:tavLst>
                                    </p:anim>
                                    <p:anim calcmode="lin" valueType="num">
                                      <p:cBhvr additive="base">
                                        <p:cTn id="64" dur="2000" fill="hold"/>
                                        <p:tgtEl>
                                          <p:spTgt spid="15"/>
                                        </p:tgtEl>
                                        <p:attrNameLst>
                                          <p:attrName>ppt_y</p:attrName>
                                        </p:attrNameLst>
                                      </p:cBhvr>
                                      <p:tavLst>
                                        <p:tav tm="0">
                                          <p:val>
                                            <p:strVal val="#ppt_y"/>
                                          </p:val>
                                        </p:tav>
                                        <p:tav tm="100000">
                                          <p:val>
                                            <p:strVal val="#ppt_y"/>
                                          </p:val>
                                        </p:tav>
                                      </p:tavLst>
                                    </p:anim>
                                  </p:childTnLst>
                                </p:cTn>
                              </p:par>
                              <p:par>
                                <p:cTn id="65" presetID="2" presetClass="entr" presetSubtype="8" fill="hold" grpId="0" nodeType="withEffect">
                                  <p:stCondLst>
                                    <p:cond delay="0"/>
                                  </p:stCondLst>
                                  <p:childTnLst>
                                    <p:set>
                                      <p:cBhvr>
                                        <p:cTn id="66" dur="1" fill="hold">
                                          <p:stCondLst>
                                            <p:cond delay="0"/>
                                          </p:stCondLst>
                                        </p:cTn>
                                        <p:tgtEl>
                                          <p:spTgt spid="17"/>
                                        </p:tgtEl>
                                        <p:attrNameLst>
                                          <p:attrName>style.visibility</p:attrName>
                                        </p:attrNameLst>
                                      </p:cBhvr>
                                      <p:to>
                                        <p:strVal val="visible"/>
                                      </p:to>
                                    </p:set>
                                    <p:anim calcmode="lin" valueType="num">
                                      <p:cBhvr additive="base">
                                        <p:cTn id="67" dur="2000" fill="hold"/>
                                        <p:tgtEl>
                                          <p:spTgt spid="17"/>
                                        </p:tgtEl>
                                        <p:attrNameLst>
                                          <p:attrName>ppt_x</p:attrName>
                                        </p:attrNameLst>
                                      </p:cBhvr>
                                      <p:tavLst>
                                        <p:tav tm="0">
                                          <p:val>
                                            <p:strVal val="0-#ppt_w/2"/>
                                          </p:val>
                                        </p:tav>
                                        <p:tav tm="100000">
                                          <p:val>
                                            <p:strVal val="#ppt_x"/>
                                          </p:val>
                                        </p:tav>
                                      </p:tavLst>
                                    </p:anim>
                                    <p:anim calcmode="lin" valueType="num">
                                      <p:cBhvr additive="base">
                                        <p:cTn id="68" dur="2000" fill="hold"/>
                                        <p:tgtEl>
                                          <p:spTgt spid="17"/>
                                        </p:tgtEl>
                                        <p:attrNameLst>
                                          <p:attrName>ppt_y</p:attrName>
                                        </p:attrNameLst>
                                      </p:cBhvr>
                                      <p:tavLst>
                                        <p:tav tm="0">
                                          <p:val>
                                            <p:strVal val="#ppt_y"/>
                                          </p:val>
                                        </p:tav>
                                        <p:tav tm="100000">
                                          <p:val>
                                            <p:strVal val="#ppt_y"/>
                                          </p:val>
                                        </p:tav>
                                      </p:tavLst>
                                    </p:anim>
                                  </p:childTnLst>
                                </p:cTn>
                              </p:par>
                              <p:par>
                                <p:cTn id="69" presetID="2" presetClass="entr" presetSubtype="8" fill="hold" grpId="0" nodeType="withEffect">
                                  <p:stCondLst>
                                    <p:cond delay="0"/>
                                  </p:stCondLst>
                                  <p:childTnLst>
                                    <p:set>
                                      <p:cBhvr>
                                        <p:cTn id="70" dur="1" fill="hold">
                                          <p:stCondLst>
                                            <p:cond delay="0"/>
                                          </p:stCondLst>
                                        </p:cTn>
                                        <p:tgtEl>
                                          <p:spTgt spid="19"/>
                                        </p:tgtEl>
                                        <p:attrNameLst>
                                          <p:attrName>style.visibility</p:attrName>
                                        </p:attrNameLst>
                                      </p:cBhvr>
                                      <p:to>
                                        <p:strVal val="visible"/>
                                      </p:to>
                                    </p:set>
                                    <p:anim calcmode="lin" valueType="num">
                                      <p:cBhvr additive="base">
                                        <p:cTn id="71" dur="2000" fill="hold"/>
                                        <p:tgtEl>
                                          <p:spTgt spid="19"/>
                                        </p:tgtEl>
                                        <p:attrNameLst>
                                          <p:attrName>ppt_x</p:attrName>
                                        </p:attrNameLst>
                                      </p:cBhvr>
                                      <p:tavLst>
                                        <p:tav tm="0">
                                          <p:val>
                                            <p:strVal val="0-#ppt_w/2"/>
                                          </p:val>
                                        </p:tav>
                                        <p:tav tm="100000">
                                          <p:val>
                                            <p:strVal val="#ppt_x"/>
                                          </p:val>
                                        </p:tav>
                                      </p:tavLst>
                                    </p:anim>
                                    <p:anim calcmode="lin" valueType="num">
                                      <p:cBhvr additive="base">
                                        <p:cTn id="72" dur="2000" fill="hold"/>
                                        <p:tgtEl>
                                          <p:spTgt spid="19"/>
                                        </p:tgtEl>
                                        <p:attrNameLst>
                                          <p:attrName>ppt_y</p:attrName>
                                        </p:attrNameLst>
                                      </p:cBhvr>
                                      <p:tavLst>
                                        <p:tav tm="0">
                                          <p:val>
                                            <p:strVal val="#ppt_y"/>
                                          </p:val>
                                        </p:tav>
                                        <p:tav tm="100000">
                                          <p:val>
                                            <p:strVal val="#ppt_y"/>
                                          </p:val>
                                        </p:tav>
                                      </p:tavLst>
                                    </p:anim>
                                  </p:childTnLst>
                                </p:cTn>
                              </p:par>
                              <p:par>
                                <p:cTn id="73" presetID="2" presetClass="entr" presetSubtype="8" fill="hold" grpId="0" nodeType="withEffect">
                                  <p:stCondLst>
                                    <p:cond delay="0"/>
                                  </p:stCondLst>
                                  <p:childTnLst>
                                    <p:set>
                                      <p:cBhvr>
                                        <p:cTn id="74" dur="1" fill="hold">
                                          <p:stCondLst>
                                            <p:cond delay="0"/>
                                          </p:stCondLst>
                                        </p:cTn>
                                        <p:tgtEl>
                                          <p:spTgt spid="21"/>
                                        </p:tgtEl>
                                        <p:attrNameLst>
                                          <p:attrName>style.visibility</p:attrName>
                                        </p:attrNameLst>
                                      </p:cBhvr>
                                      <p:to>
                                        <p:strVal val="visible"/>
                                      </p:to>
                                    </p:set>
                                    <p:anim calcmode="lin" valueType="num">
                                      <p:cBhvr additive="base">
                                        <p:cTn id="75" dur="2000" fill="hold"/>
                                        <p:tgtEl>
                                          <p:spTgt spid="21"/>
                                        </p:tgtEl>
                                        <p:attrNameLst>
                                          <p:attrName>ppt_x</p:attrName>
                                        </p:attrNameLst>
                                      </p:cBhvr>
                                      <p:tavLst>
                                        <p:tav tm="0">
                                          <p:val>
                                            <p:strVal val="0-#ppt_w/2"/>
                                          </p:val>
                                        </p:tav>
                                        <p:tav tm="100000">
                                          <p:val>
                                            <p:strVal val="#ppt_x"/>
                                          </p:val>
                                        </p:tav>
                                      </p:tavLst>
                                    </p:anim>
                                    <p:anim calcmode="lin" valueType="num">
                                      <p:cBhvr additive="base">
                                        <p:cTn id="76" dur="2000" fill="hold"/>
                                        <p:tgtEl>
                                          <p:spTgt spid="21"/>
                                        </p:tgtEl>
                                        <p:attrNameLst>
                                          <p:attrName>ppt_y</p:attrName>
                                        </p:attrNameLst>
                                      </p:cBhvr>
                                      <p:tavLst>
                                        <p:tav tm="0">
                                          <p:val>
                                            <p:strVal val="#ppt_y"/>
                                          </p:val>
                                        </p:tav>
                                        <p:tav tm="100000">
                                          <p:val>
                                            <p:strVal val="#ppt_y"/>
                                          </p:val>
                                        </p:tav>
                                      </p:tavLst>
                                    </p:anim>
                                  </p:childTnLst>
                                </p:cTn>
                              </p:par>
                              <p:par>
                                <p:cTn id="77" presetID="19" presetClass="entr" presetSubtype="5" fill="hold" grpId="1" nodeType="withEffect">
                                  <p:stCondLst>
                                    <p:cond delay="0"/>
                                  </p:stCondLst>
                                  <p:childTnLst>
                                    <p:set>
                                      <p:cBhvr>
                                        <p:cTn id="78" dur="1" fill="hold">
                                          <p:stCondLst>
                                            <p:cond delay="0"/>
                                          </p:stCondLst>
                                        </p:cTn>
                                        <p:tgtEl>
                                          <p:spTgt spid="4"/>
                                        </p:tgtEl>
                                        <p:attrNameLst>
                                          <p:attrName>style.visibility</p:attrName>
                                        </p:attrNameLst>
                                      </p:cBhvr>
                                      <p:to>
                                        <p:strVal val="visible"/>
                                      </p:to>
                                    </p:set>
                                    <p:anim calcmode="lin" valueType="num">
                                      <p:cBhvr>
                                        <p:cTn id="79" dur="2000" fill="hold"/>
                                        <p:tgtEl>
                                          <p:spTgt spid="4"/>
                                        </p:tgtEl>
                                        <p:attrNameLst>
                                          <p:attrName>ppt_w</p:attrName>
                                        </p:attrNameLst>
                                      </p:cBhvr>
                                      <p:tavLst>
                                        <p:tav tm="0">
                                          <p:val>
                                            <p:strVal val="#ppt_w"/>
                                          </p:val>
                                        </p:tav>
                                        <p:tav tm="100000">
                                          <p:val>
                                            <p:strVal val="#ppt_w"/>
                                          </p:val>
                                        </p:tav>
                                      </p:tavLst>
                                    </p:anim>
                                    <p:anim calcmode="lin" valueType="num">
                                      <p:cBhvr>
                                        <p:cTn id="80" dur="2000" fill="hold"/>
                                        <p:tgtEl>
                                          <p:spTgt spid="4"/>
                                        </p:tgtEl>
                                        <p:attrNameLst>
                                          <p:attrName>ppt_h</p:attrName>
                                        </p:attrNameLst>
                                      </p:cBhvr>
                                      <p:tavLst>
                                        <p:tav tm="0" fmla="#ppt_h*sin(2.5*pi*$)">
                                          <p:val>
                                            <p:fltVal val="0"/>
                                          </p:val>
                                        </p:tav>
                                        <p:tav tm="100000">
                                          <p:val>
                                            <p:fltVal val="1"/>
                                          </p:val>
                                        </p:tav>
                                      </p:tavLst>
                                    </p:anim>
                                  </p:childTnLst>
                                </p:cTn>
                              </p:par>
                              <p:par>
                                <p:cTn id="81" presetID="19" presetClass="entr" presetSubtype="5" fill="hold" grpId="1" nodeType="withEffect">
                                  <p:stCondLst>
                                    <p:cond delay="0"/>
                                  </p:stCondLst>
                                  <p:childTnLst>
                                    <p:set>
                                      <p:cBhvr>
                                        <p:cTn id="82" dur="1" fill="hold">
                                          <p:stCondLst>
                                            <p:cond delay="0"/>
                                          </p:stCondLst>
                                        </p:cTn>
                                        <p:tgtEl>
                                          <p:spTgt spid="5"/>
                                        </p:tgtEl>
                                        <p:attrNameLst>
                                          <p:attrName>style.visibility</p:attrName>
                                        </p:attrNameLst>
                                      </p:cBhvr>
                                      <p:to>
                                        <p:strVal val="visible"/>
                                      </p:to>
                                    </p:set>
                                    <p:anim calcmode="lin" valueType="num">
                                      <p:cBhvr>
                                        <p:cTn id="83" dur="2000" fill="hold"/>
                                        <p:tgtEl>
                                          <p:spTgt spid="5"/>
                                        </p:tgtEl>
                                        <p:attrNameLst>
                                          <p:attrName>ppt_w</p:attrName>
                                        </p:attrNameLst>
                                      </p:cBhvr>
                                      <p:tavLst>
                                        <p:tav tm="0">
                                          <p:val>
                                            <p:strVal val="#ppt_w"/>
                                          </p:val>
                                        </p:tav>
                                        <p:tav tm="100000">
                                          <p:val>
                                            <p:strVal val="#ppt_w"/>
                                          </p:val>
                                        </p:tav>
                                      </p:tavLst>
                                    </p:anim>
                                    <p:anim calcmode="lin" valueType="num">
                                      <p:cBhvr>
                                        <p:cTn id="84" dur="2000" fill="hold"/>
                                        <p:tgtEl>
                                          <p:spTgt spid="5"/>
                                        </p:tgtEl>
                                        <p:attrNameLst>
                                          <p:attrName>ppt_h</p:attrName>
                                        </p:attrNameLst>
                                      </p:cBhvr>
                                      <p:tavLst>
                                        <p:tav tm="0" fmla="#ppt_h*sin(2.5*pi*$)">
                                          <p:val>
                                            <p:fltVal val="0"/>
                                          </p:val>
                                        </p:tav>
                                        <p:tav tm="100000">
                                          <p:val>
                                            <p:fltVal val="1"/>
                                          </p:val>
                                        </p:tav>
                                      </p:tavLst>
                                    </p:anim>
                                  </p:childTnLst>
                                </p:cTn>
                              </p:par>
                              <p:par>
                                <p:cTn id="85" presetID="19" presetClass="entr" presetSubtype="5" fill="hold" grpId="1" nodeType="withEffect">
                                  <p:stCondLst>
                                    <p:cond delay="0"/>
                                  </p:stCondLst>
                                  <p:childTnLst>
                                    <p:set>
                                      <p:cBhvr>
                                        <p:cTn id="86" dur="1" fill="hold">
                                          <p:stCondLst>
                                            <p:cond delay="0"/>
                                          </p:stCondLst>
                                        </p:cTn>
                                        <p:tgtEl>
                                          <p:spTgt spid="6"/>
                                        </p:tgtEl>
                                        <p:attrNameLst>
                                          <p:attrName>style.visibility</p:attrName>
                                        </p:attrNameLst>
                                      </p:cBhvr>
                                      <p:to>
                                        <p:strVal val="visible"/>
                                      </p:to>
                                    </p:set>
                                    <p:anim calcmode="lin" valueType="num">
                                      <p:cBhvr>
                                        <p:cTn id="87" dur="2000" fill="hold"/>
                                        <p:tgtEl>
                                          <p:spTgt spid="6"/>
                                        </p:tgtEl>
                                        <p:attrNameLst>
                                          <p:attrName>ppt_w</p:attrName>
                                        </p:attrNameLst>
                                      </p:cBhvr>
                                      <p:tavLst>
                                        <p:tav tm="0">
                                          <p:val>
                                            <p:strVal val="#ppt_w"/>
                                          </p:val>
                                        </p:tav>
                                        <p:tav tm="100000">
                                          <p:val>
                                            <p:strVal val="#ppt_w"/>
                                          </p:val>
                                        </p:tav>
                                      </p:tavLst>
                                    </p:anim>
                                    <p:anim calcmode="lin" valueType="num">
                                      <p:cBhvr>
                                        <p:cTn id="88" dur="2000" fill="hold"/>
                                        <p:tgtEl>
                                          <p:spTgt spid="6"/>
                                        </p:tgtEl>
                                        <p:attrNameLst>
                                          <p:attrName>ppt_h</p:attrName>
                                        </p:attrNameLst>
                                      </p:cBhvr>
                                      <p:tavLst>
                                        <p:tav tm="0" fmla="#ppt_h*sin(2.5*pi*$)">
                                          <p:val>
                                            <p:fltVal val="0"/>
                                          </p:val>
                                        </p:tav>
                                        <p:tav tm="100000">
                                          <p:val>
                                            <p:fltVal val="1"/>
                                          </p:val>
                                        </p:tav>
                                      </p:tavLst>
                                    </p:anim>
                                  </p:childTnLst>
                                </p:cTn>
                              </p:par>
                              <p:par>
                                <p:cTn id="89" presetID="19" presetClass="entr" presetSubtype="5" fill="hold" grpId="1" nodeType="withEffect">
                                  <p:stCondLst>
                                    <p:cond delay="0"/>
                                  </p:stCondLst>
                                  <p:childTnLst>
                                    <p:set>
                                      <p:cBhvr>
                                        <p:cTn id="90" dur="1" fill="hold">
                                          <p:stCondLst>
                                            <p:cond delay="0"/>
                                          </p:stCondLst>
                                        </p:cTn>
                                        <p:tgtEl>
                                          <p:spTgt spid="7"/>
                                        </p:tgtEl>
                                        <p:attrNameLst>
                                          <p:attrName>style.visibility</p:attrName>
                                        </p:attrNameLst>
                                      </p:cBhvr>
                                      <p:to>
                                        <p:strVal val="visible"/>
                                      </p:to>
                                    </p:set>
                                    <p:anim calcmode="lin" valueType="num">
                                      <p:cBhvr>
                                        <p:cTn id="91" dur="2000" fill="hold"/>
                                        <p:tgtEl>
                                          <p:spTgt spid="7"/>
                                        </p:tgtEl>
                                        <p:attrNameLst>
                                          <p:attrName>ppt_w</p:attrName>
                                        </p:attrNameLst>
                                      </p:cBhvr>
                                      <p:tavLst>
                                        <p:tav tm="0">
                                          <p:val>
                                            <p:strVal val="#ppt_w"/>
                                          </p:val>
                                        </p:tav>
                                        <p:tav tm="100000">
                                          <p:val>
                                            <p:strVal val="#ppt_w"/>
                                          </p:val>
                                        </p:tav>
                                      </p:tavLst>
                                    </p:anim>
                                    <p:anim calcmode="lin" valueType="num">
                                      <p:cBhvr>
                                        <p:cTn id="92" dur="2000" fill="hold"/>
                                        <p:tgtEl>
                                          <p:spTgt spid="7"/>
                                        </p:tgtEl>
                                        <p:attrNameLst>
                                          <p:attrName>ppt_h</p:attrName>
                                        </p:attrNameLst>
                                      </p:cBhvr>
                                      <p:tavLst>
                                        <p:tav tm="0" fmla="#ppt_h*sin(2.5*pi*$)">
                                          <p:val>
                                            <p:fltVal val="0"/>
                                          </p:val>
                                        </p:tav>
                                        <p:tav tm="100000">
                                          <p:val>
                                            <p:fltVal val="1"/>
                                          </p:val>
                                        </p:tav>
                                      </p:tavLst>
                                    </p:anim>
                                  </p:childTnLst>
                                </p:cTn>
                              </p:par>
                              <p:par>
                                <p:cTn id="93" presetID="19" presetClass="entr" presetSubtype="5" fill="hold" grpId="1" nodeType="withEffect">
                                  <p:stCondLst>
                                    <p:cond delay="0"/>
                                  </p:stCondLst>
                                  <p:childTnLst>
                                    <p:set>
                                      <p:cBhvr>
                                        <p:cTn id="94" dur="1" fill="hold">
                                          <p:stCondLst>
                                            <p:cond delay="0"/>
                                          </p:stCondLst>
                                        </p:cTn>
                                        <p:tgtEl>
                                          <p:spTgt spid="8"/>
                                        </p:tgtEl>
                                        <p:attrNameLst>
                                          <p:attrName>style.visibility</p:attrName>
                                        </p:attrNameLst>
                                      </p:cBhvr>
                                      <p:to>
                                        <p:strVal val="visible"/>
                                      </p:to>
                                    </p:set>
                                    <p:anim calcmode="lin" valueType="num">
                                      <p:cBhvr>
                                        <p:cTn id="95" dur="2000" fill="hold"/>
                                        <p:tgtEl>
                                          <p:spTgt spid="8"/>
                                        </p:tgtEl>
                                        <p:attrNameLst>
                                          <p:attrName>ppt_w</p:attrName>
                                        </p:attrNameLst>
                                      </p:cBhvr>
                                      <p:tavLst>
                                        <p:tav tm="0">
                                          <p:val>
                                            <p:strVal val="#ppt_w"/>
                                          </p:val>
                                        </p:tav>
                                        <p:tav tm="100000">
                                          <p:val>
                                            <p:strVal val="#ppt_w"/>
                                          </p:val>
                                        </p:tav>
                                      </p:tavLst>
                                    </p:anim>
                                    <p:anim calcmode="lin" valueType="num">
                                      <p:cBhvr>
                                        <p:cTn id="96" dur="2000" fill="hold"/>
                                        <p:tgtEl>
                                          <p:spTgt spid="8"/>
                                        </p:tgtEl>
                                        <p:attrNameLst>
                                          <p:attrName>ppt_h</p:attrName>
                                        </p:attrNameLst>
                                      </p:cBhvr>
                                      <p:tavLst>
                                        <p:tav tm="0" fmla="#ppt_h*sin(2.5*pi*$)">
                                          <p:val>
                                            <p:fltVal val="0"/>
                                          </p:val>
                                        </p:tav>
                                        <p:tav tm="100000">
                                          <p:val>
                                            <p:fltVal val="1"/>
                                          </p:val>
                                        </p:tav>
                                      </p:tavLst>
                                    </p:anim>
                                  </p:childTnLst>
                                </p:cTn>
                              </p:par>
                              <p:par>
                                <p:cTn id="97" presetID="19" presetClass="entr" presetSubtype="5" fill="hold" grpId="1" nodeType="withEffect">
                                  <p:stCondLst>
                                    <p:cond delay="0"/>
                                  </p:stCondLst>
                                  <p:childTnLst>
                                    <p:set>
                                      <p:cBhvr>
                                        <p:cTn id="98" dur="1" fill="hold">
                                          <p:stCondLst>
                                            <p:cond delay="0"/>
                                          </p:stCondLst>
                                        </p:cTn>
                                        <p:tgtEl>
                                          <p:spTgt spid="9"/>
                                        </p:tgtEl>
                                        <p:attrNameLst>
                                          <p:attrName>style.visibility</p:attrName>
                                        </p:attrNameLst>
                                      </p:cBhvr>
                                      <p:to>
                                        <p:strVal val="visible"/>
                                      </p:to>
                                    </p:set>
                                    <p:anim calcmode="lin" valueType="num">
                                      <p:cBhvr>
                                        <p:cTn id="99" dur="2000" fill="hold"/>
                                        <p:tgtEl>
                                          <p:spTgt spid="9"/>
                                        </p:tgtEl>
                                        <p:attrNameLst>
                                          <p:attrName>ppt_w</p:attrName>
                                        </p:attrNameLst>
                                      </p:cBhvr>
                                      <p:tavLst>
                                        <p:tav tm="0">
                                          <p:val>
                                            <p:strVal val="#ppt_w"/>
                                          </p:val>
                                        </p:tav>
                                        <p:tav tm="100000">
                                          <p:val>
                                            <p:strVal val="#ppt_w"/>
                                          </p:val>
                                        </p:tav>
                                      </p:tavLst>
                                    </p:anim>
                                    <p:anim calcmode="lin" valueType="num">
                                      <p:cBhvr>
                                        <p:cTn id="100" dur="2000" fill="hold"/>
                                        <p:tgtEl>
                                          <p:spTgt spid="9"/>
                                        </p:tgtEl>
                                        <p:attrNameLst>
                                          <p:attrName>ppt_h</p:attrName>
                                        </p:attrNameLst>
                                      </p:cBhvr>
                                      <p:tavLst>
                                        <p:tav tm="0" fmla="#ppt_h*sin(2.5*pi*$)">
                                          <p:val>
                                            <p:fltVal val="0"/>
                                          </p:val>
                                        </p:tav>
                                        <p:tav tm="100000">
                                          <p:val>
                                            <p:fltVal val="1"/>
                                          </p:val>
                                        </p:tav>
                                      </p:tavLst>
                                    </p:anim>
                                  </p:childTnLst>
                                </p:cTn>
                              </p:par>
                              <p:par>
                                <p:cTn id="101" presetID="19" presetClass="entr" presetSubtype="5" fill="hold" grpId="1" nodeType="withEffect">
                                  <p:stCondLst>
                                    <p:cond delay="0"/>
                                  </p:stCondLst>
                                  <p:childTnLst>
                                    <p:set>
                                      <p:cBhvr>
                                        <p:cTn id="102" dur="1" fill="hold">
                                          <p:stCondLst>
                                            <p:cond delay="0"/>
                                          </p:stCondLst>
                                        </p:cTn>
                                        <p:tgtEl>
                                          <p:spTgt spid="10"/>
                                        </p:tgtEl>
                                        <p:attrNameLst>
                                          <p:attrName>style.visibility</p:attrName>
                                        </p:attrNameLst>
                                      </p:cBhvr>
                                      <p:to>
                                        <p:strVal val="visible"/>
                                      </p:to>
                                    </p:set>
                                    <p:anim calcmode="lin" valueType="num">
                                      <p:cBhvr>
                                        <p:cTn id="103" dur="2000" fill="hold"/>
                                        <p:tgtEl>
                                          <p:spTgt spid="10"/>
                                        </p:tgtEl>
                                        <p:attrNameLst>
                                          <p:attrName>ppt_w</p:attrName>
                                        </p:attrNameLst>
                                      </p:cBhvr>
                                      <p:tavLst>
                                        <p:tav tm="0">
                                          <p:val>
                                            <p:strVal val="#ppt_w"/>
                                          </p:val>
                                        </p:tav>
                                        <p:tav tm="100000">
                                          <p:val>
                                            <p:strVal val="#ppt_w"/>
                                          </p:val>
                                        </p:tav>
                                      </p:tavLst>
                                    </p:anim>
                                    <p:anim calcmode="lin" valueType="num">
                                      <p:cBhvr>
                                        <p:cTn id="104" dur="2000" fill="hold"/>
                                        <p:tgtEl>
                                          <p:spTgt spid="10"/>
                                        </p:tgtEl>
                                        <p:attrNameLst>
                                          <p:attrName>ppt_h</p:attrName>
                                        </p:attrNameLst>
                                      </p:cBhvr>
                                      <p:tavLst>
                                        <p:tav tm="0" fmla="#ppt_h*sin(2.5*pi*$)">
                                          <p:val>
                                            <p:fltVal val="0"/>
                                          </p:val>
                                        </p:tav>
                                        <p:tav tm="100000">
                                          <p:val>
                                            <p:fltVal val="1"/>
                                          </p:val>
                                        </p:tav>
                                      </p:tavLst>
                                    </p:anim>
                                  </p:childTnLst>
                                </p:cTn>
                              </p:par>
                              <p:par>
                                <p:cTn id="105" presetID="19" presetClass="entr" presetSubtype="5" fill="hold" grpId="1" nodeType="withEffect">
                                  <p:stCondLst>
                                    <p:cond delay="0"/>
                                  </p:stCondLst>
                                  <p:childTnLst>
                                    <p:set>
                                      <p:cBhvr>
                                        <p:cTn id="106" dur="1" fill="hold">
                                          <p:stCondLst>
                                            <p:cond delay="0"/>
                                          </p:stCondLst>
                                        </p:cTn>
                                        <p:tgtEl>
                                          <p:spTgt spid="11"/>
                                        </p:tgtEl>
                                        <p:attrNameLst>
                                          <p:attrName>style.visibility</p:attrName>
                                        </p:attrNameLst>
                                      </p:cBhvr>
                                      <p:to>
                                        <p:strVal val="visible"/>
                                      </p:to>
                                    </p:set>
                                    <p:anim calcmode="lin" valueType="num">
                                      <p:cBhvr>
                                        <p:cTn id="107" dur="2000" fill="hold"/>
                                        <p:tgtEl>
                                          <p:spTgt spid="11"/>
                                        </p:tgtEl>
                                        <p:attrNameLst>
                                          <p:attrName>ppt_w</p:attrName>
                                        </p:attrNameLst>
                                      </p:cBhvr>
                                      <p:tavLst>
                                        <p:tav tm="0">
                                          <p:val>
                                            <p:strVal val="#ppt_w"/>
                                          </p:val>
                                        </p:tav>
                                        <p:tav tm="100000">
                                          <p:val>
                                            <p:strVal val="#ppt_w"/>
                                          </p:val>
                                        </p:tav>
                                      </p:tavLst>
                                    </p:anim>
                                    <p:anim calcmode="lin" valueType="num">
                                      <p:cBhvr>
                                        <p:cTn id="108" dur="2000" fill="hold"/>
                                        <p:tgtEl>
                                          <p:spTgt spid="11"/>
                                        </p:tgtEl>
                                        <p:attrNameLst>
                                          <p:attrName>ppt_h</p:attrName>
                                        </p:attrNameLst>
                                      </p:cBhvr>
                                      <p:tavLst>
                                        <p:tav tm="0" fmla="#ppt_h*sin(2.5*pi*$)">
                                          <p:val>
                                            <p:fltVal val="0"/>
                                          </p:val>
                                        </p:tav>
                                        <p:tav tm="100000">
                                          <p:val>
                                            <p:fltVal val="1"/>
                                          </p:val>
                                        </p:tav>
                                      </p:tavLst>
                                    </p:anim>
                                  </p:childTnLst>
                                </p:cTn>
                              </p:par>
                              <p:par>
                                <p:cTn id="109" presetID="19" presetClass="entr" presetSubtype="5" fill="hold" grpId="1" nodeType="withEffect">
                                  <p:stCondLst>
                                    <p:cond delay="0"/>
                                  </p:stCondLst>
                                  <p:childTnLst>
                                    <p:set>
                                      <p:cBhvr>
                                        <p:cTn id="110" dur="1" fill="hold">
                                          <p:stCondLst>
                                            <p:cond delay="0"/>
                                          </p:stCondLst>
                                        </p:cTn>
                                        <p:tgtEl>
                                          <p:spTgt spid="12"/>
                                        </p:tgtEl>
                                        <p:attrNameLst>
                                          <p:attrName>style.visibility</p:attrName>
                                        </p:attrNameLst>
                                      </p:cBhvr>
                                      <p:to>
                                        <p:strVal val="visible"/>
                                      </p:to>
                                    </p:set>
                                    <p:anim calcmode="lin" valueType="num">
                                      <p:cBhvr>
                                        <p:cTn id="111" dur="2000" fill="hold"/>
                                        <p:tgtEl>
                                          <p:spTgt spid="12"/>
                                        </p:tgtEl>
                                        <p:attrNameLst>
                                          <p:attrName>ppt_w</p:attrName>
                                        </p:attrNameLst>
                                      </p:cBhvr>
                                      <p:tavLst>
                                        <p:tav tm="0">
                                          <p:val>
                                            <p:strVal val="#ppt_w"/>
                                          </p:val>
                                        </p:tav>
                                        <p:tav tm="100000">
                                          <p:val>
                                            <p:strVal val="#ppt_w"/>
                                          </p:val>
                                        </p:tav>
                                      </p:tavLst>
                                    </p:anim>
                                    <p:anim calcmode="lin" valueType="num">
                                      <p:cBhvr>
                                        <p:cTn id="112" dur="2000" fill="hold"/>
                                        <p:tgtEl>
                                          <p:spTgt spid="12"/>
                                        </p:tgtEl>
                                        <p:attrNameLst>
                                          <p:attrName>ppt_h</p:attrName>
                                        </p:attrNameLst>
                                      </p:cBhvr>
                                      <p:tavLst>
                                        <p:tav tm="0" fmla="#ppt_h*sin(2.5*pi*$)">
                                          <p:val>
                                            <p:fltVal val="0"/>
                                          </p:val>
                                        </p:tav>
                                        <p:tav tm="100000">
                                          <p:val>
                                            <p:fltVal val="1"/>
                                          </p:val>
                                        </p:tav>
                                      </p:tavLst>
                                    </p:anim>
                                  </p:childTnLst>
                                </p:cTn>
                              </p:par>
                              <p:par>
                                <p:cTn id="113" presetID="19" presetClass="entr" presetSubtype="5" fill="hold" grpId="1" nodeType="withEffect">
                                  <p:stCondLst>
                                    <p:cond delay="0"/>
                                  </p:stCondLst>
                                  <p:childTnLst>
                                    <p:set>
                                      <p:cBhvr>
                                        <p:cTn id="114" dur="1" fill="hold">
                                          <p:stCondLst>
                                            <p:cond delay="0"/>
                                          </p:stCondLst>
                                        </p:cTn>
                                        <p:tgtEl>
                                          <p:spTgt spid="13"/>
                                        </p:tgtEl>
                                        <p:attrNameLst>
                                          <p:attrName>style.visibility</p:attrName>
                                        </p:attrNameLst>
                                      </p:cBhvr>
                                      <p:to>
                                        <p:strVal val="visible"/>
                                      </p:to>
                                    </p:set>
                                    <p:anim calcmode="lin" valueType="num">
                                      <p:cBhvr>
                                        <p:cTn id="115" dur="2000" fill="hold"/>
                                        <p:tgtEl>
                                          <p:spTgt spid="13"/>
                                        </p:tgtEl>
                                        <p:attrNameLst>
                                          <p:attrName>ppt_w</p:attrName>
                                        </p:attrNameLst>
                                      </p:cBhvr>
                                      <p:tavLst>
                                        <p:tav tm="0">
                                          <p:val>
                                            <p:strVal val="#ppt_w"/>
                                          </p:val>
                                        </p:tav>
                                        <p:tav tm="100000">
                                          <p:val>
                                            <p:strVal val="#ppt_w"/>
                                          </p:val>
                                        </p:tav>
                                      </p:tavLst>
                                    </p:anim>
                                    <p:anim calcmode="lin" valueType="num">
                                      <p:cBhvr>
                                        <p:cTn id="116" dur="2000" fill="hold"/>
                                        <p:tgtEl>
                                          <p:spTgt spid="13"/>
                                        </p:tgtEl>
                                        <p:attrNameLst>
                                          <p:attrName>ppt_h</p:attrName>
                                        </p:attrNameLst>
                                      </p:cBhvr>
                                      <p:tavLst>
                                        <p:tav tm="0" fmla="#ppt_h*sin(2.5*pi*$)">
                                          <p:val>
                                            <p:fltVal val="0"/>
                                          </p:val>
                                        </p:tav>
                                        <p:tav tm="100000">
                                          <p:val>
                                            <p:fltVal val="1"/>
                                          </p:val>
                                        </p:tav>
                                      </p:tavLst>
                                    </p:anim>
                                  </p:childTnLst>
                                </p:cTn>
                              </p:par>
                              <p:par>
                                <p:cTn id="117" presetID="19" presetClass="entr" presetSubtype="5" fill="hold" grpId="1" nodeType="withEffect">
                                  <p:stCondLst>
                                    <p:cond delay="0"/>
                                  </p:stCondLst>
                                  <p:childTnLst>
                                    <p:set>
                                      <p:cBhvr>
                                        <p:cTn id="118" dur="1" fill="hold">
                                          <p:stCondLst>
                                            <p:cond delay="0"/>
                                          </p:stCondLst>
                                        </p:cTn>
                                        <p:tgtEl>
                                          <p:spTgt spid="14"/>
                                        </p:tgtEl>
                                        <p:attrNameLst>
                                          <p:attrName>style.visibility</p:attrName>
                                        </p:attrNameLst>
                                      </p:cBhvr>
                                      <p:to>
                                        <p:strVal val="visible"/>
                                      </p:to>
                                    </p:set>
                                    <p:anim calcmode="lin" valueType="num">
                                      <p:cBhvr>
                                        <p:cTn id="119" dur="2000" fill="hold"/>
                                        <p:tgtEl>
                                          <p:spTgt spid="14"/>
                                        </p:tgtEl>
                                        <p:attrNameLst>
                                          <p:attrName>ppt_w</p:attrName>
                                        </p:attrNameLst>
                                      </p:cBhvr>
                                      <p:tavLst>
                                        <p:tav tm="0">
                                          <p:val>
                                            <p:strVal val="#ppt_w"/>
                                          </p:val>
                                        </p:tav>
                                        <p:tav tm="100000">
                                          <p:val>
                                            <p:strVal val="#ppt_w"/>
                                          </p:val>
                                        </p:tav>
                                      </p:tavLst>
                                    </p:anim>
                                    <p:anim calcmode="lin" valueType="num">
                                      <p:cBhvr>
                                        <p:cTn id="120" dur="2000" fill="hold"/>
                                        <p:tgtEl>
                                          <p:spTgt spid="14"/>
                                        </p:tgtEl>
                                        <p:attrNameLst>
                                          <p:attrName>ppt_h</p:attrName>
                                        </p:attrNameLst>
                                      </p:cBhvr>
                                      <p:tavLst>
                                        <p:tav tm="0" fmla="#ppt_h*sin(2.5*pi*$)">
                                          <p:val>
                                            <p:fltVal val="0"/>
                                          </p:val>
                                        </p:tav>
                                        <p:tav tm="100000">
                                          <p:val>
                                            <p:fltVal val="1"/>
                                          </p:val>
                                        </p:tav>
                                      </p:tavLst>
                                    </p:anim>
                                  </p:childTnLst>
                                </p:cTn>
                              </p:par>
                              <p:par>
                                <p:cTn id="121" presetID="19" presetClass="entr" presetSubtype="5" fill="hold" grpId="1" nodeType="withEffect">
                                  <p:stCondLst>
                                    <p:cond delay="0"/>
                                  </p:stCondLst>
                                  <p:childTnLst>
                                    <p:set>
                                      <p:cBhvr>
                                        <p:cTn id="122" dur="1" fill="hold">
                                          <p:stCondLst>
                                            <p:cond delay="0"/>
                                          </p:stCondLst>
                                        </p:cTn>
                                        <p:tgtEl>
                                          <p:spTgt spid="15"/>
                                        </p:tgtEl>
                                        <p:attrNameLst>
                                          <p:attrName>style.visibility</p:attrName>
                                        </p:attrNameLst>
                                      </p:cBhvr>
                                      <p:to>
                                        <p:strVal val="visible"/>
                                      </p:to>
                                    </p:set>
                                    <p:anim calcmode="lin" valueType="num">
                                      <p:cBhvr>
                                        <p:cTn id="123" dur="2000" fill="hold"/>
                                        <p:tgtEl>
                                          <p:spTgt spid="15"/>
                                        </p:tgtEl>
                                        <p:attrNameLst>
                                          <p:attrName>ppt_w</p:attrName>
                                        </p:attrNameLst>
                                      </p:cBhvr>
                                      <p:tavLst>
                                        <p:tav tm="0">
                                          <p:val>
                                            <p:strVal val="#ppt_w"/>
                                          </p:val>
                                        </p:tav>
                                        <p:tav tm="100000">
                                          <p:val>
                                            <p:strVal val="#ppt_w"/>
                                          </p:val>
                                        </p:tav>
                                      </p:tavLst>
                                    </p:anim>
                                    <p:anim calcmode="lin" valueType="num">
                                      <p:cBhvr>
                                        <p:cTn id="124" dur="2000" fill="hold"/>
                                        <p:tgtEl>
                                          <p:spTgt spid="15"/>
                                        </p:tgtEl>
                                        <p:attrNameLst>
                                          <p:attrName>ppt_h</p:attrName>
                                        </p:attrNameLst>
                                      </p:cBhvr>
                                      <p:tavLst>
                                        <p:tav tm="0" fmla="#ppt_h*sin(2.5*pi*$)">
                                          <p:val>
                                            <p:fltVal val="0"/>
                                          </p:val>
                                        </p:tav>
                                        <p:tav tm="100000">
                                          <p:val>
                                            <p:fltVal val="1"/>
                                          </p:val>
                                        </p:tav>
                                      </p:tavLst>
                                    </p:anim>
                                  </p:childTnLst>
                                </p:cTn>
                              </p:par>
                              <p:par>
                                <p:cTn id="125" presetID="19" presetClass="entr" presetSubtype="5" fill="hold" grpId="1" nodeType="withEffect">
                                  <p:stCondLst>
                                    <p:cond delay="0"/>
                                  </p:stCondLst>
                                  <p:childTnLst>
                                    <p:set>
                                      <p:cBhvr>
                                        <p:cTn id="126" dur="1" fill="hold">
                                          <p:stCondLst>
                                            <p:cond delay="0"/>
                                          </p:stCondLst>
                                        </p:cTn>
                                        <p:tgtEl>
                                          <p:spTgt spid="16"/>
                                        </p:tgtEl>
                                        <p:attrNameLst>
                                          <p:attrName>style.visibility</p:attrName>
                                        </p:attrNameLst>
                                      </p:cBhvr>
                                      <p:to>
                                        <p:strVal val="visible"/>
                                      </p:to>
                                    </p:set>
                                    <p:anim calcmode="lin" valueType="num">
                                      <p:cBhvr>
                                        <p:cTn id="127" dur="2000" fill="hold"/>
                                        <p:tgtEl>
                                          <p:spTgt spid="16"/>
                                        </p:tgtEl>
                                        <p:attrNameLst>
                                          <p:attrName>ppt_w</p:attrName>
                                        </p:attrNameLst>
                                      </p:cBhvr>
                                      <p:tavLst>
                                        <p:tav tm="0">
                                          <p:val>
                                            <p:strVal val="#ppt_w"/>
                                          </p:val>
                                        </p:tav>
                                        <p:tav tm="100000">
                                          <p:val>
                                            <p:strVal val="#ppt_w"/>
                                          </p:val>
                                        </p:tav>
                                      </p:tavLst>
                                    </p:anim>
                                    <p:anim calcmode="lin" valueType="num">
                                      <p:cBhvr>
                                        <p:cTn id="128" dur="2000" fill="hold"/>
                                        <p:tgtEl>
                                          <p:spTgt spid="16"/>
                                        </p:tgtEl>
                                        <p:attrNameLst>
                                          <p:attrName>ppt_h</p:attrName>
                                        </p:attrNameLst>
                                      </p:cBhvr>
                                      <p:tavLst>
                                        <p:tav tm="0" fmla="#ppt_h*sin(2.5*pi*$)">
                                          <p:val>
                                            <p:fltVal val="0"/>
                                          </p:val>
                                        </p:tav>
                                        <p:tav tm="100000">
                                          <p:val>
                                            <p:fltVal val="1"/>
                                          </p:val>
                                        </p:tav>
                                      </p:tavLst>
                                    </p:anim>
                                  </p:childTnLst>
                                </p:cTn>
                              </p:par>
                              <p:par>
                                <p:cTn id="129" presetID="19" presetClass="entr" presetSubtype="5" fill="hold" grpId="1" nodeType="withEffect">
                                  <p:stCondLst>
                                    <p:cond delay="0"/>
                                  </p:stCondLst>
                                  <p:childTnLst>
                                    <p:set>
                                      <p:cBhvr>
                                        <p:cTn id="130" dur="1" fill="hold">
                                          <p:stCondLst>
                                            <p:cond delay="0"/>
                                          </p:stCondLst>
                                        </p:cTn>
                                        <p:tgtEl>
                                          <p:spTgt spid="17"/>
                                        </p:tgtEl>
                                        <p:attrNameLst>
                                          <p:attrName>style.visibility</p:attrName>
                                        </p:attrNameLst>
                                      </p:cBhvr>
                                      <p:to>
                                        <p:strVal val="visible"/>
                                      </p:to>
                                    </p:set>
                                    <p:anim calcmode="lin" valueType="num">
                                      <p:cBhvr>
                                        <p:cTn id="131" dur="2000" fill="hold"/>
                                        <p:tgtEl>
                                          <p:spTgt spid="17"/>
                                        </p:tgtEl>
                                        <p:attrNameLst>
                                          <p:attrName>ppt_w</p:attrName>
                                        </p:attrNameLst>
                                      </p:cBhvr>
                                      <p:tavLst>
                                        <p:tav tm="0">
                                          <p:val>
                                            <p:strVal val="#ppt_w"/>
                                          </p:val>
                                        </p:tav>
                                        <p:tav tm="100000">
                                          <p:val>
                                            <p:strVal val="#ppt_w"/>
                                          </p:val>
                                        </p:tav>
                                      </p:tavLst>
                                    </p:anim>
                                    <p:anim calcmode="lin" valueType="num">
                                      <p:cBhvr>
                                        <p:cTn id="132" dur="2000" fill="hold"/>
                                        <p:tgtEl>
                                          <p:spTgt spid="17"/>
                                        </p:tgtEl>
                                        <p:attrNameLst>
                                          <p:attrName>ppt_h</p:attrName>
                                        </p:attrNameLst>
                                      </p:cBhvr>
                                      <p:tavLst>
                                        <p:tav tm="0" fmla="#ppt_h*sin(2.5*pi*$)">
                                          <p:val>
                                            <p:fltVal val="0"/>
                                          </p:val>
                                        </p:tav>
                                        <p:tav tm="100000">
                                          <p:val>
                                            <p:fltVal val="1"/>
                                          </p:val>
                                        </p:tav>
                                      </p:tavLst>
                                    </p:anim>
                                  </p:childTnLst>
                                </p:cTn>
                              </p:par>
                              <p:par>
                                <p:cTn id="133" presetID="19" presetClass="entr" presetSubtype="5" fill="hold" grpId="1" nodeType="withEffect">
                                  <p:stCondLst>
                                    <p:cond delay="0"/>
                                  </p:stCondLst>
                                  <p:childTnLst>
                                    <p:set>
                                      <p:cBhvr>
                                        <p:cTn id="134" dur="1" fill="hold">
                                          <p:stCondLst>
                                            <p:cond delay="0"/>
                                          </p:stCondLst>
                                        </p:cTn>
                                        <p:tgtEl>
                                          <p:spTgt spid="18"/>
                                        </p:tgtEl>
                                        <p:attrNameLst>
                                          <p:attrName>style.visibility</p:attrName>
                                        </p:attrNameLst>
                                      </p:cBhvr>
                                      <p:to>
                                        <p:strVal val="visible"/>
                                      </p:to>
                                    </p:set>
                                    <p:anim calcmode="lin" valueType="num">
                                      <p:cBhvr>
                                        <p:cTn id="135" dur="2000" fill="hold"/>
                                        <p:tgtEl>
                                          <p:spTgt spid="18"/>
                                        </p:tgtEl>
                                        <p:attrNameLst>
                                          <p:attrName>ppt_w</p:attrName>
                                        </p:attrNameLst>
                                      </p:cBhvr>
                                      <p:tavLst>
                                        <p:tav tm="0">
                                          <p:val>
                                            <p:strVal val="#ppt_w"/>
                                          </p:val>
                                        </p:tav>
                                        <p:tav tm="100000">
                                          <p:val>
                                            <p:strVal val="#ppt_w"/>
                                          </p:val>
                                        </p:tav>
                                      </p:tavLst>
                                    </p:anim>
                                    <p:anim calcmode="lin" valueType="num">
                                      <p:cBhvr>
                                        <p:cTn id="136" dur="2000" fill="hold"/>
                                        <p:tgtEl>
                                          <p:spTgt spid="18"/>
                                        </p:tgtEl>
                                        <p:attrNameLst>
                                          <p:attrName>ppt_h</p:attrName>
                                        </p:attrNameLst>
                                      </p:cBhvr>
                                      <p:tavLst>
                                        <p:tav tm="0" fmla="#ppt_h*sin(2.5*pi*$)">
                                          <p:val>
                                            <p:fltVal val="0"/>
                                          </p:val>
                                        </p:tav>
                                        <p:tav tm="100000">
                                          <p:val>
                                            <p:fltVal val="1"/>
                                          </p:val>
                                        </p:tav>
                                      </p:tavLst>
                                    </p:anim>
                                  </p:childTnLst>
                                </p:cTn>
                              </p:par>
                              <p:par>
                                <p:cTn id="137" presetID="19" presetClass="entr" presetSubtype="5" fill="hold" grpId="1" nodeType="withEffect">
                                  <p:stCondLst>
                                    <p:cond delay="0"/>
                                  </p:stCondLst>
                                  <p:childTnLst>
                                    <p:set>
                                      <p:cBhvr>
                                        <p:cTn id="138" dur="1" fill="hold">
                                          <p:stCondLst>
                                            <p:cond delay="0"/>
                                          </p:stCondLst>
                                        </p:cTn>
                                        <p:tgtEl>
                                          <p:spTgt spid="19"/>
                                        </p:tgtEl>
                                        <p:attrNameLst>
                                          <p:attrName>style.visibility</p:attrName>
                                        </p:attrNameLst>
                                      </p:cBhvr>
                                      <p:to>
                                        <p:strVal val="visible"/>
                                      </p:to>
                                    </p:set>
                                    <p:anim calcmode="lin" valueType="num">
                                      <p:cBhvr>
                                        <p:cTn id="139" dur="2000" fill="hold"/>
                                        <p:tgtEl>
                                          <p:spTgt spid="19"/>
                                        </p:tgtEl>
                                        <p:attrNameLst>
                                          <p:attrName>ppt_w</p:attrName>
                                        </p:attrNameLst>
                                      </p:cBhvr>
                                      <p:tavLst>
                                        <p:tav tm="0">
                                          <p:val>
                                            <p:strVal val="#ppt_w"/>
                                          </p:val>
                                        </p:tav>
                                        <p:tav tm="100000">
                                          <p:val>
                                            <p:strVal val="#ppt_w"/>
                                          </p:val>
                                        </p:tav>
                                      </p:tavLst>
                                    </p:anim>
                                    <p:anim calcmode="lin" valueType="num">
                                      <p:cBhvr>
                                        <p:cTn id="140" dur="2000" fill="hold"/>
                                        <p:tgtEl>
                                          <p:spTgt spid="19"/>
                                        </p:tgtEl>
                                        <p:attrNameLst>
                                          <p:attrName>ppt_h</p:attrName>
                                        </p:attrNameLst>
                                      </p:cBhvr>
                                      <p:tavLst>
                                        <p:tav tm="0" fmla="#ppt_h*sin(2.5*pi*$)">
                                          <p:val>
                                            <p:fltVal val="0"/>
                                          </p:val>
                                        </p:tav>
                                        <p:tav tm="100000">
                                          <p:val>
                                            <p:fltVal val="1"/>
                                          </p:val>
                                        </p:tav>
                                      </p:tavLst>
                                    </p:anim>
                                  </p:childTnLst>
                                </p:cTn>
                              </p:par>
                              <p:par>
                                <p:cTn id="141" presetID="19" presetClass="entr" presetSubtype="5" fill="hold" grpId="1" nodeType="withEffect">
                                  <p:stCondLst>
                                    <p:cond delay="0"/>
                                  </p:stCondLst>
                                  <p:childTnLst>
                                    <p:set>
                                      <p:cBhvr>
                                        <p:cTn id="142" dur="1" fill="hold">
                                          <p:stCondLst>
                                            <p:cond delay="0"/>
                                          </p:stCondLst>
                                        </p:cTn>
                                        <p:tgtEl>
                                          <p:spTgt spid="20"/>
                                        </p:tgtEl>
                                        <p:attrNameLst>
                                          <p:attrName>style.visibility</p:attrName>
                                        </p:attrNameLst>
                                      </p:cBhvr>
                                      <p:to>
                                        <p:strVal val="visible"/>
                                      </p:to>
                                    </p:set>
                                    <p:anim calcmode="lin" valueType="num">
                                      <p:cBhvr>
                                        <p:cTn id="143" dur="2000" fill="hold"/>
                                        <p:tgtEl>
                                          <p:spTgt spid="20"/>
                                        </p:tgtEl>
                                        <p:attrNameLst>
                                          <p:attrName>ppt_w</p:attrName>
                                        </p:attrNameLst>
                                      </p:cBhvr>
                                      <p:tavLst>
                                        <p:tav tm="0">
                                          <p:val>
                                            <p:strVal val="#ppt_w"/>
                                          </p:val>
                                        </p:tav>
                                        <p:tav tm="100000">
                                          <p:val>
                                            <p:strVal val="#ppt_w"/>
                                          </p:val>
                                        </p:tav>
                                      </p:tavLst>
                                    </p:anim>
                                    <p:anim calcmode="lin" valueType="num">
                                      <p:cBhvr>
                                        <p:cTn id="144" dur="2000" fill="hold"/>
                                        <p:tgtEl>
                                          <p:spTgt spid="20"/>
                                        </p:tgtEl>
                                        <p:attrNameLst>
                                          <p:attrName>ppt_h</p:attrName>
                                        </p:attrNameLst>
                                      </p:cBhvr>
                                      <p:tavLst>
                                        <p:tav tm="0" fmla="#ppt_h*sin(2.5*pi*$)">
                                          <p:val>
                                            <p:fltVal val="0"/>
                                          </p:val>
                                        </p:tav>
                                        <p:tav tm="100000">
                                          <p:val>
                                            <p:fltVal val="1"/>
                                          </p:val>
                                        </p:tav>
                                      </p:tavLst>
                                    </p:anim>
                                  </p:childTnLst>
                                </p:cTn>
                              </p:par>
                              <p:par>
                                <p:cTn id="145" presetID="19" presetClass="entr" presetSubtype="5" fill="hold" grpId="1" nodeType="withEffect">
                                  <p:stCondLst>
                                    <p:cond delay="0"/>
                                  </p:stCondLst>
                                  <p:childTnLst>
                                    <p:set>
                                      <p:cBhvr>
                                        <p:cTn id="146" dur="1" fill="hold">
                                          <p:stCondLst>
                                            <p:cond delay="0"/>
                                          </p:stCondLst>
                                        </p:cTn>
                                        <p:tgtEl>
                                          <p:spTgt spid="21"/>
                                        </p:tgtEl>
                                        <p:attrNameLst>
                                          <p:attrName>style.visibility</p:attrName>
                                        </p:attrNameLst>
                                      </p:cBhvr>
                                      <p:to>
                                        <p:strVal val="visible"/>
                                      </p:to>
                                    </p:set>
                                    <p:anim calcmode="lin" valueType="num">
                                      <p:cBhvr>
                                        <p:cTn id="147" dur="2000" fill="hold"/>
                                        <p:tgtEl>
                                          <p:spTgt spid="21"/>
                                        </p:tgtEl>
                                        <p:attrNameLst>
                                          <p:attrName>ppt_w</p:attrName>
                                        </p:attrNameLst>
                                      </p:cBhvr>
                                      <p:tavLst>
                                        <p:tav tm="0">
                                          <p:val>
                                            <p:strVal val="#ppt_w"/>
                                          </p:val>
                                        </p:tav>
                                        <p:tav tm="100000">
                                          <p:val>
                                            <p:strVal val="#ppt_w"/>
                                          </p:val>
                                        </p:tav>
                                      </p:tavLst>
                                    </p:anim>
                                    <p:anim calcmode="lin" valueType="num">
                                      <p:cBhvr>
                                        <p:cTn id="148" dur="2000" fill="hold"/>
                                        <p:tgtEl>
                                          <p:spTgt spid="21"/>
                                        </p:tgtEl>
                                        <p:attrNameLst>
                                          <p:attrName>ppt_h</p:attrName>
                                        </p:attrNameLst>
                                      </p:cBhvr>
                                      <p:tavLst>
                                        <p:tav tm="0" fmla="#ppt_h*sin(2.5*pi*$)">
                                          <p:val>
                                            <p:fltVal val="0"/>
                                          </p:val>
                                        </p:tav>
                                        <p:tav tm="100000">
                                          <p:val>
                                            <p:fltVal val="1"/>
                                          </p:val>
                                        </p:tav>
                                      </p:tavLst>
                                    </p:anim>
                                  </p:childTnLst>
                                </p:cTn>
                              </p:par>
                            </p:childTnLst>
                          </p:cTn>
                        </p:par>
                        <p:par>
                          <p:cTn id="149" fill="hold">
                            <p:stCondLst>
                              <p:cond delay="2000"/>
                            </p:stCondLst>
                            <p:childTnLst>
                              <p:par>
                                <p:cTn id="150" presetID="2" presetClass="exit" presetSubtype="2" fill="hold" grpId="2" nodeType="afterEffect">
                                  <p:stCondLst>
                                    <p:cond delay="0"/>
                                  </p:stCondLst>
                                  <p:childTnLst>
                                    <p:anim calcmode="lin" valueType="num">
                                      <p:cBhvr additive="base">
                                        <p:cTn id="151" dur="2000"/>
                                        <p:tgtEl>
                                          <p:spTgt spid="4"/>
                                        </p:tgtEl>
                                        <p:attrNameLst>
                                          <p:attrName>ppt_x</p:attrName>
                                        </p:attrNameLst>
                                      </p:cBhvr>
                                      <p:tavLst>
                                        <p:tav tm="0">
                                          <p:val>
                                            <p:strVal val="ppt_x"/>
                                          </p:val>
                                        </p:tav>
                                        <p:tav tm="100000">
                                          <p:val>
                                            <p:strVal val="1+ppt_w/2"/>
                                          </p:val>
                                        </p:tav>
                                      </p:tavLst>
                                    </p:anim>
                                    <p:anim calcmode="lin" valueType="num">
                                      <p:cBhvr additive="base">
                                        <p:cTn id="152" dur="2000"/>
                                        <p:tgtEl>
                                          <p:spTgt spid="4"/>
                                        </p:tgtEl>
                                        <p:attrNameLst>
                                          <p:attrName>ppt_y</p:attrName>
                                        </p:attrNameLst>
                                      </p:cBhvr>
                                      <p:tavLst>
                                        <p:tav tm="0">
                                          <p:val>
                                            <p:strVal val="ppt_y"/>
                                          </p:val>
                                        </p:tav>
                                        <p:tav tm="100000">
                                          <p:val>
                                            <p:strVal val="ppt_y"/>
                                          </p:val>
                                        </p:tav>
                                      </p:tavLst>
                                    </p:anim>
                                    <p:set>
                                      <p:cBhvr>
                                        <p:cTn id="153" dur="1" fill="hold">
                                          <p:stCondLst>
                                            <p:cond delay="1999"/>
                                          </p:stCondLst>
                                        </p:cTn>
                                        <p:tgtEl>
                                          <p:spTgt spid="4"/>
                                        </p:tgtEl>
                                        <p:attrNameLst>
                                          <p:attrName>style.visibility</p:attrName>
                                        </p:attrNameLst>
                                      </p:cBhvr>
                                      <p:to>
                                        <p:strVal val="hidden"/>
                                      </p:to>
                                    </p:set>
                                  </p:childTnLst>
                                </p:cTn>
                              </p:par>
                              <p:par>
                                <p:cTn id="154" presetID="2" presetClass="exit" presetSubtype="2" fill="hold" grpId="2" nodeType="withEffect">
                                  <p:stCondLst>
                                    <p:cond delay="0"/>
                                  </p:stCondLst>
                                  <p:childTnLst>
                                    <p:anim calcmode="lin" valueType="num">
                                      <p:cBhvr additive="base">
                                        <p:cTn id="155" dur="2000"/>
                                        <p:tgtEl>
                                          <p:spTgt spid="6"/>
                                        </p:tgtEl>
                                        <p:attrNameLst>
                                          <p:attrName>ppt_x</p:attrName>
                                        </p:attrNameLst>
                                      </p:cBhvr>
                                      <p:tavLst>
                                        <p:tav tm="0">
                                          <p:val>
                                            <p:strVal val="ppt_x"/>
                                          </p:val>
                                        </p:tav>
                                        <p:tav tm="100000">
                                          <p:val>
                                            <p:strVal val="1+ppt_w/2"/>
                                          </p:val>
                                        </p:tav>
                                      </p:tavLst>
                                    </p:anim>
                                    <p:anim calcmode="lin" valueType="num">
                                      <p:cBhvr additive="base">
                                        <p:cTn id="156" dur="2000"/>
                                        <p:tgtEl>
                                          <p:spTgt spid="6"/>
                                        </p:tgtEl>
                                        <p:attrNameLst>
                                          <p:attrName>ppt_y</p:attrName>
                                        </p:attrNameLst>
                                      </p:cBhvr>
                                      <p:tavLst>
                                        <p:tav tm="0">
                                          <p:val>
                                            <p:strVal val="ppt_y"/>
                                          </p:val>
                                        </p:tav>
                                        <p:tav tm="100000">
                                          <p:val>
                                            <p:strVal val="ppt_y"/>
                                          </p:val>
                                        </p:tav>
                                      </p:tavLst>
                                    </p:anim>
                                    <p:set>
                                      <p:cBhvr>
                                        <p:cTn id="157" dur="1" fill="hold">
                                          <p:stCondLst>
                                            <p:cond delay="1999"/>
                                          </p:stCondLst>
                                        </p:cTn>
                                        <p:tgtEl>
                                          <p:spTgt spid="6"/>
                                        </p:tgtEl>
                                        <p:attrNameLst>
                                          <p:attrName>style.visibility</p:attrName>
                                        </p:attrNameLst>
                                      </p:cBhvr>
                                      <p:to>
                                        <p:strVal val="hidden"/>
                                      </p:to>
                                    </p:set>
                                  </p:childTnLst>
                                </p:cTn>
                              </p:par>
                              <p:par>
                                <p:cTn id="158" presetID="2" presetClass="exit" presetSubtype="2" fill="hold" grpId="2" nodeType="withEffect">
                                  <p:stCondLst>
                                    <p:cond delay="0"/>
                                  </p:stCondLst>
                                  <p:childTnLst>
                                    <p:anim calcmode="lin" valueType="num">
                                      <p:cBhvr additive="base">
                                        <p:cTn id="159" dur="2000"/>
                                        <p:tgtEl>
                                          <p:spTgt spid="8"/>
                                        </p:tgtEl>
                                        <p:attrNameLst>
                                          <p:attrName>ppt_x</p:attrName>
                                        </p:attrNameLst>
                                      </p:cBhvr>
                                      <p:tavLst>
                                        <p:tav tm="0">
                                          <p:val>
                                            <p:strVal val="ppt_x"/>
                                          </p:val>
                                        </p:tav>
                                        <p:tav tm="100000">
                                          <p:val>
                                            <p:strVal val="1+ppt_w/2"/>
                                          </p:val>
                                        </p:tav>
                                      </p:tavLst>
                                    </p:anim>
                                    <p:anim calcmode="lin" valueType="num">
                                      <p:cBhvr additive="base">
                                        <p:cTn id="160" dur="2000"/>
                                        <p:tgtEl>
                                          <p:spTgt spid="8"/>
                                        </p:tgtEl>
                                        <p:attrNameLst>
                                          <p:attrName>ppt_y</p:attrName>
                                        </p:attrNameLst>
                                      </p:cBhvr>
                                      <p:tavLst>
                                        <p:tav tm="0">
                                          <p:val>
                                            <p:strVal val="ppt_y"/>
                                          </p:val>
                                        </p:tav>
                                        <p:tav tm="100000">
                                          <p:val>
                                            <p:strVal val="ppt_y"/>
                                          </p:val>
                                        </p:tav>
                                      </p:tavLst>
                                    </p:anim>
                                    <p:set>
                                      <p:cBhvr>
                                        <p:cTn id="161" dur="1" fill="hold">
                                          <p:stCondLst>
                                            <p:cond delay="1999"/>
                                          </p:stCondLst>
                                        </p:cTn>
                                        <p:tgtEl>
                                          <p:spTgt spid="8"/>
                                        </p:tgtEl>
                                        <p:attrNameLst>
                                          <p:attrName>style.visibility</p:attrName>
                                        </p:attrNameLst>
                                      </p:cBhvr>
                                      <p:to>
                                        <p:strVal val="hidden"/>
                                      </p:to>
                                    </p:set>
                                  </p:childTnLst>
                                </p:cTn>
                              </p:par>
                              <p:par>
                                <p:cTn id="162" presetID="2" presetClass="exit" presetSubtype="2" fill="hold" grpId="2" nodeType="withEffect">
                                  <p:stCondLst>
                                    <p:cond delay="0"/>
                                  </p:stCondLst>
                                  <p:childTnLst>
                                    <p:anim calcmode="lin" valueType="num">
                                      <p:cBhvr additive="base">
                                        <p:cTn id="163" dur="2000"/>
                                        <p:tgtEl>
                                          <p:spTgt spid="10"/>
                                        </p:tgtEl>
                                        <p:attrNameLst>
                                          <p:attrName>ppt_x</p:attrName>
                                        </p:attrNameLst>
                                      </p:cBhvr>
                                      <p:tavLst>
                                        <p:tav tm="0">
                                          <p:val>
                                            <p:strVal val="ppt_x"/>
                                          </p:val>
                                        </p:tav>
                                        <p:tav tm="100000">
                                          <p:val>
                                            <p:strVal val="1+ppt_w/2"/>
                                          </p:val>
                                        </p:tav>
                                      </p:tavLst>
                                    </p:anim>
                                    <p:anim calcmode="lin" valueType="num">
                                      <p:cBhvr additive="base">
                                        <p:cTn id="164" dur="2000"/>
                                        <p:tgtEl>
                                          <p:spTgt spid="10"/>
                                        </p:tgtEl>
                                        <p:attrNameLst>
                                          <p:attrName>ppt_y</p:attrName>
                                        </p:attrNameLst>
                                      </p:cBhvr>
                                      <p:tavLst>
                                        <p:tav tm="0">
                                          <p:val>
                                            <p:strVal val="ppt_y"/>
                                          </p:val>
                                        </p:tav>
                                        <p:tav tm="100000">
                                          <p:val>
                                            <p:strVal val="ppt_y"/>
                                          </p:val>
                                        </p:tav>
                                      </p:tavLst>
                                    </p:anim>
                                    <p:set>
                                      <p:cBhvr>
                                        <p:cTn id="165" dur="1" fill="hold">
                                          <p:stCondLst>
                                            <p:cond delay="1999"/>
                                          </p:stCondLst>
                                        </p:cTn>
                                        <p:tgtEl>
                                          <p:spTgt spid="10"/>
                                        </p:tgtEl>
                                        <p:attrNameLst>
                                          <p:attrName>style.visibility</p:attrName>
                                        </p:attrNameLst>
                                      </p:cBhvr>
                                      <p:to>
                                        <p:strVal val="hidden"/>
                                      </p:to>
                                    </p:set>
                                  </p:childTnLst>
                                </p:cTn>
                              </p:par>
                              <p:par>
                                <p:cTn id="166" presetID="2" presetClass="exit" presetSubtype="2" fill="hold" grpId="2" nodeType="withEffect">
                                  <p:stCondLst>
                                    <p:cond delay="0"/>
                                  </p:stCondLst>
                                  <p:childTnLst>
                                    <p:anim calcmode="lin" valueType="num">
                                      <p:cBhvr additive="base">
                                        <p:cTn id="167" dur="2000"/>
                                        <p:tgtEl>
                                          <p:spTgt spid="12"/>
                                        </p:tgtEl>
                                        <p:attrNameLst>
                                          <p:attrName>ppt_x</p:attrName>
                                        </p:attrNameLst>
                                      </p:cBhvr>
                                      <p:tavLst>
                                        <p:tav tm="0">
                                          <p:val>
                                            <p:strVal val="ppt_x"/>
                                          </p:val>
                                        </p:tav>
                                        <p:tav tm="100000">
                                          <p:val>
                                            <p:strVal val="1+ppt_w/2"/>
                                          </p:val>
                                        </p:tav>
                                      </p:tavLst>
                                    </p:anim>
                                    <p:anim calcmode="lin" valueType="num">
                                      <p:cBhvr additive="base">
                                        <p:cTn id="168" dur="2000"/>
                                        <p:tgtEl>
                                          <p:spTgt spid="12"/>
                                        </p:tgtEl>
                                        <p:attrNameLst>
                                          <p:attrName>ppt_y</p:attrName>
                                        </p:attrNameLst>
                                      </p:cBhvr>
                                      <p:tavLst>
                                        <p:tav tm="0">
                                          <p:val>
                                            <p:strVal val="ppt_y"/>
                                          </p:val>
                                        </p:tav>
                                        <p:tav tm="100000">
                                          <p:val>
                                            <p:strVal val="ppt_y"/>
                                          </p:val>
                                        </p:tav>
                                      </p:tavLst>
                                    </p:anim>
                                    <p:set>
                                      <p:cBhvr>
                                        <p:cTn id="169" dur="1" fill="hold">
                                          <p:stCondLst>
                                            <p:cond delay="1999"/>
                                          </p:stCondLst>
                                        </p:cTn>
                                        <p:tgtEl>
                                          <p:spTgt spid="12"/>
                                        </p:tgtEl>
                                        <p:attrNameLst>
                                          <p:attrName>style.visibility</p:attrName>
                                        </p:attrNameLst>
                                      </p:cBhvr>
                                      <p:to>
                                        <p:strVal val="hidden"/>
                                      </p:to>
                                    </p:set>
                                  </p:childTnLst>
                                </p:cTn>
                              </p:par>
                              <p:par>
                                <p:cTn id="170" presetID="2" presetClass="exit" presetSubtype="2" fill="hold" grpId="2" nodeType="withEffect">
                                  <p:stCondLst>
                                    <p:cond delay="0"/>
                                  </p:stCondLst>
                                  <p:childTnLst>
                                    <p:anim calcmode="lin" valueType="num">
                                      <p:cBhvr additive="base">
                                        <p:cTn id="171" dur="2000"/>
                                        <p:tgtEl>
                                          <p:spTgt spid="14"/>
                                        </p:tgtEl>
                                        <p:attrNameLst>
                                          <p:attrName>ppt_x</p:attrName>
                                        </p:attrNameLst>
                                      </p:cBhvr>
                                      <p:tavLst>
                                        <p:tav tm="0">
                                          <p:val>
                                            <p:strVal val="ppt_x"/>
                                          </p:val>
                                        </p:tav>
                                        <p:tav tm="100000">
                                          <p:val>
                                            <p:strVal val="1+ppt_w/2"/>
                                          </p:val>
                                        </p:tav>
                                      </p:tavLst>
                                    </p:anim>
                                    <p:anim calcmode="lin" valueType="num">
                                      <p:cBhvr additive="base">
                                        <p:cTn id="172" dur="2000"/>
                                        <p:tgtEl>
                                          <p:spTgt spid="14"/>
                                        </p:tgtEl>
                                        <p:attrNameLst>
                                          <p:attrName>ppt_y</p:attrName>
                                        </p:attrNameLst>
                                      </p:cBhvr>
                                      <p:tavLst>
                                        <p:tav tm="0">
                                          <p:val>
                                            <p:strVal val="ppt_y"/>
                                          </p:val>
                                        </p:tav>
                                        <p:tav tm="100000">
                                          <p:val>
                                            <p:strVal val="ppt_y"/>
                                          </p:val>
                                        </p:tav>
                                      </p:tavLst>
                                    </p:anim>
                                    <p:set>
                                      <p:cBhvr>
                                        <p:cTn id="173" dur="1" fill="hold">
                                          <p:stCondLst>
                                            <p:cond delay="1999"/>
                                          </p:stCondLst>
                                        </p:cTn>
                                        <p:tgtEl>
                                          <p:spTgt spid="14"/>
                                        </p:tgtEl>
                                        <p:attrNameLst>
                                          <p:attrName>style.visibility</p:attrName>
                                        </p:attrNameLst>
                                      </p:cBhvr>
                                      <p:to>
                                        <p:strVal val="hidden"/>
                                      </p:to>
                                    </p:set>
                                  </p:childTnLst>
                                </p:cTn>
                              </p:par>
                              <p:par>
                                <p:cTn id="174" presetID="2" presetClass="exit" presetSubtype="2" fill="hold" grpId="2" nodeType="withEffect">
                                  <p:stCondLst>
                                    <p:cond delay="0"/>
                                  </p:stCondLst>
                                  <p:childTnLst>
                                    <p:anim calcmode="lin" valueType="num">
                                      <p:cBhvr additive="base">
                                        <p:cTn id="175" dur="2000"/>
                                        <p:tgtEl>
                                          <p:spTgt spid="16"/>
                                        </p:tgtEl>
                                        <p:attrNameLst>
                                          <p:attrName>ppt_x</p:attrName>
                                        </p:attrNameLst>
                                      </p:cBhvr>
                                      <p:tavLst>
                                        <p:tav tm="0">
                                          <p:val>
                                            <p:strVal val="ppt_x"/>
                                          </p:val>
                                        </p:tav>
                                        <p:tav tm="100000">
                                          <p:val>
                                            <p:strVal val="1+ppt_w/2"/>
                                          </p:val>
                                        </p:tav>
                                      </p:tavLst>
                                    </p:anim>
                                    <p:anim calcmode="lin" valueType="num">
                                      <p:cBhvr additive="base">
                                        <p:cTn id="176" dur="2000"/>
                                        <p:tgtEl>
                                          <p:spTgt spid="16"/>
                                        </p:tgtEl>
                                        <p:attrNameLst>
                                          <p:attrName>ppt_y</p:attrName>
                                        </p:attrNameLst>
                                      </p:cBhvr>
                                      <p:tavLst>
                                        <p:tav tm="0">
                                          <p:val>
                                            <p:strVal val="ppt_y"/>
                                          </p:val>
                                        </p:tav>
                                        <p:tav tm="100000">
                                          <p:val>
                                            <p:strVal val="ppt_y"/>
                                          </p:val>
                                        </p:tav>
                                      </p:tavLst>
                                    </p:anim>
                                    <p:set>
                                      <p:cBhvr>
                                        <p:cTn id="177" dur="1" fill="hold">
                                          <p:stCondLst>
                                            <p:cond delay="1999"/>
                                          </p:stCondLst>
                                        </p:cTn>
                                        <p:tgtEl>
                                          <p:spTgt spid="16"/>
                                        </p:tgtEl>
                                        <p:attrNameLst>
                                          <p:attrName>style.visibility</p:attrName>
                                        </p:attrNameLst>
                                      </p:cBhvr>
                                      <p:to>
                                        <p:strVal val="hidden"/>
                                      </p:to>
                                    </p:set>
                                  </p:childTnLst>
                                </p:cTn>
                              </p:par>
                              <p:par>
                                <p:cTn id="178" presetID="2" presetClass="exit" presetSubtype="2" fill="hold" grpId="2" nodeType="withEffect">
                                  <p:stCondLst>
                                    <p:cond delay="0"/>
                                  </p:stCondLst>
                                  <p:childTnLst>
                                    <p:anim calcmode="lin" valueType="num">
                                      <p:cBhvr additive="base">
                                        <p:cTn id="179" dur="2000"/>
                                        <p:tgtEl>
                                          <p:spTgt spid="18"/>
                                        </p:tgtEl>
                                        <p:attrNameLst>
                                          <p:attrName>ppt_x</p:attrName>
                                        </p:attrNameLst>
                                      </p:cBhvr>
                                      <p:tavLst>
                                        <p:tav tm="0">
                                          <p:val>
                                            <p:strVal val="ppt_x"/>
                                          </p:val>
                                        </p:tav>
                                        <p:tav tm="100000">
                                          <p:val>
                                            <p:strVal val="1+ppt_w/2"/>
                                          </p:val>
                                        </p:tav>
                                      </p:tavLst>
                                    </p:anim>
                                    <p:anim calcmode="lin" valueType="num">
                                      <p:cBhvr additive="base">
                                        <p:cTn id="180" dur="2000"/>
                                        <p:tgtEl>
                                          <p:spTgt spid="18"/>
                                        </p:tgtEl>
                                        <p:attrNameLst>
                                          <p:attrName>ppt_y</p:attrName>
                                        </p:attrNameLst>
                                      </p:cBhvr>
                                      <p:tavLst>
                                        <p:tav tm="0">
                                          <p:val>
                                            <p:strVal val="ppt_y"/>
                                          </p:val>
                                        </p:tav>
                                        <p:tav tm="100000">
                                          <p:val>
                                            <p:strVal val="ppt_y"/>
                                          </p:val>
                                        </p:tav>
                                      </p:tavLst>
                                    </p:anim>
                                    <p:set>
                                      <p:cBhvr>
                                        <p:cTn id="181" dur="1" fill="hold">
                                          <p:stCondLst>
                                            <p:cond delay="1999"/>
                                          </p:stCondLst>
                                        </p:cTn>
                                        <p:tgtEl>
                                          <p:spTgt spid="18"/>
                                        </p:tgtEl>
                                        <p:attrNameLst>
                                          <p:attrName>style.visibility</p:attrName>
                                        </p:attrNameLst>
                                      </p:cBhvr>
                                      <p:to>
                                        <p:strVal val="hidden"/>
                                      </p:to>
                                    </p:set>
                                  </p:childTnLst>
                                </p:cTn>
                              </p:par>
                              <p:par>
                                <p:cTn id="182" presetID="2" presetClass="exit" presetSubtype="2" fill="hold" grpId="2" nodeType="withEffect">
                                  <p:stCondLst>
                                    <p:cond delay="0"/>
                                  </p:stCondLst>
                                  <p:childTnLst>
                                    <p:anim calcmode="lin" valueType="num">
                                      <p:cBhvr additive="base">
                                        <p:cTn id="183" dur="2000"/>
                                        <p:tgtEl>
                                          <p:spTgt spid="20"/>
                                        </p:tgtEl>
                                        <p:attrNameLst>
                                          <p:attrName>ppt_x</p:attrName>
                                        </p:attrNameLst>
                                      </p:cBhvr>
                                      <p:tavLst>
                                        <p:tav tm="0">
                                          <p:val>
                                            <p:strVal val="ppt_x"/>
                                          </p:val>
                                        </p:tav>
                                        <p:tav tm="100000">
                                          <p:val>
                                            <p:strVal val="1+ppt_w/2"/>
                                          </p:val>
                                        </p:tav>
                                      </p:tavLst>
                                    </p:anim>
                                    <p:anim calcmode="lin" valueType="num">
                                      <p:cBhvr additive="base">
                                        <p:cTn id="184" dur="2000"/>
                                        <p:tgtEl>
                                          <p:spTgt spid="20"/>
                                        </p:tgtEl>
                                        <p:attrNameLst>
                                          <p:attrName>ppt_y</p:attrName>
                                        </p:attrNameLst>
                                      </p:cBhvr>
                                      <p:tavLst>
                                        <p:tav tm="0">
                                          <p:val>
                                            <p:strVal val="ppt_y"/>
                                          </p:val>
                                        </p:tav>
                                        <p:tav tm="100000">
                                          <p:val>
                                            <p:strVal val="ppt_y"/>
                                          </p:val>
                                        </p:tav>
                                      </p:tavLst>
                                    </p:anim>
                                    <p:set>
                                      <p:cBhvr>
                                        <p:cTn id="185" dur="1" fill="hold">
                                          <p:stCondLst>
                                            <p:cond delay="1999"/>
                                          </p:stCondLst>
                                        </p:cTn>
                                        <p:tgtEl>
                                          <p:spTgt spid="20"/>
                                        </p:tgtEl>
                                        <p:attrNameLst>
                                          <p:attrName>style.visibility</p:attrName>
                                        </p:attrNameLst>
                                      </p:cBhvr>
                                      <p:to>
                                        <p:strVal val="hidden"/>
                                      </p:to>
                                    </p:set>
                                  </p:childTnLst>
                                </p:cTn>
                              </p:par>
                              <p:par>
                                <p:cTn id="186" presetID="19" presetClass="exit" presetSubtype="5" fill="hold" grpId="3" nodeType="withEffect">
                                  <p:stCondLst>
                                    <p:cond delay="0"/>
                                  </p:stCondLst>
                                  <p:childTnLst>
                                    <p:anim calcmode="lin" valueType="num">
                                      <p:cBhvr>
                                        <p:cTn id="187" dur="2000"/>
                                        <p:tgtEl>
                                          <p:spTgt spid="4"/>
                                        </p:tgtEl>
                                        <p:attrNameLst>
                                          <p:attrName>ppt_w</p:attrName>
                                        </p:attrNameLst>
                                      </p:cBhvr>
                                      <p:tavLst>
                                        <p:tav tm="0">
                                          <p:val>
                                            <p:strVal val="ppt_w"/>
                                          </p:val>
                                        </p:tav>
                                        <p:tav tm="100000">
                                          <p:val>
                                            <p:strVal val="ppt_w"/>
                                          </p:val>
                                        </p:tav>
                                      </p:tavLst>
                                    </p:anim>
                                    <p:anim calcmode="lin" valueType="num">
                                      <p:cBhvr>
                                        <p:cTn id="188" dur="2000"/>
                                        <p:tgtEl>
                                          <p:spTgt spid="4"/>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89" dur="1" fill="hold">
                                          <p:stCondLst>
                                            <p:cond delay="1999"/>
                                          </p:stCondLst>
                                        </p:cTn>
                                        <p:tgtEl>
                                          <p:spTgt spid="4"/>
                                        </p:tgtEl>
                                        <p:attrNameLst>
                                          <p:attrName>style.visibility</p:attrName>
                                        </p:attrNameLst>
                                      </p:cBhvr>
                                      <p:to>
                                        <p:strVal val="hidden"/>
                                      </p:to>
                                    </p:set>
                                  </p:childTnLst>
                                </p:cTn>
                              </p:par>
                              <p:par>
                                <p:cTn id="190" presetID="19" presetClass="exit" presetSubtype="5" fill="hold" grpId="3" nodeType="withEffect">
                                  <p:stCondLst>
                                    <p:cond delay="0"/>
                                  </p:stCondLst>
                                  <p:childTnLst>
                                    <p:anim calcmode="lin" valueType="num">
                                      <p:cBhvr>
                                        <p:cTn id="191" dur="2000"/>
                                        <p:tgtEl>
                                          <p:spTgt spid="6"/>
                                        </p:tgtEl>
                                        <p:attrNameLst>
                                          <p:attrName>ppt_w</p:attrName>
                                        </p:attrNameLst>
                                      </p:cBhvr>
                                      <p:tavLst>
                                        <p:tav tm="0">
                                          <p:val>
                                            <p:strVal val="ppt_w"/>
                                          </p:val>
                                        </p:tav>
                                        <p:tav tm="100000">
                                          <p:val>
                                            <p:strVal val="ppt_w"/>
                                          </p:val>
                                        </p:tav>
                                      </p:tavLst>
                                    </p:anim>
                                    <p:anim calcmode="lin" valueType="num">
                                      <p:cBhvr>
                                        <p:cTn id="192" dur="2000"/>
                                        <p:tgtEl>
                                          <p:spTgt spid="6"/>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93" dur="1" fill="hold">
                                          <p:stCondLst>
                                            <p:cond delay="1999"/>
                                          </p:stCondLst>
                                        </p:cTn>
                                        <p:tgtEl>
                                          <p:spTgt spid="6"/>
                                        </p:tgtEl>
                                        <p:attrNameLst>
                                          <p:attrName>style.visibility</p:attrName>
                                        </p:attrNameLst>
                                      </p:cBhvr>
                                      <p:to>
                                        <p:strVal val="hidden"/>
                                      </p:to>
                                    </p:set>
                                  </p:childTnLst>
                                </p:cTn>
                              </p:par>
                              <p:par>
                                <p:cTn id="194" presetID="19" presetClass="exit" presetSubtype="5" fill="hold" grpId="3" nodeType="withEffect">
                                  <p:stCondLst>
                                    <p:cond delay="0"/>
                                  </p:stCondLst>
                                  <p:childTnLst>
                                    <p:anim calcmode="lin" valueType="num">
                                      <p:cBhvr>
                                        <p:cTn id="195" dur="2000"/>
                                        <p:tgtEl>
                                          <p:spTgt spid="8"/>
                                        </p:tgtEl>
                                        <p:attrNameLst>
                                          <p:attrName>ppt_w</p:attrName>
                                        </p:attrNameLst>
                                      </p:cBhvr>
                                      <p:tavLst>
                                        <p:tav tm="0">
                                          <p:val>
                                            <p:strVal val="ppt_w"/>
                                          </p:val>
                                        </p:tav>
                                        <p:tav tm="100000">
                                          <p:val>
                                            <p:strVal val="ppt_w"/>
                                          </p:val>
                                        </p:tav>
                                      </p:tavLst>
                                    </p:anim>
                                    <p:anim calcmode="lin" valueType="num">
                                      <p:cBhvr>
                                        <p:cTn id="196" dur="2000"/>
                                        <p:tgtEl>
                                          <p:spTgt spid="8"/>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97" dur="1" fill="hold">
                                          <p:stCondLst>
                                            <p:cond delay="1999"/>
                                          </p:stCondLst>
                                        </p:cTn>
                                        <p:tgtEl>
                                          <p:spTgt spid="8"/>
                                        </p:tgtEl>
                                        <p:attrNameLst>
                                          <p:attrName>style.visibility</p:attrName>
                                        </p:attrNameLst>
                                      </p:cBhvr>
                                      <p:to>
                                        <p:strVal val="hidden"/>
                                      </p:to>
                                    </p:set>
                                  </p:childTnLst>
                                </p:cTn>
                              </p:par>
                              <p:par>
                                <p:cTn id="198" presetID="19" presetClass="exit" presetSubtype="5" fill="hold" grpId="3" nodeType="withEffect">
                                  <p:stCondLst>
                                    <p:cond delay="0"/>
                                  </p:stCondLst>
                                  <p:childTnLst>
                                    <p:anim calcmode="lin" valueType="num">
                                      <p:cBhvr>
                                        <p:cTn id="199" dur="2000"/>
                                        <p:tgtEl>
                                          <p:spTgt spid="10"/>
                                        </p:tgtEl>
                                        <p:attrNameLst>
                                          <p:attrName>ppt_w</p:attrName>
                                        </p:attrNameLst>
                                      </p:cBhvr>
                                      <p:tavLst>
                                        <p:tav tm="0">
                                          <p:val>
                                            <p:strVal val="ppt_w"/>
                                          </p:val>
                                        </p:tav>
                                        <p:tav tm="100000">
                                          <p:val>
                                            <p:strVal val="ppt_w"/>
                                          </p:val>
                                        </p:tav>
                                      </p:tavLst>
                                    </p:anim>
                                    <p:anim calcmode="lin" valueType="num">
                                      <p:cBhvr>
                                        <p:cTn id="200" dur="2000"/>
                                        <p:tgtEl>
                                          <p:spTgt spid="10"/>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201" dur="1" fill="hold">
                                          <p:stCondLst>
                                            <p:cond delay="1999"/>
                                          </p:stCondLst>
                                        </p:cTn>
                                        <p:tgtEl>
                                          <p:spTgt spid="10"/>
                                        </p:tgtEl>
                                        <p:attrNameLst>
                                          <p:attrName>style.visibility</p:attrName>
                                        </p:attrNameLst>
                                      </p:cBhvr>
                                      <p:to>
                                        <p:strVal val="hidden"/>
                                      </p:to>
                                    </p:set>
                                  </p:childTnLst>
                                </p:cTn>
                              </p:par>
                              <p:par>
                                <p:cTn id="202" presetID="19" presetClass="exit" presetSubtype="5" fill="hold" grpId="3" nodeType="withEffect">
                                  <p:stCondLst>
                                    <p:cond delay="0"/>
                                  </p:stCondLst>
                                  <p:childTnLst>
                                    <p:anim calcmode="lin" valueType="num">
                                      <p:cBhvr>
                                        <p:cTn id="203" dur="2000"/>
                                        <p:tgtEl>
                                          <p:spTgt spid="12"/>
                                        </p:tgtEl>
                                        <p:attrNameLst>
                                          <p:attrName>ppt_w</p:attrName>
                                        </p:attrNameLst>
                                      </p:cBhvr>
                                      <p:tavLst>
                                        <p:tav tm="0">
                                          <p:val>
                                            <p:strVal val="ppt_w"/>
                                          </p:val>
                                        </p:tav>
                                        <p:tav tm="100000">
                                          <p:val>
                                            <p:strVal val="ppt_w"/>
                                          </p:val>
                                        </p:tav>
                                      </p:tavLst>
                                    </p:anim>
                                    <p:anim calcmode="lin" valueType="num">
                                      <p:cBhvr>
                                        <p:cTn id="204" dur="2000"/>
                                        <p:tgtEl>
                                          <p:spTgt spid="12"/>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205" dur="1" fill="hold">
                                          <p:stCondLst>
                                            <p:cond delay="1999"/>
                                          </p:stCondLst>
                                        </p:cTn>
                                        <p:tgtEl>
                                          <p:spTgt spid="12"/>
                                        </p:tgtEl>
                                        <p:attrNameLst>
                                          <p:attrName>style.visibility</p:attrName>
                                        </p:attrNameLst>
                                      </p:cBhvr>
                                      <p:to>
                                        <p:strVal val="hidden"/>
                                      </p:to>
                                    </p:set>
                                  </p:childTnLst>
                                </p:cTn>
                              </p:par>
                              <p:par>
                                <p:cTn id="206" presetID="19" presetClass="exit" presetSubtype="5" fill="hold" grpId="3" nodeType="withEffect">
                                  <p:stCondLst>
                                    <p:cond delay="0"/>
                                  </p:stCondLst>
                                  <p:childTnLst>
                                    <p:anim calcmode="lin" valueType="num">
                                      <p:cBhvr>
                                        <p:cTn id="207" dur="2000"/>
                                        <p:tgtEl>
                                          <p:spTgt spid="14"/>
                                        </p:tgtEl>
                                        <p:attrNameLst>
                                          <p:attrName>ppt_w</p:attrName>
                                        </p:attrNameLst>
                                      </p:cBhvr>
                                      <p:tavLst>
                                        <p:tav tm="0">
                                          <p:val>
                                            <p:strVal val="ppt_w"/>
                                          </p:val>
                                        </p:tav>
                                        <p:tav tm="100000">
                                          <p:val>
                                            <p:strVal val="ppt_w"/>
                                          </p:val>
                                        </p:tav>
                                      </p:tavLst>
                                    </p:anim>
                                    <p:anim calcmode="lin" valueType="num">
                                      <p:cBhvr>
                                        <p:cTn id="208" dur="2000"/>
                                        <p:tgtEl>
                                          <p:spTgt spid="14"/>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209" dur="1" fill="hold">
                                          <p:stCondLst>
                                            <p:cond delay="1999"/>
                                          </p:stCondLst>
                                        </p:cTn>
                                        <p:tgtEl>
                                          <p:spTgt spid="14"/>
                                        </p:tgtEl>
                                        <p:attrNameLst>
                                          <p:attrName>style.visibility</p:attrName>
                                        </p:attrNameLst>
                                      </p:cBhvr>
                                      <p:to>
                                        <p:strVal val="hidden"/>
                                      </p:to>
                                    </p:set>
                                  </p:childTnLst>
                                </p:cTn>
                              </p:par>
                              <p:par>
                                <p:cTn id="210" presetID="19" presetClass="exit" presetSubtype="5" fill="hold" grpId="3" nodeType="withEffect">
                                  <p:stCondLst>
                                    <p:cond delay="0"/>
                                  </p:stCondLst>
                                  <p:childTnLst>
                                    <p:anim calcmode="lin" valueType="num">
                                      <p:cBhvr>
                                        <p:cTn id="211" dur="2000"/>
                                        <p:tgtEl>
                                          <p:spTgt spid="16"/>
                                        </p:tgtEl>
                                        <p:attrNameLst>
                                          <p:attrName>ppt_w</p:attrName>
                                        </p:attrNameLst>
                                      </p:cBhvr>
                                      <p:tavLst>
                                        <p:tav tm="0">
                                          <p:val>
                                            <p:strVal val="ppt_w"/>
                                          </p:val>
                                        </p:tav>
                                        <p:tav tm="100000">
                                          <p:val>
                                            <p:strVal val="ppt_w"/>
                                          </p:val>
                                        </p:tav>
                                      </p:tavLst>
                                    </p:anim>
                                    <p:anim calcmode="lin" valueType="num">
                                      <p:cBhvr>
                                        <p:cTn id="212" dur="2000"/>
                                        <p:tgtEl>
                                          <p:spTgt spid="16"/>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213" dur="1" fill="hold">
                                          <p:stCondLst>
                                            <p:cond delay="1999"/>
                                          </p:stCondLst>
                                        </p:cTn>
                                        <p:tgtEl>
                                          <p:spTgt spid="16"/>
                                        </p:tgtEl>
                                        <p:attrNameLst>
                                          <p:attrName>style.visibility</p:attrName>
                                        </p:attrNameLst>
                                      </p:cBhvr>
                                      <p:to>
                                        <p:strVal val="hidden"/>
                                      </p:to>
                                    </p:set>
                                  </p:childTnLst>
                                </p:cTn>
                              </p:par>
                              <p:par>
                                <p:cTn id="214" presetID="19" presetClass="exit" presetSubtype="5" fill="hold" grpId="3" nodeType="withEffect">
                                  <p:stCondLst>
                                    <p:cond delay="0"/>
                                  </p:stCondLst>
                                  <p:childTnLst>
                                    <p:anim calcmode="lin" valueType="num">
                                      <p:cBhvr>
                                        <p:cTn id="215" dur="2000"/>
                                        <p:tgtEl>
                                          <p:spTgt spid="18"/>
                                        </p:tgtEl>
                                        <p:attrNameLst>
                                          <p:attrName>ppt_w</p:attrName>
                                        </p:attrNameLst>
                                      </p:cBhvr>
                                      <p:tavLst>
                                        <p:tav tm="0">
                                          <p:val>
                                            <p:strVal val="ppt_w"/>
                                          </p:val>
                                        </p:tav>
                                        <p:tav tm="100000">
                                          <p:val>
                                            <p:strVal val="ppt_w"/>
                                          </p:val>
                                        </p:tav>
                                      </p:tavLst>
                                    </p:anim>
                                    <p:anim calcmode="lin" valueType="num">
                                      <p:cBhvr>
                                        <p:cTn id="216" dur="2000"/>
                                        <p:tgtEl>
                                          <p:spTgt spid="18"/>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217" dur="1" fill="hold">
                                          <p:stCondLst>
                                            <p:cond delay="1999"/>
                                          </p:stCondLst>
                                        </p:cTn>
                                        <p:tgtEl>
                                          <p:spTgt spid="18"/>
                                        </p:tgtEl>
                                        <p:attrNameLst>
                                          <p:attrName>style.visibility</p:attrName>
                                        </p:attrNameLst>
                                      </p:cBhvr>
                                      <p:to>
                                        <p:strVal val="hidden"/>
                                      </p:to>
                                    </p:set>
                                  </p:childTnLst>
                                </p:cTn>
                              </p:par>
                              <p:par>
                                <p:cTn id="218" presetID="19" presetClass="exit" presetSubtype="5" fill="hold" grpId="3" nodeType="withEffect">
                                  <p:stCondLst>
                                    <p:cond delay="0"/>
                                  </p:stCondLst>
                                  <p:childTnLst>
                                    <p:anim calcmode="lin" valueType="num">
                                      <p:cBhvr>
                                        <p:cTn id="219" dur="2000"/>
                                        <p:tgtEl>
                                          <p:spTgt spid="20"/>
                                        </p:tgtEl>
                                        <p:attrNameLst>
                                          <p:attrName>ppt_w</p:attrName>
                                        </p:attrNameLst>
                                      </p:cBhvr>
                                      <p:tavLst>
                                        <p:tav tm="0">
                                          <p:val>
                                            <p:strVal val="ppt_w"/>
                                          </p:val>
                                        </p:tav>
                                        <p:tav tm="100000">
                                          <p:val>
                                            <p:strVal val="ppt_w"/>
                                          </p:val>
                                        </p:tav>
                                      </p:tavLst>
                                    </p:anim>
                                    <p:anim calcmode="lin" valueType="num">
                                      <p:cBhvr>
                                        <p:cTn id="220" dur="2000"/>
                                        <p:tgtEl>
                                          <p:spTgt spid="20"/>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221" dur="1" fill="hold">
                                          <p:stCondLst>
                                            <p:cond delay="1999"/>
                                          </p:stCondLst>
                                        </p:cTn>
                                        <p:tgtEl>
                                          <p:spTgt spid="20"/>
                                        </p:tgtEl>
                                        <p:attrNameLst>
                                          <p:attrName>style.visibility</p:attrName>
                                        </p:attrNameLst>
                                      </p:cBhvr>
                                      <p:to>
                                        <p:strVal val="hidden"/>
                                      </p:to>
                                    </p:set>
                                  </p:childTnLst>
                                </p:cTn>
                              </p:par>
                              <p:par>
                                <p:cTn id="222" presetID="2" presetClass="exit" presetSubtype="8" fill="hold" grpId="2" nodeType="withEffect">
                                  <p:stCondLst>
                                    <p:cond delay="0"/>
                                  </p:stCondLst>
                                  <p:childTnLst>
                                    <p:anim calcmode="lin" valueType="num">
                                      <p:cBhvr additive="base">
                                        <p:cTn id="223" dur="2000"/>
                                        <p:tgtEl>
                                          <p:spTgt spid="5"/>
                                        </p:tgtEl>
                                        <p:attrNameLst>
                                          <p:attrName>ppt_x</p:attrName>
                                        </p:attrNameLst>
                                      </p:cBhvr>
                                      <p:tavLst>
                                        <p:tav tm="0">
                                          <p:val>
                                            <p:strVal val="ppt_x"/>
                                          </p:val>
                                        </p:tav>
                                        <p:tav tm="100000">
                                          <p:val>
                                            <p:strVal val="0-ppt_w/2"/>
                                          </p:val>
                                        </p:tav>
                                      </p:tavLst>
                                    </p:anim>
                                    <p:anim calcmode="lin" valueType="num">
                                      <p:cBhvr additive="base">
                                        <p:cTn id="224" dur="2000"/>
                                        <p:tgtEl>
                                          <p:spTgt spid="5"/>
                                        </p:tgtEl>
                                        <p:attrNameLst>
                                          <p:attrName>ppt_y</p:attrName>
                                        </p:attrNameLst>
                                      </p:cBhvr>
                                      <p:tavLst>
                                        <p:tav tm="0">
                                          <p:val>
                                            <p:strVal val="ppt_y"/>
                                          </p:val>
                                        </p:tav>
                                        <p:tav tm="100000">
                                          <p:val>
                                            <p:strVal val="ppt_y"/>
                                          </p:val>
                                        </p:tav>
                                      </p:tavLst>
                                    </p:anim>
                                    <p:set>
                                      <p:cBhvr>
                                        <p:cTn id="225" dur="1" fill="hold">
                                          <p:stCondLst>
                                            <p:cond delay="1999"/>
                                          </p:stCondLst>
                                        </p:cTn>
                                        <p:tgtEl>
                                          <p:spTgt spid="5"/>
                                        </p:tgtEl>
                                        <p:attrNameLst>
                                          <p:attrName>style.visibility</p:attrName>
                                        </p:attrNameLst>
                                      </p:cBhvr>
                                      <p:to>
                                        <p:strVal val="hidden"/>
                                      </p:to>
                                    </p:set>
                                  </p:childTnLst>
                                </p:cTn>
                              </p:par>
                              <p:par>
                                <p:cTn id="226" presetID="2" presetClass="exit" presetSubtype="8" fill="hold" grpId="2" nodeType="withEffect">
                                  <p:stCondLst>
                                    <p:cond delay="0"/>
                                  </p:stCondLst>
                                  <p:childTnLst>
                                    <p:anim calcmode="lin" valueType="num">
                                      <p:cBhvr additive="base">
                                        <p:cTn id="227" dur="2000"/>
                                        <p:tgtEl>
                                          <p:spTgt spid="7"/>
                                        </p:tgtEl>
                                        <p:attrNameLst>
                                          <p:attrName>ppt_x</p:attrName>
                                        </p:attrNameLst>
                                      </p:cBhvr>
                                      <p:tavLst>
                                        <p:tav tm="0">
                                          <p:val>
                                            <p:strVal val="ppt_x"/>
                                          </p:val>
                                        </p:tav>
                                        <p:tav tm="100000">
                                          <p:val>
                                            <p:strVal val="0-ppt_w/2"/>
                                          </p:val>
                                        </p:tav>
                                      </p:tavLst>
                                    </p:anim>
                                    <p:anim calcmode="lin" valueType="num">
                                      <p:cBhvr additive="base">
                                        <p:cTn id="228" dur="2000"/>
                                        <p:tgtEl>
                                          <p:spTgt spid="7"/>
                                        </p:tgtEl>
                                        <p:attrNameLst>
                                          <p:attrName>ppt_y</p:attrName>
                                        </p:attrNameLst>
                                      </p:cBhvr>
                                      <p:tavLst>
                                        <p:tav tm="0">
                                          <p:val>
                                            <p:strVal val="ppt_y"/>
                                          </p:val>
                                        </p:tav>
                                        <p:tav tm="100000">
                                          <p:val>
                                            <p:strVal val="ppt_y"/>
                                          </p:val>
                                        </p:tav>
                                      </p:tavLst>
                                    </p:anim>
                                    <p:set>
                                      <p:cBhvr>
                                        <p:cTn id="229" dur="1" fill="hold">
                                          <p:stCondLst>
                                            <p:cond delay="1999"/>
                                          </p:stCondLst>
                                        </p:cTn>
                                        <p:tgtEl>
                                          <p:spTgt spid="7"/>
                                        </p:tgtEl>
                                        <p:attrNameLst>
                                          <p:attrName>style.visibility</p:attrName>
                                        </p:attrNameLst>
                                      </p:cBhvr>
                                      <p:to>
                                        <p:strVal val="hidden"/>
                                      </p:to>
                                    </p:set>
                                  </p:childTnLst>
                                </p:cTn>
                              </p:par>
                              <p:par>
                                <p:cTn id="230" presetID="2" presetClass="exit" presetSubtype="8" fill="hold" grpId="2" nodeType="withEffect">
                                  <p:stCondLst>
                                    <p:cond delay="0"/>
                                  </p:stCondLst>
                                  <p:childTnLst>
                                    <p:anim calcmode="lin" valueType="num">
                                      <p:cBhvr additive="base">
                                        <p:cTn id="231" dur="2000"/>
                                        <p:tgtEl>
                                          <p:spTgt spid="9"/>
                                        </p:tgtEl>
                                        <p:attrNameLst>
                                          <p:attrName>ppt_x</p:attrName>
                                        </p:attrNameLst>
                                      </p:cBhvr>
                                      <p:tavLst>
                                        <p:tav tm="0">
                                          <p:val>
                                            <p:strVal val="ppt_x"/>
                                          </p:val>
                                        </p:tav>
                                        <p:tav tm="100000">
                                          <p:val>
                                            <p:strVal val="0-ppt_w/2"/>
                                          </p:val>
                                        </p:tav>
                                      </p:tavLst>
                                    </p:anim>
                                    <p:anim calcmode="lin" valueType="num">
                                      <p:cBhvr additive="base">
                                        <p:cTn id="232" dur="2000"/>
                                        <p:tgtEl>
                                          <p:spTgt spid="9"/>
                                        </p:tgtEl>
                                        <p:attrNameLst>
                                          <p:attrName>ppt_y</p:attrName>
                                        </p:attrNameLst>
                                      </p:cBhvr>
                                      <p:tavLst>
                                        <p:tav tm="0">
                                          <p:val>
                                            <p:strVal val="ppt_y"/>
                                          </p:val>
                                        </p:tav>
                                        <p:tav tm="100000">
                                          <p:val>
                                            <p:strVal val="ppt_y"/>
                                          </p:val>
                                        </p:tav>
                                      </p:tavLst>
                                    </p:anim>
                                    <p:set>
                                      <p:cBhvr>
                                        <p:cTn id="233" dur="1" fill="hold">
                                          <p:stCondLst>
                                            <p:cond delay="1999"/>
                                          </p:stCondLst>
                                        </p:cTn>
                                        <p:tgtEl>
                                          <p:spTgt spid="9"/>
                                        </p:tgtEl>
                                        <p:attrNameLst>
                                          <p:attrName>style.visibility</p:attrName>
                                        </p:attrNameLst>
                                      </p:cBhvr>
                                      <p:to>
                                        <p:strVal val="hidden"/>
                                      </p:to>
                                    </p:set>
                                  </p:childTnLst>
                                </p:cTn>
                              </p:par>
                              <p:par>
                                <p:cTn id="234" presetID="2" presetClass="exit" presetSubtype="8" fill="hold" grpId="2" nodeType="withEffect">
                                  <p:stCondLst>
                                    <p:cond delay="0"/>
                                  </p:stCondLst>
                                  <p:childTnLst>
                                    <p:anim calcmode="lin" valueType="num">
                                      <p:cBhvr additive="base">
                                        <p:cTn id="235" dur="2000"/>
                                        <p:tgtEl>
                                          <p:spTgt spid="11"/>
                                        </p:tgtEl>
                                        <p:attrNameLst>
                                          <p:attrName>ppt_x</p:attrName>
                                        </p:attrNameLst>
                                      </p:cBhvr>
                                      <p:tavLst>
                                        <p:tav tm="0">
                                          <p:val>
                                            <p:strVal val="ppt_x"/>
                                          </p:val>
                                        </p:tav>
                                        <p:tav tm="100000">
                                          <p:val>
                                            <p:strVal val="0-ppt_w/2"/>
                                          </p:val>
                                        </p:tav>
                                      </p:tavLst>
                                    </p:anim>
                                    <p:anim calcmode="lin" valueType="num">
                                      <p:cBhvr additive="base">
                                        <p:cTn id="236" dur="2000"/>
                                        <p:tgtEl>
                                          <p:spTgt spid="11"/>
                                        </p:tgtEl>
                                        <p:attrNameLst>
                                          <p:attrName>ppt_y</p:attrName>
                                        </p:attrNameLst>
                                      </p:cBhvr>
                                      <p:tavLst>
                                        <p:tav tm="0">
                                          <p:val>
                                            <p:strVal val="ppt_y"/>
                                          </p:val>
                                        </p:tav>
                                        <p:tav tm="100000">
                                          <p:val>
                                            <p:strVal val="ppt_y"/>
                                          </p:val>
                                        </p:tav>
                                      </p:tavLst>
                                    </p:anim>
                                    <p:set>
                                      <p:cBhvr>
                                        <p:cTn id="237" dur="1" fill="hold">
                                          <p:stCondLst>
                                            <p:cond delay="1999"/>
                                          </p:stCondLst>
                                        </p:cTn>
                                        <p:tgtEl>
                                          <p:spTgt spid="11"/>
                                        </p:tgtEl>
                                        <p:attrNameLst>
                                          <p:attrName>style.visibility</p:attrName>
                                        </p:attrNameLst>
                                      </p:cBhvr>
                                      <p:to>
                                        <p:strVal val="hidden"/>
                                      </p:to>
                                    </p:set>
                                  </p:childTnLst>
                                </p:cTn>
                              </p:par>
                              <p:par>
                                <p:cTn id="238" presetID="2" presetClass="exit" presetSubtype="8" fill="hold" grpId="2" nodeType="withEffect">
                                  <p:stCondLst>
                                    <p:cond delay="0"/>
                                  </p:stCondLst>
                                  <p:childTnLst>
                                    <p:anim calcmode="lin" valueType="num">
                                      <p:cBhvr additive="base">
                                        <p:cTn id="239" dur="2000"/>
                                        <p:tgtEl>
                                          <p:spTgt spid="13"/>
                                        </p:tgtEl>
                                        <p:attrNameLst>
                                          <p:attrName>ppt_x</p:attrName>
                                        </p:attrNameLst>
                                      </p:cBhvr>
                                      <p:tavLst>
                                        <p:tav tm="0">
                                          <p:val>
                                            <p:strVal val="ppt_x"/>
                                          </p:val>
                                        </p:tav>
                                        <p:tav tm="100000">
                                          <p:val>
                                            <p:strVal val="0-ppt_w/2"/>
                                          </p:val>
                                        </p:tav>
                                      </p:tavLst>
                                    </p:anim>
                                    <p:anim calcmode="lin" valueType="num">
                                      <p:cBhvr additive="base">
                                        <p:cTn id="240" dur="2000"/>
                                        <p:tgtEl>
                                          <p:spTgt spid="13"/>
                                        </p:tgtEl>
                                        <p:attrNameLst>
                                          <p:attrName>ppt_y</p:attrName>
                                        </p:attrNameLst>
                                      </p:cBhvr>
                                      <p:tavLst>
                                        <p:tav tm="0">
                                          <p:val>
                                            <p:strVal val="ppt_y"/>
                                          </p:val>
                                        </p:tav>
                                        <p:tav tm="100000">
                                          <p:val>
                                            <p:strVal val="ppt_y"/>
                                          </p:val>
                                        </p:tav>
                                      </p:tavLst>
                                    </p:anim>
                                    <p:set>
                                      <p:cBhvr>
                                        <p:cTn id="241" dur="1" fill="hold">
                                          <p:stCondLst>
                                            <p:cond delay="1999"/>
                                          </p:stCondLst>
                                        </p:cTn>
                                        <p:tgtEl>
                                          <p:spTgt spid="13"/>
                                        </p:tgtEl>
                                        <p:attrNameLst>
                                          <p:attrName>style.visibility</p:attrName>
                                        </p:attrNameLst>
                                      </p:cBhvr>
                                      <p:to>
                                        <p:strVal val="hidden"/>
                                      </p:to>
                                    </p:set>
                                  </p:childTnLst>
                                </p:cTn>
                              </p:par>
                              <p:par>
                                <p:cTn id="242" presetID="2" presetClass="exit" presetSubtype="8" fill="hold" grpId="2" nodeType="withEffect">
                                  <p:stCondLst>
                                    <p:cond delay="0"/>
                                  </p:stCondLst>
                                  <p:childTnLst>
                                    <p:anim calcmode="lin" valueType="num">
                                      <p:cBhvr additive="base">
                                        <p:cTn id="243" dur="2000"/>
                                        <p:tgtEl>
                                          <p:spTgt spid="15"/>
                                        </p:tgtEl>
                                        <p:attrNameLst>
                                          <p:attrName>ppt_x</p:attrName>
                                        </p:attrNameLst>
                                      </p:cBhvr>
                                      <p:tavLst>
                                        <p:tav tm="0">
                                          <p:val>
                                            <p:strVal val="ppt_x"/>
                                          </p:val>
                                        </p:tav>
                                        <p:tav tm="100000">
                                          <p:val>
                                            <p:strVal val="0-ppt_w/2"/>
                                          </p:val>
                                        </p:tav>
                                      </p:tavLst>
                                    </p:anim>
                                    <p:anim calcmode="lin" valueType="num">
                                      <p:cBhvr additive="base">
                                        <p:cTn id="244" dur="2000"/>
                                        <p:tgtEl>
                                          <p:spTgt spid="15"/>
                                        </p:tgtEl>
                                        <p:attrNameLst>
                                          <p:attrName>ppt_y</p:attrName>
                                        </p:attrNameLst>
                                      </p:cBhvr>
                                      <p:tavLst>
                                        <p:tav tm="0">
                                          <p:val>
                                            <p:strVal val="ppt_y"/>
                                          </p:val>
                                        </p:tav>
                                        <p:tav tm="100000">
                                          <p:val>
                                            <p:strVal val="ppt_y"/>
                                          </p:val>
                                        </p:tav>
                                      </p:tavLst>
                                    </p:anim>
                                    <p:set>
                                      <p:cBhvr>
                                        <p:cTn id="245" dur="1" fill="hold">
                                          <p:stCondLst>
                                            <p:cond delay="1999"/>
                                          </p:stCondLst>
                                        </p:cTn>
                                        <p:tgtEl>
                                          <p:spTgt spid="15"/>
                                        </p:tgtEl>
                                        <p:attrNameLst>
                                          <p:attrName>style.visibility</p:attrName>
                                        </p:attrNameLst>
                                      </p:cBhvr>
                                      <p:to>
                                        <p:strVal val="hidden"/>
                                      </p:to>
                                    </p:set>
                                  </p:childTnLst>
                                </p:cTn>
                              </p:par>
                              <p:par>
                                <p:cTn id="246" presetID="2" presetClass="exit" presetSubtype="8" fill="hold" grpId="2" nodeType="withEffect">
                                  <p:stCondLst>
                                    <p:cond delay="0"/>
                                  </p:stCondLst>
                                  <p:childTnLst>
                                    <p:anim calcmode="lin" valueType="num">
                                      <p:cBhvr additive="base">
                                        <p:cTn id="247" dur="2000"/>
                                        <p:tgtEl>
                                          <p:spTgt spid="17"/>
                                        </p:tgtEl>
                                        <p:attrNameLst>
                                          <p:attrName>ppt_x</p:attrName>
                                        </p:attrNameLst>
                                      </p:cBhvr>
                                      <p:tavLst>
                                        <p:tav tm="0">
                                          <p:val>
                                            <p:strVal val="ppt_x"/>
                                          </p:val>
                                        </p:tav>
                                        <p:tav tm="100000">
                                          <p:val>
                                            <p:strVal val="0-ppt_w/2"/>
                                          </p:val>
                                        </p:tav>
                                      </p:tavLst>
                                    </p:anim>
                                    <p:anim calcmode="lin" valueType="num">
                                      <p:cBhvr additive="base">
                                        <p:cTn id="248" dur="2000"/>
                                        <p:tgtEl>
                                          <p:spTgt spid="17"/>
                                        </p:tgtEl>
                                        <p:attrNameLst>
                                          <p:attrName>ppt_y</p:attrName>
                                        </p:attrNameLst>
                                      </p:cBhvr>
                                      <p:tavLst>
                                        <p:tav tm="0">
                                          <p:val>
                                            <p:strVal val="ppt_y"/>
                                          </p:val>
                                        </p:tav>
                                        <p:tav tm="100000">
                                          <p:val>
                                            <p:strVal val="ppt_y"/>
                                          </p:val>
                                        </p:tav>
                                      </p:tavLst>
                                    </p:anim>
                                    <p:set>
                                      <p:cBhvr>
                                        <p:cTn id="249" dur="1" fill="hold">
                                          <p:stCondLst>
                                            <p:cond delay="1999"/>
                                          </p:stCondLst>
                                        </p:cTn>
                                        <p:tgtEl>
                                          <p:spTgt spid="17"/>
                                        </p:tgtEl>
                                        <p:attrNameLst>
                                          <p:attrName>style.visibility</p:attrName>
                                        </p:attrNameLst>
                                      </p:cBhvr>
                                      <p:to>
                                        <p:strVal val="hidden"/>
                                      </p:to>
                                    </p:set>
                                  </p:childTnLst>
                                </p:cTn>
                              </p:par>
                              <p:par>
                                <p:cTn id="250" presetID="2" presetClass="exit" presetSubtype="8" fill="hold" grpId="2" nodeType="withEffect">
                                  <p:stCondLst>
                                    <p:cond delay="0"/>
                                  </p:stCondLst>
                                  <p:childTnLst>
                                    <p:anim calcmode="lin" valueType="num">
                                      <p:cBhvr additive="base">
                                        <p:cTn id="251" dur="2000"/>
                                        <p:tgtEl>
                                          <p:spTgt spid="19"/>
                                        </p:tgtEl>
                                        <p:attrNameLst>
                                          <p:attrName>ppt_x</p:attrName>
                                        </p:attrNameLst>
                                      </p:cBhvr>
                                      <p:tavLst>
                                        <p:tav tm="0">
                                          <p:val>
                                            <p:strVal val="ppt_x"/>
                                          </p:val>
                                        </p:tav>
                                        <p:tav tm="100000">
                                          <p:val>
                                            <p:strVal val="0-ppt_w/2"/>
                                          </p:val>
                                        </p:tav>
                                      </p:tavLst>
                                    </p:anim>
                                    <p:anim calcmode="lin" valueType="num">
                                      <p:cBhvr additive="base">
                                        <p:cTn id="252" dur="2000"/>
                                        <p:tgtEl>
                                          <p:spTgt spid="19"/>
                                        </p:tgtEl>
                                        <p:attrNameLst>
                                          <p:attrName>ppt_y</p:attrName>
                                        </p:attrNameLst>
                                      </p:cBhvr>
                                      <p:tavLst>
                                        <p:tav tm="0">
                                          <p:val>
                                            <p:strVal val="ppt_y"/>
                                          </p:val>
                                        </p:tav>
                                        <p:tav tm="100000">
                                          <p:val>
                                            <p:strVal val="ppt_y"/>
                                          </p:val>
                                        </p:tav>
                                      </p:tavLst>
                                    </p:anim>
                                    <p:set>
                                      <p:cBhvr>
                                        <p:cTn id="253" dur="1" fill="hold">
                                          <p:stCondLst>
                                            <p:cond delay="1999"/>
                                          </p:stCondLst>
                                        </p:cTn>
                                        <p:tgtEl>
                                          <p:spTgt spid="19"/>
                                        </p:tgtEl>
                                        <p:attrNameLst>
                                          <p:attrName>style.visibility</p:attrName>
                                        </p:attrNameLst>
                                      </p:cBhvr>
                                      <p:to>
                                        <p:strVal val="hidden"/>
                                      </p:to>
                                    </p:set>
                                  </p:childTnLst>
                                </p:cTn>
                              </p:par>
                              <p:par>
                                <p:cTn id="254" presetID="2" presetClass="exit" presetSubtype="8" fill="hold" grpId="2" nodeType="withEffect">
                                  <p:stCondLst>
                                    <p:cond delay="0"/>
                                  </p:stCondLst>
                                  <p:childTnLst>
                                    <p:anim calcmode="lin" valueType="num">
                                      <p:cBhvr additive="base">
                                        <p:cTn id="255" dur="2000"/>
                                        <p:tgtEl>
                                          <p:spTgt spid="21"/>
                                        </p:tgtEl>
                                        <p:attrNameLst>
                                          <p:attrName>ppt_x</p:attrName>
                                        </p:attrNameLst>
                                      </p:cBhvr>
                                      <p:tavLst>
                                        <p:tav tm="0">
                                          <p:val>
                                            <p:strVal val="ppt_x"/>
                                          </p:val>
                                        </p:tav>
                                        <p:tav tm="100000">
                                          <p:val>
                                            <p:strVal val="0-ppt_w/2"/>
                                          </p:val>
                                        </p:tav>
                                      </p:tavLst>
                                    </p:anim>
                                    <p:anim calcmode="lin" valueType="num">
                                      <p:cBhvr additive="base">
                                        <p:cTn id="256" dur="2000"/>
                                        <p:tgtEl>
                                          <p:spTgt spid="21"/>
                                        </p:tgtEl>
                                        <p:attrNameLst>
                                          <p:attrName>ppt_y</p:attrName>
                                        </p:attrNameLst>
                                      </p:cBhvr>
                                      <p:tavLst>
                                        <p:tav tm="0">
                                          <p:val>
                                            <p:strVal val="ppt_y"/>
                                          </p:val>
                                        </p:tav>
                                        <p:tav tm="100000">
                                          <p:val>
                                            <p:strVal val="ppt_y"/>
                                          </p:val>
                                        </p:tav>
                                      </p:tavLst>
                                    </p:anim>
                                    <p:set>
                                      <p:cBhvr>
                                        <p:cTn id="257" dur="1" fill="hold">
                                          <p:stCondLst>
                                            <p:cond delay="1999"/>
                                          </p:stCondLst>
                                        </p:cTn>
                                        <p:tgtEl>
                                          <p:spTgt spid="21"/>
                                        </p:tgtEl>
                                        <p:attrNameLst>
                                          <p:attrName>style.visibility</p:attrName>
                                        </p:attrNameLst>
                                      </p:cBhvr>
                                      <p:to>
                                        <p:strVal val="hidden"/>
                                      </p:to>
                                    </p:set>
                                  </p:childTnLst>
                                </p:cTn>
                              </p:par>
                              <p:par>
                                <p:cTn id="258" presetID="19" presetClass="exit" presetSubtype="5" fill="hold" grpId="3" nodeType="withEffect">
                                  <p:stCondLst>
                                    <p:cond delay="0"/>
                                  </p:stCondLst>
                                  <p:childTnLst>
                                    <p:anim calcmode="lin" valueType="num">
                                      <p:cBhvr>
                                        <p:cTn id="259" dur="2000"/>
                                        <p:tgtEl>
                                          <p:spTgt spid="5"/>
                                        </p:tgtEl>
                                        <p:attrNameLst>
                                          <p:attrName>ppt_w</p:attrName>
                                        </p:attrNameLst>
                                      </p:cBhvr>
                                      <p:tavLst>
                                        <p:tav tm="0">
                                          <p:val>
                                            <p:strVal val="ppt_w"/>
                                          </p:val>
                                        </p:tav>
                                        <p:tav tm="100000">
                                          <p:val>
                                            <p:strVal val="ppt_w"/>
                                          </p:val>
                                        </p:tav>
                                      </p:tavLst>
                                    </p:anim>
                                    <p:anim calcmode="lin" valueType="num">
                                      <p:cBhvr>
                                        <p:cTn id="260" dur="2000"/>
                                        <p:tgtEl>
                                          <p:spTgt spid="5"/>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261" dur="1" fill="hold">
                                          <p:stCondLst>
                                            <p:cond delay="1999"/>
                                          </p:stCondLst>
                                        </p:cTn>
                                        <p:tgtEl>
                                          <p:spTgt spid="5"/>
                                        </p:tgtEl>
                                        <p:attrNameLst>
                                          <p:attrName>style.visibility</p:attrName>
                                        </p:attrNameLst>
                                      </p:cBhvr>
                                      <p:to>
                                        <p:strVal val="hidden"/>
                                      </p:to>
                                    </p:set>
                                  </p:childTnLst>
                                </p:cTn>
                              </p:par>
                              <p:par>
                                <p:cTn id="262" presetID="19" presetClass="exit" presetSubtype="5" fill="hold" grpId="3" nodeType="withEffect">
                                  <p:stCondLst>
                                    <p:cond delay="0"/>
                                  </p:stCondLst>
                                  <p:childTnLst>
                                    <p:anim calcmode="lin" valueType="num">
                                      <p:cBhvr>
                                        <p:cTn id="263" dur="2000"/>
                                        <p:tgtEl>
                                          <p:spTgt spid="7"/>
                                        </p:tgtEl>
                                        <p:attrNameLst>
                                          <p:attrName>ppt_w</p:attrName>
                                        </p:attrNameLst>
                                      </p:cBhvr>
                                      <p:tavLst>
                                        <p:tav tm="0">
                                          <p:val>
                                            <p:strVal val="ppt_w"/>
                                          </p:val>
                                        </p:tav>
                                        <p:tav tm="100000">
                                          <p:val>
                                            <p:strVal val="ppt_w"/>
                                          </p:val>
                                        </p:tav>
                                      </p:tavLst>
                                    </p:anim>
                                    <p:anim calcmode="lin" valueType="num">
                                      <p:cBhvr>
                                        <p:cTn id="264" dur="2000"/>
                                        <p:tgtEl>
                                          <p:spTgt spid="7"/>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265" dur="1" fill="hold">
                                          <p:stCondLst>
                                            <p:cond delay="1999"/>
                                          </p:stCondLst>
                                        </p:cTn>
                                        <p:tgtEl>
                                          <p:spTgt spid="7"/>
                                        </p:tgtEl>
                                        <p:attrNameLst>
                                          <p:attrName>style.visibility</p:attrName>
                                        </p:attrNameLst>
                                      </p:cBhvr>
                                      <p:to>
                                        <p:strVal val="hidden"/>
                                      </p:to>
                                    </p:set>
                                  </p:childTnLst>
                                </p:cTn>
                              </p:par>
                              <p:par>
                                <p:cTn id="266" presetID="19" presetClass="exit" presetSubtype="5" fill="hold" grpId="3" nodeType="withEffect">
                                  <p:stCondLst>
                                    <p:cond delay="0"/>
                                  </p:stCondLst>
                                  <p:childTnLst>
                                    <p:anim calcmode="lin" valueType="num">
                                      <p:cBhvr>
                                        <p:cTn id="267" dur="2000"/>
                                        <p:tgtEl>
                                          <p:spTgt spid="9"/>
                                        </p:tgtEl>
                                        <p:attrNameLst>
                                          <p:attrName>ppt_w</p:attrName>
                                        </p:attrNameLst>
                                      </p:cBhvr>
                                      <p:tavLst>
                                        <p:tav tm="0">
                                          <p:val>
                                            <p:strVal val="ppt_w"/>
                                          </p:val>
                                        </p:tav>
                                        <p:tav tm="100000">
                                          <p:val>
                                            <p:strVal val="ppt_w"/>
                                          </p:val>
                                        </p:tav>
                                      </p:tavLst>
                                    </p:anim>
                                    <p:anim calcmode="lin" valueType="num">
                                      <p:cBhvr>
                                        <p:cTn id="268" dur="2000"/>
                                        <p:tgtEl>
                                          <p:spTgt spid="9"/>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269" dur="1" fill="hold">
                                          <p:stCondLst>
                                            <p:cond delay="1999"/>
                                          </p:stCondLst>
                                        </p:cTn>
                                        <p:tgtEl>
                                          <p:spTgt spid="9"/>
                                        </p:tgtEl>
                                        <p:attrNameLst>
                                          <p:attrName>style.visibility</p:attrName>
                                        </p:attrNameLst>
                                      </p:cBhvr>
                                      <p:to>
                                        <p:strVal val="hidden"/>
                                      </p:to>
                                    </p:set>
                                  </p:childTnLst>
                                </p:cTn>
                              </p:par>
                              <p:par>
                                <p:cTn id="270" presetID="19" presetClass="exit" presetSubtype="5" fill="hold" grpId="3" nodeType="withEffect">
                                  <p:stCondLst>
                                    <p:cond delay="0"/>
                                  </p:stCondLst>
                                  <p:childTnLst>
                                    <p:anim calcmode="lin" valueType="num">
                                      <p:cBhvr>
                                        <p:cTn id="271" dur="2000"/>
                                        <p:tgtEl>
                                          <p:spTgt spid="11"/>
                                        </p:tgtEl>
                                        <p:attrNameLst>
                                          <p:attrName>ppt_w</p:attrName>
                                        </p:attrNameLst>
                                      </p:cBhvr>
                                      <p:tavLst>
                                        <p:tav tm="0">
                                          <p:val>
                                            <p:strVal val="ppt_w"/>
                                          </p:val>
                                        </p:tav>
                                        <p:tav tm="100000">
                                          <p:val>
                                            <p:strVal val="ppt_w"/>
                                          </p:val>
                                        </p:tav>
                                      </p:tavLst>
                                    </p:anim>
                                    <p:anim calcmode="lin" valueType="num">
                                      <p:cBhvr>
                                        <p:cTn id="272" dur="2000"/>
                                        <p:tgtEl>
                                          <p:spTgt spid="11"/>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273" dur="1" fill="hold">
                                          <p:stCondLst>
                                            <p:cond delay="1999"/>
                                          </p:stCondLst>
                                        </p:cTn>
                                        <p:tgtEl>
                                          <p:spTgt spid="11"/>
                                        </p:tgtEl>
                                        <p:attrNameLst>
                                          <p:attrName>style.visibility</p:attrName>
                                        </p:attrNameLst>
                                      </p:cBhvr>
                                      <p:to>
                                        <p:strVal val="hidden"/>
                                      </p:to>
                                    </p:set>
                                  </p:childTnLst>
                                </p:cTn>
                              </p:par>
                              <p:par>
                                <p:cTn id="274" presetID="19" presetClass="exit" presetSubtype="5" fill="hold" grpId="3" nodeType="withEffect">
                                  <p:stCondLst>
                                    <p:cond delay="0"/>
                                  </p:stCondLst>
                                  <p:childTnLst>
                                    <p:anim calcmode="lin" valueType="num">
                                      <p:cBhvr>
                                        <p:cTn id="275" dur="2000"/>
                                        <p:tgtEl>
                                          <p:spTgt spid="13"/>
                                        </p:tgtEl>
                                        <p:attrNameLst>
                                          <p:attrName>ppt_w</p:attrName>
                                        </p:attrNameLst>
                                      </p:cBhvr>
                                      <p:tavLst>
                                        <p:tav tm="0">
                                          <p:val>
                                            <p:strVal val="ppt_w"/>
                                          </p:val>
                                        </p:tav>
                                        <p:tav tm="100000">
                                          <p:val>
                                            <p:strVal val="ppt_w"/>
                                          </p:val>
                                        </p:tav>
                                      </p:tavLst>
                                    </p:anim>
                                    <p:anim calcmode="lin" valueType="num">
                                      <p:cBhvr>
                                        <p:cTn id="276" dur="2000"/>
                                        <p:tgtEl>
                                          <p:spTgt spid="13"/>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277" dur="1" fill="hold">
                                          <p:stCondLst>
                                            <p:cond delay="1999"/>
                                          </p:stCondLst>
                                        </p:cTn>
                                        <p:tgtEl>
                                          <p:spTgt spid="13"/>
                                        </p:tgtEl>
                                        <p:attrNameLst>
                                          <p:attrName>style.visibility</p:attrName>
                                        </p:attrNameLst>
                                      </p:cBhvr>
                                      <p:to>
                                        <p:strVal val="hidden"/>
                                      </p:to>
                                    </p:set>
                                  </p:childTnLst>
                                </p:cTn>
                              </p:par>
                              <p:par>
                                <p:cTn id="278" presetID="19" presetClass="exit" presetSubtype="5" fill="hold" grpId="3" nodeType="withEffect">
                                  <p:stCondLst>
                                    <p:cond delay="0"/>
                                  </p:stCondLst>
                                  <p:childTnLst>
                                    <p:anim calcmode="lin" valueType="num">
                                      <p:cBhvr>
                                        <p:cTn id="279" dur="2000"/>
                                        <p:tgtEl>
                                          <p:spTgt spid="15"/>
                                        </p:tgtEl>
                                        <p:attrNameLst>
                                          <p:attrName>ppt_w</p:attrName>
                                        </p:attrNameLst>
                                      </p:cBhvr>
                                      <p:tavLst>
                                        <p:tav tm="0">
                                          <p:val>
                                            <p:strVal val="ppt_w"/>
                                          </p:val>
                                        </p:tav>
                                        <p:tav tm="100000">
                                          <p:val>
                                            <p:strVal val="ppt_w"/>
                                          </p:val>
                                        </p:tav>
                                      </p:tavLst>
                                    </p:anim>
                                    <p:anim calcmode="lin" valueType="num">
                                      <p:cBhvr>
                                        <p:cTn id="280" dur="2000"/>
                                        <p:tgtEl>
                                          <p:spTgt spid="15"/>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281" dur="1" fill="hold">
                                          <p:stCondLst>
                                            <p:cond delay="1999"/>
                                          </p:stCondLst>
                                        </p:cTn>
                                        <p:tgtEl>
                                          <p:spTgt spid="15"/>
                                        </p:tgtEl>
                                        <p:attrNameLst>
                                          <p:attrName>style.visibility</p:attrName>
                                        </p:attrNameLst>
                                      </p:cBhvr>
                                      <p:to>
                                        <p:strVal val="hidden"/>
                                      </p:to>
                                    </p:set>
                                  </p:childTnLst>
                                </p:cTn>
                              </p:par>
                              <p:par>
                                <p:cTn id="282" presetID="19" presetClass="exit" presetSubtype="5" fill="hold" grpId="3" nodeType="withEffect">
                                  <p:stCondLst>
                                    <p:cond delay="0"/>
                                  </p:stCondLst>
                                  <p:childTnLst>
                                    <p:anim calcmode="lin" valueType="num">
                                      <p:cBhvr>
                                        <p:cTn id="283" dur="2000"/>
                                        <p:tgtEl>
                                          <p:spTgt spid="17"/>
                                        </p:tgtEl>
                                        <p:attrNameLst>
                                          <p:attrName>ppt_w</p:attrName>
                                        </p:attrNameLst>
                                      </p:cBhvr>
                                      <p:tavLst>
                                        <p:tav tm="0">
                                          <p:val>
                                            <p:strVal val="ppt_w"/>
                                          </p:val>
                                        </p:tav>
                                        <p:tav tm="100000">
                                          <p:val>
                                            <p:strVal val="ppt_w"/>
                                          </p:val>
                                        </p:tav>
                                      </p:tavLst>
                                    </p:anim>
                                    <p:anim calcmode="lin" valueType="num">
                                      <p:cBhvr>
                                        <p:cTn id="284" dur="2000"/>
                                        <p:tgtEl>
                                          <p:spTgt spid="17"/>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285" dur="1" fill="hold">
                                          <p:stCondLst>
                                            <p:cond delay="1999"/>
                                          </p:stCondLst>
                                        </p:cTn>
                                        <p:tgtEl>
                                          <p:spTgt spid="17"/>
                                        </p:tgtEl>
                                        <p:attrNameLst>
                                          <p:attrName>style.visibility</p:attrName>
                                        </p:attrNameLst>
                                      </p:cBhvr>
                                      <p:to>
                                        <p:strVal val="hidden"/>
                                      </p:to>
                                    </p:set>
                                  </p:childTnLst>
                                </p:cTn>
                              </p:par>
                              <p:par>
                                <p:cTn id="286" presetID="19" presetClass="exit" presetSubtype="5" fill="hold" grpId="3" nodeType="withEffect">
                                  <p:stCondLst>
                                    <p:cond delay="0"/>
                                  </p:stCondLst>
                                  <p:childTnLst>
                                    <p:anim calcmode="lin" valueType="num">
                                      <p:cBhvr>
                                        <p:cTn id="287" dur="2000"/>
                                        <p:tgtEl>
                                          <p:spTgt spid="19"/>
                                        </p:tgtEl>
                                        <p:attrNameLst>
                                          <p:attrName>ppt_w</p:attrName>
                                        </p:attrNameLst>
                                      </p:cBhvr>
                                      <p:tavLst>
                                        <p:tav tm="0">
                                          <p:val>
                                            <p:strVal val="ppt_w"/>
                                          </p:val>
                                        </p:tav>
                                        <p:tav tm="100000">
                                          <p:val>
                                            <p:strVal val="ppt_w"/>
                                          </p:val>
                                        </p:tav>
                                      </p:tavLst>
                                    </p:anim>
                                    <p:anim calcmode="lin" valueType="num">
                                      <p:cBhvr>
                                        <p:cTn id="288" dur="2000"/>
                                        <p:tgtEl>
                                          <p:spTgt spid="19"/>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289" dur="1" fill="hold">
                                          <p:stCondLst>
                                            <p:cond delay="1999"/>
                                          </p:stCondLst>
                                        </p:cTn>
                                        <p:tgtEl>
                                          <p:spTgt spid="19"/>
                                        </p:tgtEl>
                                        <p:attrNameLst>
                                          <p:attrName>style.visibility</p:attrName>
                                        </p:attrNameLst>
                                      </p:cBhvr>
                                      <p:to>
                                        <p:strVal val="hidden"/>
                                      </p:to>
                                    </p:set>
                                  </p:childTnLst>
                                </p:cTn>
                              </p:par>
                              <p:par>
                                <p:cTn id="290" presetID="19" presetClass="exit" presetSubtype="5" fill="hold" grpId="3" nodeType="withEffect">
                                  <p:stCondLst>
                                    <p:cond delay="0"/>
                                  </p:stCondLst>
                                  <p:childTnLst>
                                    <p:anim calcmode="lin" valueType="num">
                                      <p:cBhvr>
                                        <p:cTn id="291" dur="2000"/>
                                        <p:tgtEl>
                                          <p:spTgt spid="21"/>
                                        </p:tgtEl>
                                        <p:attrNameLst>
                                          <p:attrName>ppt_w</p:attrName>
                                        </p:attrNameLst>
                                      </p:cBhvr>
                                      <p:tavLst>
                                        <p:tav tm="0">
                                          <p:val>
                                            <p:strVal val="ppt_w"/>
                                          </p:val>
                                        </p:tav>
                                        <p:tav tm="100000">
                                          <p:val>
                                            <p:strVal val="ppt_w"/>
                                          </p:val>
                                        </p:tav>
                                      </p:tavLst>
                                    </p:anim>
                                    <p:anim calcmode="lin" valueType="num">
                                      <p:cBhvr>
                                        <p:cTn id="292" dur="2000"/>
                                        <p:tgtEl>
                                          <p:spTgt spid="21"/>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293" dur="1" fill="hold">
                                          <p:stCondLst>
                                            <p:cond delay="1999"/>
                                          </p:stCondLst>
                                        </p:cTn>
                                        <p:tgtEl>
                                          <p:spTgt spid="21"/>
                                        </p:tgtEl>
                                        <p:attrNameLst>
                                          <p:attrName>style.visibility</p:attrName>
                                        </p:attrNameLst>
                                      </p:cBhvr>
                                      <p:to>
                                        <p:strVal val="hidden"/>
                                      </p:to>
                                    </p:set>
                                  </p:childTnLst>
                                </p:cTn>
                              </p:par>
                              <p:par>
                                <p:cTn id="294" presetID="17" presetClass="entr" presetSubtype="10" fill="hold" nodeType="withEffect">
                                  <p:stCondLst>
                                    <p:cond delay="0"/>
                                  </p:stCondLst>
                                  <p:childTnLst>
                                    <p:set>
                                      <p:cBhvr>
                                        <p:cTn id="295" dur="1" fill="hold">
                                          <p:stCondLst>
                                            <p:cond delay="0"/>
                                          </p:stCondLst>
                                        </p:cTn>
                                        <p:tgtEl>
                                          <p:spTgt spid="2"/>
                                        </p:tgtEl>
                                        <p:attrNameLst>
                                          <p:attrName>style.visibility</p:attrName>
                                        </p:attrNameLst>
                                      </p:cBhvr>
                                      <p:to>
                                        <p:strVal val="visible"/>
                                      </p:to>
                                    </p:set>
                                    <p:anim calcmode="lin" valueType="num">
                                      <p:cBhvr>
                                        <p:cTn id="296" dur="2000" fill="hold"/>
                                        <p:tgtEl>
                                          <p:spTgt spid="2"/>
                                        </p:tgtEl>
                                        <p:attrNameLst>
                                          <p:attrName>ppt_w</p:attrName>
                                        </p:attrNameLst>
                                      </p:cBhvr>
                                      <p:tavLst>
                                        <p:tav tm="0">
                                          <p:val>
                                            <p:fltVal val="0"/>
                                          </p:val>
                                        </p:tav>
                                        <p:tav tm="100000">
                                          <p:val>
                                            <p:strVal val="#ppt_w"/>
                                          </p:val>
                                        </p:tav>
                                      </p:tavLst>
                                    </p:anim>
                                    <p:anim calcmode="lin" valueType="num">
                                      <p:cBhvr>
                                        <p:cTn id="297" dur="2000" fill="hold"/>
                                        <p:tgtEl>
                                          <p:spTgt spid="2"/>
                                        </p:tgtEl>
                                        <p:attrNameLst>
                                          <p:attrName>ppt_h</p:attrName>
                                        </p:attrNameLst>
                                      </p:cBhvr>
                                      <p:tavLst>
                                        <p:tav tm="0">
                                          <p:val>
                                            <p:strVal val="#ppt_h"/>
                                          </p:val>
                                        </p:tav>
                                        <p:tav tm="100000">
                                          <p:val>
                                            <p:strVal val="#ppt_h"/>
                                          </p:val>
                                        </p:tav>
                                      </p:tavLst>
                                    </p:anim>
                                  </p:childTnLst>
                                </p:cTn>
                              </p:par>
                              <p:par>
                                <p:cTn id="298" presetID="1" presetClass="exit" presetSubtype="0" fill="hold" grpId="0" nodeType="withEffect">
                                  <p:stCondLst>
                                    <p:cond delay="0"/>
                                  </p:stCondLst>
                                  <p:childTnLst>
                                    <p:set>
                                      <p:cBhvr>
                                        <p:cTn id="299" dur="1" fill="hold">
                                          <p:stCondLst>
                                            <p:cond delay="0"/>
                                          </p:stCondLst>
                                        </p:cTn>
                                        <p:tgtEl>
                                          <p:spTgt spid="22"/>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P spid="4" grpId="2" animBg="1"/>
      <p:bldP spid="4" grpId="3" animBg="1"/>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P spid="13" grpId="1" animBg="1"/>
      <p:bldP spid="13" grpId="2" animBg="1"/>
      <p:bldP spid="13" grpId="3" animBg="1"/>
      <p:bldP spid="14" grpId="0" animBg="1"/>
      <p:bldP spid="14" grpId="1" animBg="1"/>
      <p:bldP spid="14" grpId="2" animBg="1"/>
      <p:bldP spid="14" grpId="3" animBg="1"/>
      <p:bldP spid="15" grpId="0" animBg="1"/>
      <p:bldP spid="15" grpId="1" animBg="1"/>
      <p:bldP spid="15" grpId="2" animBg="1"/>
      <p:bldP spid="15" grpId="3" animBg="1"/>
      <p:bldP spid="16" grpId="0" animBg="1"/>
      <p:bldP spid="16" grpId="1" animBg="1"/>
      <p:bldP spid="16" grpId="2" animBg="1"/>
      <p:bldP spid="16" grpId="3" animBg="1"/>
      <p:bldP spid="17" grpId="0" animBg="1"/>
      <p:bldP spid="17" grpId="1" animBg="1"/>
      <p:bldP spid="17" grpId="2" animBg="1"/>
      <p:bldP spid="17" grpId="3" animBg="1"/>
      <p:bldP spid="18" grpId="0" animBg="1"/>
      <p:bldP spid="18" grpId="1" animBg="1"/>
      <p:bldP spid="18" grpId="2" animBg="1"/>
      <p:bldP spid="18" grpId="3" animBg="1"/>
      <p:bldP spid="19" grpId="0" animBg="1"/>
      <p:bldP spid="19" grpId="1" animBg="1"/>
      <p:bldP spid="19" grpId="2" animBg="1"/>
      <p:bldP spid="19" grpId="3" animBg="1"/>
      <p:bldP spid="20" grpId="0" animBg="1"/>
      <p:bldP spid="20" grpId="1" animBg="1"/>
      <p:bldP spid="20" grpId="2" animBg="1"/>
      <p:bldP spid="20" grpId="3" animBg="1"/>
      <p:bldP spid="21" grpId="0" animBg="1"/>
      <p:bldP spid="21" grpId="1" animBg="1"/>
      <p:bldP spid="21" grpId="2" animBg="1"/>
      <p:bldP spid="21" grpId="3" animBg="1"/>
      <p:bldP spid="22"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5" name="4 Imagen" descr="eb80d7ae660d6ce2d13caa708dc3736d.jpg"/>
          <p:cNvPicPr>
            <a:picLocks noChangeAspect="1"/>
          </p:cNvPicPr>
          <p:nvPr/>
        </p:nvPicPr>
        <p:blipFill>
          <a:blip r:embed="rId2"/>
          <a:stretch>
            <a:fillRect/>
          </a:stretch>
        </p:blipFill>
        <p:spPr>
          <a:xfrm>
            <a:off x="0" y="0"/>
            <a:ext cx="9144000" cy="5143500"/>
          </a:xfrm>
          <a:prstGeom prst="rect">
            <a:avLst/>
          </a:prstGeom>
        </p:spPr>
      </p:pic>
      <p:sp>
        <p:nvSpPr>
          <p:cNvPr id="4" name="3 CuadroTexto"/>
          <p:cNvSpPr txBox="1"/>
          <p:nvPr/>
        </p:nvSpPr>
        <p:spPr>
          <a:xfrm>
            <a:off x="5214942" y="1142990"/>
            <a:ext cx="3143272" cy="2585323"/>
          </a:xfrm>
          <a:prstGeom prst="rect">
            <a:avLst/>
          </a:prstGeom>
          <a:noFill/>
        </p:spPr>
        <p:txBody>
          <a:bodyPr wrap="square" rtlCol="0">
            <a:spAutoFit/>
          </a:bodyPr>
          <a:lstStyle/>
          <a:p>
            <a:pPr algn="ctr"/>
            <a:r>
              <a:rPr lang="es-PE" dirty="0" smtClean="0">
                <a:solidFill>
                  <a:srgbClr val="FFC000"/>
                </a:solidFill>
                <a:effectLst>
                  <a:outerShdw blurRad="38100" dist="38100" dir="2700000" algn="tl">
                    <a:srgbClr val="000000">
                      <a:alpha val="43137"/>
                    </a:srgbClr>
                  </a:outerShdw>
                </a:effectLst>
              </a:rPr>
              <a:t>Las flores simbolizan la expresión anímica de la naturaleza humana. Regalar flores es mostrar sentimientos, unas veces positivos y otros negativos. Las flores son siempre el regalo perfecto.</a:t>
            </a:r>
          </a:p>
          <a:p>
            <a:pPr algn="ctr"/>
            <a:endParaRPr lang="es-PE" dirty="0">
              <a:solidFill>
                <a:srgbClr val="FFC000"/>
              </a:solidFill>
              <a:effectLst>
                <a:outerShdw blurRad="38100" dist="38100" dir="2700000" algn="tl">
                  <a:srgbClr val="000000">
                    <a:alpha val="43137"/>
                  </a:srgbClr>
                </a:outerShdw>
              </a:effectLst>
            </a:endParaRPr>
          </a:p>
        </p:txBody>
      </p:sp>
      <p:sp>
        <p:nvSpPr>
          <p:cNvPr id="6" name="5 Rectángulo"/>
          <p:cNvSpPr/>
          <p:nvPr/>
        </p:nvSpPr>
        <p:spPr>
          <a:xfrm>
            <a:off x="-357222" y="-357208"/>
            <a:ext cx="9929882" cy="6357982"/>
          </a:xfrm>
          <a:prstGeom prst="rect">
            <a:avLst/>
          </a:prstGeom>
          <a:blipFill>
            <a:blip r:embed="rId3"/>
            <a:stretch>
              <a:fillRect/>
            </a:stretch>
          </a:blip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2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6"/>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FF6600"/>
            </a:gs>
            <a:gs pos="17999">
              <a:srgbClr val="FEE7F2"/>
            </a:gs>
            <a:gs pos="36000">
              <a:srgbClr val="FAC77D"/>
            </a:gs>
            <a:gs pos="61000">
              <a:srgbClr val="FBA97D"/>
            </a:gs>
            <a:gs pos="82001">
              <a:srgbClr val="FBD49C"/>
            </a:gs>
            <a:gs pos="100000">
              <a:srgbClr val="FEE7F2"/>
            </a:gs>
          </a:gsLst>
          <a:lin ang="16200000" scaled="1"/>
          <a:tileRect/>
        </a:gradFill>
        <a:effectLst/>
      </p:bgPr>
    </p:bg>
    <p:spTree>
      <p:nvGrpSpPr>
        <p:cNvPr id="1" name=""/>
        <p:cNvGrpSpPr/>
        <p:nvPr/>
      </p:nvGrpSpPr>
      <p:grpSpPr>
        <a:xfrm>
          <a:off x="0" y="0"/>
          <a:ext cx="0" cy="0"/>
          <a:chOff x="0" y="0"/>
          <a:chExt cx="0" cy="0"/>
        </a:xfrm>
      </p:grpSpPr>
      <p:pic>
        <p:nvPicPr>
          <p:cNvPr id="2" name="1 Imagen" descr="201-krasnaya-roza-oboi-cvety-1366x768.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4" name="3 Onda"/>
          <p:cNvSpPr/>
          <p:nvPr/>
        </p:nvSpPr>
        <p:spPr>
          <a:xfrm rot="5400000">
            <a:off x="-2428890" y="2286014"/>
            <a:ext cx="5143500" cy="571472"/>
          </a:xfrm>
          <a:prstGeom prst="wave">
            <a:avLst>
              <a:gd name="adj1" fmla="val 20000"/>
              <a:gd name="adj2" fmla="val -10000"/>
            </a:avLst>
          </a:prstGeom>
          <a:blipFill>
            <a:blip r:embed="rId3">
              <a:duotone>
                <a:schemeClr val="accent6">
                  <a:shade val="45000"/>
                  <a:satMod val="135000"/>
                </a:schemeClr>
                <a:prstClr val="white"/>
              </a:duotone>
              <a:lum bright="20000" contrast="40000"/>
            </a:blip>
            <a:stretch>
              <a:fillRect/>
            </a:stretch>
          </a:blip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5" name="4 Onda"/>
          <p:cNvSpPr/>
          <p:nvPr/>
        </p:nvSpPr>
        <p:spPr>
          <a:xfrm rot="5400000">
            <a:off x="-1928856" y="2286014"/>
            <a:ext cx="5143500" cy="571472"/>
          </a:xfrm>
          <a:prstGeom prst="wave">
            <a:avLst>
              <a:gd name="adj1" fmla="val 20000"/>
              <a:gd name="adj2" fmla="val -10000"/>
            </a:avLst>
          </a:prstGeom>
          <a:blipFill>
            <a:blip r:embed="rId3">
              <a:duotone>
                <a:prstClr val="black"/>
                <a:srgbClr val="FF6600">
                  <a:tint val="45000"/>
                  <a:satMod val="400000"/>
                </a:srgbClr>
              </a:duotone>
              <a:lum contrast="40000"/>
            </a:blip>
            <a:stretch>
              <a:fillRect/>
            </a:stretch>
          </a:blip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6" name="5 Onda"/>
          <p:cNvSpPr/>
          <p:nvPr/>
        </p:nvSpPr>
        <p:spPr>
          <a:xfrm rot="5400000">
            <a:off x="-1428790" y="2286014"/>
            <a:ext cx="5143500" cy="571472"/>
          </a:xfrm>
          <a:prstGeom prst="wave">
            <a:avLst>
              <a:gd name="adj1" fmla="val 20000"/>
              <a:gd name="adj2" fmla="val -10000"/>
            </a:avLst>
          </a:prstGeom>
          <a:blipFill>
            <a:blip r:embed="rId3">
              <a:duotone>
                <a:schemeClr val="accent6">
                  <a:shade val="45000"/>
                  <a:satMod val="135000"/>
                </a:schemeClr>
                <a:prstClr val="white"/>
              </a:duotone>
              <a:lum bright="20000" contrast="40000"/>
            </a:blip>
            <a:stretch>
              <a:fillRect/>
            </a:stretch>
          </a:blip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7" name="6 Onda"/>
          <p:cNvSpPr/>
          <p:nvPr/>
        </p:nvSpPr>
        <p:spPr>
          <a:xfrm rot="5400000">
            <a:off x="-928724" y="2286014"/>
            <a:ext cx="5143500" cy="571472"/>
          </a:xfrm>
          <a:prstGeom prst="wave">
            <a:avLst>
              <a:gd name="adj1" fmla="val 20000"/>
              <a:gd name="adj2" fmla="val -10000"/>
            </a:avLst>
          </a:prstGeom>
          <a:blipFill>
            <a:blip r:embed="rId3">
              <a:duotone>
                <a:prstClr val="black"/>
                <a:srgbClr val="FF6600">
                  <a:tint val="45000"/>
                  <a:satMod val="400000"/>
                </a:srgbClr>
              </a:duotone>
              <a:lum contrast="40000"/>
            </a:blip>
            <a:stretch>
              <a:fillRect/>
            </a:stretch>
          </a:blip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8" name="7 Onda"/>
          <p:cNvSpPr/>
          <p:nvPr/>
        </p:nvSpPr>
        <p:spPr>
          <a:xfrm rot="5400000">
            <a:off x="-428626" y="2286014"/>
            <a:ext cx="5143500" cy="571472"/>
          </a:xfrm>
          <a:prstGeom prst="wave">
            <a:avLst>
              <a:gd name="adj1" fmla="val 20000"/>
              <a:gd name="adj2" fmla="val -10000"/>
            </a:avLst>
          </a:prstGeom>
          <a:blipFill>
            <a:blip r:embed="rId3">
              <a:duotone>
                <a:schemeClr val="accent6">
                  <a:shade val="45000"/>
                  <a:satMod val="135000"/>
                </a:schemeClr>
                <a:prstClr val="white"/>
              </a:duotone>
              <a:lum bright="20000" contrast="40000"/>
            </a:blip>
            <a:stretch>
              <a:fillRect/>
            </a:stretch>
          </a:blip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9" name="8 Onda"/>
          <p:cNvSpPr/>
          <p:nvPr/>
        </p:nvSpPr>
        <p:spPr>
          <a:xfrm rot="5400000">
            <a:off x="71408" y="2286014"/>
            <a:ext cx="5143500" cy="571472"/>
          </a:xfrm>
          <a:prstGeom prst="wave">
            <a:avLst>
              <a:gd name="adj1" fmla="val 20000"/>
              <a:gd name="adj2" fmla="val -10000"/>
            </a:avLst>
          </a:prstGeom>
          <a:blipFill>
            <a:blip r:embed="rId3">
              <a:duotone>
                <a:prstClr val="black"/>
                <a:srgbClr val="FF6600">
                  <a:tint val="45000"/>
                  <a:satMod val="400000"/>
                </a:srgbClr>
              </a:duotone>
              <a:lum contrast="40000"/>
            </a:blip>
            <a:stretch>
              <a:fillRect/>
            </a:stretch>
          </a:blip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10" name="9 Onda"/>
          <p:cNvSpPr/>
          <p:nvPr/>
        </p:nvSpPr>
        <p:spPr>
          <a:xfrm rot="5400000">
            <a:off x="571474" y="2286014"/>
            <a:ext cx="5143500" cy="571472"/>
          </a:xfrm>
          <a:prstGeom prst="wave">
            <a:avLst>
              <a:gd name="adj1" fmla="val 20000"/>
              <a:gd name="adj2" fmla="val -10000"/>
            </a:avLst>
          </a:prstGeom>
          <a:blipFill>
            <a:blip r:embed="rId3">
              <a:duotone>
                <a:schemeClr val="accent6">
                  <a:shade val="45000"/>
                  <a:satMod val="135000"/>
                </a:schemeClr>
                <a:prstClr val="white"/>
              </a:duotone>
              <a:lum bright="20000" contrast="40000"/>
            </a:blip>
            <a:stretch>
              <a:fillRect/>
            </a:stretch>
          </a:blip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11" name="10 Onda"/>
          <p:cNvSpPr/>
          <p:nvPr/>
        </p:nvSpPr>
        <p:spPr>
          <a:xfrm rot="5400000">
            <a:off x="1071540" y="2286014"/>
            <a:ext cx="5143500" cy="571472"/>
          </a:xfrm>
          <a:prstGeom prst="wave">
            <a:avLst>
              <a:gd name="adj1" fmla="val 20000"/>
              <a:gd name="adj2" fmla="val -10000"/>
            </a:avLst>
          </a:prstGeom>
          <a:blipFill>
            <a:blip r:embed="rId3">
              <a:duotone>
                <a:prstClr val="black"/>
                <a:srgbClr val="FF6600">
                  <a:tint val="45000"/>
                  <a:satMod val="400000"/>
                </a:srgbClr>
              </a:duotone>
              <a:lum contrast="40000"/>
            </a:blip>
            <a:stretch>
              <a:fillRect/>
            </a:stretch>
          </a:blip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12" name="11 Onda"/>
          <p:cNvSpPr/>
          <p:nvPr/>
        </p:nvSpPr>
        <p:spPr>
          <a:xfrm rot="5400000">
            <a:off x="1571638" y="2286014"/>
            <a:ext cx="5143500" cy="571472"/>
          </a:xfrm>
          <a:prstGeom prst="wave">
            <a:avLst>
              <a:gd name="adj1" fmla="val 20000"/>
              <a:gd name="adj2" fmla="val -10000"/>
            </a:avLst>
          </a:prstGeom>
          <a:blipFill>
            <a:blip r:embed="rId3">
              <a:duotone>
                <a:schemeClr val="accent6">
                  <a:shade val="45000"/>
                  <a:satMod val="135000"/>
                </a:schemeClr>
                <a:prstClr val="white"/>
              </a:duotone>
              <a:lum bright="20000" contrast="40000"/>
            </a:blip>
            <a:stretch>
              <a:fillRect/>
            </a:stretch>
          </a:blip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13" name="12 Onda"/>
          <p:cNvSpPr/>
          <p:nvPr/>
        </p:nvSpPr>
        <p:spPr>
          <a:xfrm rot="5400000">
            <a:off x="2071672" y="2286014"/>
            <a:ext cx="5143500" cy="571472"/>
          </a:xfrm>
          <a:prstGeom prst="wave">
            <a:avLst>
              <a:gd name="adj1" fmla="val 20000"/>
              <a:gd name="adj2" fmla="val -10000"/>
            </a:avLst>
          </a:prstGeom>
          <a:blipFill>
            <a:blip r:embed="rId3">
              <a:duotone>
                <a:prstClr val="black"/>
                <a:srgbClr val="FF6600">
                  <a:tint val="45000"/>
                  <a:satMod val="400000"/>
                </a:srgbClr>
              </a:duotone>
              <a:lum contrast="40000"/>
            </a:blip>
            <a:stretch>
              <a:fillRect/>
            </a:stretch>
          </a:blip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14" name="13 Onda"/>
          <p:cNvSpPr/>
          <p:nvPr/>
        </p:nvSpPr>
        <p:spPr>
          <a:xfrm rot="5400000">
            <a:off x="2571738" y="2286014"/>
            <a:ext cx="5143500" cy="571472"/>
          </a:xfrm>
          <a:prstGeom prst="wave">
            <a:avLst>
              <a:gd name="adj1" fmla="val 20000"/>
              <a:gd name="adj2" fmla="val -10000"/>
            </a:avLst>
          </a:prstGeom>
          <a:blipFill>
            <a:blip r:embed="rId3">
              <a:duotone>
                <a:schemeClr val="accent6">
                  <a:shade val="45000"/>
                  <a:satMod val="135000"/>
                </a:schemeClr>
                <a:prstClr val="white"/>
              </a:duotone>
              <a:lum bright="20000" contrast="40000"/>
            </a:blip>
            <a:stretch>
              <a:fillRect/>
            </a:stretch>
          </a:blip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15" name="14 Onda"/>
          <p:cNvSpPr/>
          <p:nvPr/>
        </p:nvSpPr>
        <p:spPr>
          <a:xfrm rot="5400000">
            <a:off x="3071804" y="2286014"/>
            <a:ext cx="5143500" cy="571472"/>
          </a:xfrm>
          <a:prstGeom prst="wave">
            <a:avLst>
              <a:gd name="adj1" fmla="val 20000"/>
              <a:gd name="adj2" fmla="val -10000"/>
            </a:avLst>
          </a:prstGeom>
          <a:blipFill>
            <a:blip r:embed="rId3">
              <a:duotone>
                <a:prstClr val="black"/>
                <a:srgbClr val="FF6600">
                  <a:tint val="45000"/>
                  <a:satMod val="400000"/>
                </a:srgbClr>
              </a:duotone>
              <a:lum contrast="40000"/>
            </a:blip>
            <a:stretch>
              <a:fillRect/>
            </a:stretch>
          </a:blip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16" name="15 Onda"/>
          <p:cNvSpPr/>
          <p:nvPr/>
        </p:nvSpPr>
        <p:spPr>
          <a:xfrm rot="5400000">
            <a:off x="3571902" y="2286014"/>
            <a:ext cx="5143500" cy="571472"/>
          </a:xfrm>
          <a:prstGeom prst="wave">
            <a:avLst>
              <a:gd name="adj1" fmla="val 20000"/>
              <a:gd name="adj2" fmla="val -10000"/>
            </a:avLst>
          </a:prstGeom>
          <a:blipFill>
            <a:blip r:embed="rId3">
              <a:duotone>
                <a:schemeClr val="accent6">
                  <a:shade val="45000"/>
                  <a:satMod val="135000"/>
                </a:schemeClr>
                <a:prstClr val="white"/>
              </a:duotone>
              <a:lum bright="20000" contrast="40000"/>
            </a:blip>
            <a:stretch>
              <a:fillRect/>
            </a:stretch>
          </a:blip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17" name="16 Onda"/>
          <p:cNvSpPr/>
          <p:nvPr/>
        </p:nvSpPr>
        <p:spPr>
          <a:xfrm rot="5400000">
            <a:off x="4071936" y="2286014"/>
            <a:ext cx="5143500" cy="571472"/>
          </a:xfrm>
          <a:prstGeom prst="wave">
            <a:avLst>
              <a:gd name="adj1" fmla="val 20000"/>
              <a:gd name="adj2" fmla="val -10000"/>
            </a:avLst>
          </a:prstGeom>
          <a:blipFill>
            <a:blip r:embed="rId3">
              <a:duotone>
                <a:prstClr val="black"/>
                <a:srgbClr val="FF6600">
                  <a:tint val="45000"/>
                  <a:satMod val="400000"/>
                </a:srgbClr>
              </a:duotone>
              <a:lum contrast="40000"/>
            </a:blip>
            <a:stretch>
              <a:fillRect/>
            </a:stretch>
          </a:blip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18" name="17 Onda"/>
          <p:cNvSpPr/>
          <p:nvPr/>
        </p:nvSpPr>
        <p:spPr>
          <a:xfrm rot="5400000">
            <a:off x="4572002" y="2286014"/>
            <a:ext cx="5143500" cy="571472"/>
          </a:xfrm>
          <a:prstGeom prst="wave">
            <a:avLst>
              <a:gd name="adj1" fmla="val 20000"/>
              <a:gd name="adj2" fmla="val -10000"/>
            </a:avLst>
          </a:prstGeom>
          <a:blipFill>
            <a:blip r:embed="rId3">
              <a:duotone>
                <a:schemeClr val="accent6">
                  <a:shade val="45000"/>
                  <a:satMod val="135000"/>
                </a:schemeClr>
                <a:prstClr val="white"/>
              </a:duotone>
              <a:lum bright="20000" contrast="40000"/>
            </a:blip>
            <a:stretch>
              <a:fillRect/>
            </a:stretch>
          </a:blip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19" name="18 Onda"/>
          <p:cNvSpPr/>
          <p:nvPr/>
        </p:nvSpPr>
        <p:spPr>
          <a:xfrm rot="5400000">
            <a:off x="5072068" y="2286014"/>
            <a:ext cx="5143500" cy="571472"/>
          </a:xfrm>
          <a:prstGeom prst="wave">
            <a:avLst>
              <a:gd name="adj1" fmla="val 20000"/>
              <a:gd name="adj2" fmla="val -10000"/>
            </a:avLst>
          </a:prstGeom>
          <a:blipFill>
            <a:blip r:embed="rId3">
              <a:duotone>
                <a:prstClr val="black"/>
                <a:srgbClr val="FF6600">
                  <a:tint val="45000"/>
                  <a:satMod val="400000"/>
                </a:srgbClr>
              </a:duotone>
              <a:lum contrast="40000"/>
            </a:blip>
            <a:stretch>
              <a:fillRect/>
            </a:stretch>
          </a:blip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20" name="19 Onda"/>
          <p:cNvSpPr/>
          <p:nvPr/>
        </p:nvSpPr>
        <p:spPr>
          <a:xfrm rot="5400000">
            <a:off x="5643572" y="2286014"/>
            <a:ext cx="5143500" cy="571472"/>
          </a:xfrm>
          <a:prstGeom prst="wave">
            <a:avLst>
              <a:gd name="adj1" fmla="val 20000"/>
              <a:gd name="adj2" fmla="val -10000"/>
            </a:avLst>
          </a:prstGeom>
          <a:blipFill>
            <a:blip r:embed="rId3">
              <a:duotone>
                <a:schemeClr val="accent6">
                  <a:shade val="45000"/>
                  <a:satMod val="135000"/>
                </a:schemeClr>
                <a:prstClr val="white"/>
              </a:duotone>
              <a:lum bright="20000" contrast="40000"/>
            </a:blip>
            <a:stretch>
              <a:fillRect/>
            </a:stretch>
          </a:blip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21" name="20 Onda"/>
          <p:cNvSpPr/>
          <p:nvPr/>
        </p:nvSpPr>
        <p:spPr>
          <a:xfrm rot="5400000">
            <a:off x="6286514" y="2286014"/>
            <a:ext cx="5143500" cy="571472"/>
          </a:xfrm>
          <a:prstGeom prst="wave">
            <a:avLst>
              <a:gd name="adj1" fmla="val 20000"/>
              <a:gd name="adj2" fmla="val -10000"/>
            </a:avLst>
          </a:prstGeom>
          <a:blipFill>
            <a:blip r:embed="rId3">
              <a:duotone>
                <a:prstClr val="black"/>
                <a:srgbClr val="FF6600">
                  <a:tint val="45000"/>
                  <a:satMod val="400000"/>
                </a:srgbClr>
              </a:duotone>
              <a:lum contrast="40000"/>
            </a:blip>
            <a:stretch>
              <a:fillRect/>
            </a:stretch>
          </a:blip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22" name="21 Rectángulo"/>
          <p:cNvSpPr/>
          <p:nvPr/>
        </p:nvSpPr>
        <p:spPr>
          <a:xfrm>
            <a:off x="-357222" y="-357208"/>
            <a:ext cx="9929882" cy="6357982"/>
          </a:xfrm>
          <a:prstGeom prst="rect">
            <a:avLst/>
          </a:prstGeom>
          <a:blipFill>
            <a:blip r:embed="rId4"/>
            <a:stretch>
              <a:fillRect/>
            </a:stretch>
          </a:blip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22"/>
                                        </p:tgtEl>
                                        <p:attrNameLst>
                                          <p:attrName>style.visibility</p:attrName>
                                        </p:attrNameLst>
                                      </p:cBhvr>
                                      <p:to>
                                        <p:strVal val="hidden"/>
                                      </p:to>
                                    </p:set>
                                  </p:childTnLst>
                                </p:cTn>
                              </p:par>
                              <p:par>
                                <p:cTn id="7" presetID="2" presetClass="entr" presetSubtype="8" fill="hold" grpId="0" nodeType="withEffect">
                                  <p:stCondLst>
                                    <p:cond delay="0"/>
                                  </p:stCondLst>
                                  <p:childTnLst>
                                    <p:set>
                                      <p:cBhvr>
                                        <p:cTn id="8" dur="1" fill="hold">
                                          <p:stCondLst>
                                            <p:cond delay="0"/>
                                          </p:stCondLst>
                                        </p:cTn>
                                        <p:tgtEl>
                                          <p:spTgt spid="4"/>
                                        </p:tgtEl>
                                        <p:attrNameLst>
                                          <p:attrName>style.visibility</p:attrName>
                                        </p:attrNameLst>
                                      </p:cBhvr>
                                      <p:to>
                                        <p:strVal val="visible"/>
                                      </p:to>
                                    </p:set>
                                    <p:anim calcmode="lin" valueType="num">
                                      <p:cBhvr additive="base">
                                        <p:cTn id="9" dur="3000" fill="hold"/>
                                        <p:tgtEl>
                                          <p:spTgt spid="4"/>
                                        </p:tgtEl>
                                        <p:attrNameLst>
                                          <p:attrName>ppt_x</p:attrName>
                                        </p:attrNameLst>
                                      </p:cBhvr>
                                      <p:tavLst>
                                        <p:tav tm="0">
                                          <p:val>
                                            <p:strVal val="0-#ppt_w/2"/>
                                          </p:val>
                                        </p:tav>
                                        <p:tav tm="100000">
                                          <p:val>
                                            <p:strVal val="#ppt_x"/>
                                          </p:val>
                                        </p:tav>
                                      </p:tavLst>
                                    </p:anim>
                                    <p:anim calcmode="lin" valueType="num">
                                      <p:cBhvr additive="base">
                                        <p:cTn id="10" dur="3000" fill="hold"/>
                                        <p:tgtEl>
                                          <p:spTgt spid="4"/>
                                        </p:tgtEl>
                                        <p:attrNameLst>
                                          <p:attrName>ppt_y</p:attrName>
                                        </p:attrNameLst>
                                      </p:cBhvr>
                                      <p:tavLst>
                                        <p:tav tm="0">
                                          <p:val>
                                            <p:strVal val="#ppt_y"/>
                                          </p:val>
                                        </p:tav>
                                        <p:tav tm="100000">
                                          <p:val>
                                            <p:strVal val="#ppt_y"/>
                                          </p:val>
                                        </p:tav>
                                      </p:tavLst>
                                    </p:anim>
                                  </p:childTnLst>
                                </p:cTn>
                              </p:par>
                              <p:par>
                                <p:cTn id="11" presetID="2" presetClass="entr" presetSubtype="8" fill="hold" grpId="0" nodeType="with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additive="base">
                                        <p:cTn id="13" dur="3000" fill="hold"/>
                                        <p:tgtEl>
                                          <p:spTgt spid="5"/>
                                        </p:tgtEl>
                                        <p:attrNameLst>
                                          <p:attrName>ppt_x</p:attrName>
                                        </p:attrNameLst>
                                      </p:cBhvr>
                                      <p:tavLst>
                                        <p:tav tm="0">
                                          <p:val>
                                            <p:strVal val="0-#ppt_w/2"/>
                                          </p:val>
                                        </p:tav>
                                        <p:tav tm="100000">
                                          <p:val>
                                            <p:strVal val="#ppt_x"/>
                                          </p:val>
                                        </p:tav>
                                      </p:tavLst>
                                    </p:anim>
                                    <p:anim calcmode="lin" valueType="num">
                                      <p:cBhvr additive="base">
                                        <p:cTn id="14" dur="3000" fill="hold"/>
                                        <p:tgtEl>
                                          <p:spTgt spid="5"/>
                                        </p:tgtEl>
                                        <p:attrNameLst>
                                          <p:attrName>ppt_y</p:attrName>
                                        </p:attrNameLst>
                                      </p:cBhvr>
                                      <p:tavLst>
                                        <p:tav tm="0">
                                          <p:val>
                                            <p:strVal val="#ppt_y"/>
                                          </p:val>
                                        </p:tav>
                                        <p:tav tm="100000">
                                          <p:val>
                                            <p:strVal val="#ppt_y"/>
                                          </p:val>
                                        </p:tav>
                                      </p:tavLst>
                                    </p:anim>
                                  </p:childTnLst>
                                </p:cTn>
                              </p:par>
                              <p:par>
                                <p:cTn id="15" presetID="2" presetClass="entr" presetSubtype="8" fill="hold" grpId="0" nodeType="withEffect">
                                  <p:stCondLst>
                                    <p:cond delay="0"/>
                                  </p:stCondLst>
                                  <p:childTnLst>
                                    <p:set>
                                      <p:cBhvr>
                                        <p:cTn id="16" dur="1" fill="hold">
                                          <p:stCondLst>
                                            <p:cond delay="0"/>
                                          </p:stCondLst>
                                        </p:cTn>
                                        <p:tgtEl>
                                          <p:spTgt spid="6"/>
                                        </p:tgtEl>
                                        <p:attrNameLst>
                                          <p:attrName>style.visibility</p:attrName>
                                        </p:attrNameLst>
                                      </p:cBhvr>
                                      <p:to>
                                        <p:strVal val="visible"/>
                                      </p:to>
                                    </p:set>
                                    <p:anim calcmode="lin" valueType="num">
                                      <p:cBhvr additive="base">
                                        <p:cTn id="17" dur="3000" fill="hold"/>
                                        <p:tgtEl>
                                          <p:spTgt spid="6"/>
                                        </p:tgtEl>
                                        <p:attrNameLst>
                                          <p:attrName>ppt_x</p:attrName>
                                        </p:attrNameLst>
                                      </p:cBhvr>
                                      <p:tavLst>
                                        <p:tav tm="0">
                                          <p:val>
                                            <p:strVal val="0-#ppt_w/2"/>
                                          </p:val>
                                        </p:tav>
                                        <p:tav tm="100000">
                                          <p:val>
                                            <p:strVal val="#ppt_x"/>
                                          </p:val>
                                        </p:tav>
                                      </p:tavLst>
                                    </p:anim>
                                    <p:anim calcmode="lin" valueType="num">
                                      <p:cBhvr additive="base">
                                        <p:cTn id="18" dur="3000" fill="hold"/>
                                        <p:tgtEl>
                                          <p:spTgt spid="6"/>
                                        </p:tgtEl>
                                        <p:attrNameLst>
                                          <p:attrName>ppt_y</p:attrName>
                                        </p:attrNameLst>
                                      </p:cBhvr>
                                      <p:tavLst>
                                        <p:tav tm="0">
                                          <p:val>
                                            <p:strVal val="#ppt_y"/>
                                          </p:val>
                                        </p:tav>
                                        <p:tav tm="100000">
                                          <p:val>
                                            <p:strVal val="#ppt_y"/>
                                          </p:val>
                                        </p:tav>
                                      </p:tavLst>
                                    </p:anim>
                                  </p:childTnLst>
                                </p:cTn>
                              </p:par>
                              <p:par>
                                <p:cTn id="19" presetID="2" presetClass="entr" presetSubtype="8" fill="hold" grpId="0" nodeType="withEffect">
                                  <p:stCondLst>
                                    <p:cond delay="0"/>
                                  </p:stCondLst>
                                  <p:childTnLst>
                                    <p:set>
                                      <p:cBhvr>
                                        <p:cTn id="20" dur="1" fill="hold">
                                          <p:stCondLst>
                                            <p:cond delay="0"/>
                                          </p:stCondLst>
                                        </p:cTn>
                                        <p:tgtEl>
                                          <p:spTgt spid="7"/>
                                        </p:tgtEl>
                                        <p:attrNameLst>
                                          <p:attrName>style.visibility</p:attrName>
                                        </p:attrNameLst>
                                      </p:cBhvr>
                                      <p:to>
                                        <p:strVal val="visible"/>
                                      </p:to>
                                    </p:set>
                                    <p:anim calcmode="lin" valueType="num">
                                      <p:cBhvr additive="base">
                                        <p:cTn id="21" dur="3000" fill="hold"/>
                                        <p:tgtEl>
                                          <p:spTgt spid="7"/>
                                        </p:tgtEl>
                                        <p:attrNameLst>
                                          <p:attrName>ppt_x</p:attrName>
                                        </p:attrNameLst>
                                      </p:cBhvr>
                                      <p:tavLst>
                                        <p:tav tm="0">
                                          <p:val>
                                            <p:strVal val="0-#ppt_w/2"/>
                                          </p:val>
                                        </p:tav>
                                        <p:tav tm="100000">
                                          <p:val>
                                            <p:strVal val="#ppt_x"/>
                                          </p:val>
                                        </p:tav>
                                      </p:tavLst>
                                    </p:anim>
                                    <p:anim calcmode="lin" valueType="num">
                                      <p:cBhvr additive="base">
                                        <p:cTn id="22" dur="3000" fill="hold"/>
                                        <p:tgtEl>
                                          <p:spTgt spid="7"/>
                                        </p:tgtEl>
                                        <p:attrNameLst>
                                          <p:attrName>ppt_y</p:attrName>
                                        </p:attrNameLst>
                                      </p:cBhvr>
                                      <p:tavLst>
                                        <p:tav tm="0">
                                          <p:val>
                                            <p:strVal val="#ppt_y"/>
                                          </p:val>
                                        </p:tav>
                                        <p:tav tm="100000">
                                          <p:val>
                                            <p:strVal val="#ppt_y"/>
                                          </p:val>
                                        </p:tav>
                                      </p:tavLst>
                                    </p:anim>
                                  </p:childTnLst>
                                </p:cTn>
                              </p:par>
                              <p:par>
                                <p:cTn id="23" presetID="2" presetClass="entr" presetSubtype="8" fill="hold" grpId="0" nodeType="withEffect">
                                  <p:stCondLst>
                                    <p:cond delay="0"/>
                                  </p:stCondLst>
                                  <p:childTnLst>
                                    <p:set>
                                      <p:cBhvr>
                                        <p:cTn id="24" dur="1" fill="hold">
                                          <p:stCondLst>
                                            <p:cond delay="0"/>
                                          </p:stCondLst>
                                        </p:cTn>
                                        <p:tgtEl>
                                          <p:spTgt spid="8"/>
                                        </p:tgtEl>
                                        <p:attrNameLst>
                                          <p:attrName>style.visibility</p:attrName>
                                        </p:attrNameLst>
                                      </p:cBhvr>
                                      <p:to>
                                        <p:strVal val="visible"/>
                                      </p:to>
                                    </p:set>
                                    <p:anim calcmode="lin" valueType="num">
                                      <p:cBhvr additive="base">
                                        <p:cTn id="25" dur="3000" fill="hold"/>
                                        <p:tgtEl>
                                          <p:spTgt spid="8"/>
                                        </p:tgtEl>
                                        <p:attrNameLst>
                                          <p:attrName>ppt_x</p:attrName>
                                        </p:attrNameLst>
                                      </p:cBhvr>
                                      <p:tavLst>
                                        <p:tav tm="0">
                                          <p:val>
                                            <p:strVal val="0-#ppt_w/2"/>
                                          </p:val>
                                        </p:tav>
                                        <p:tav tm="100000">
                                          <p:val>
                                            <p:strVal val="#ppt_x"/>
                                          </p:val>
                                        </p:tav>
                                      </p:tavLst>
                                    </p:anim>
                                    <p:anim calcmode="lin" valueType="num">
                                      <p:cBhvr additive="base">
                                        <p:cTn id="26" dur="3000" fill="hold"/>
                                        <p:tgtEl>
                                          <p:spTgt spid="8"/>
                                        </p:tgtEl>
                                        <p:attrNameLst>
                                          <p:attrName>ppt_y</p:attrName>
                                        </p:attrNameLst>
                                      </p:cBhvr>
                                      <p:tavLst>
                                        <p:tav tm="0">
                                          <p:val>
                                            <p:strVal val="#ppt_y"/>
                                          </p:val>
                                        </p:tav>
                                        <p:tav tm="100000">
                                          <p:val>
                                            <p:strVal val="#ppt_y"/>
                                          </p:val>
                                        </p:tav>
                                      </p:tavLst>
                                    </p:anim>
                                  </p:childTnLst>
                                </p:cTn>
                              </p:par>
                              <p:par>
                                <p:cTn id="27" presetID="2" presetClass="entr" presetSubtype="8" fill="hold" grpId="0" nodeType="withEffect">
                                  <p:stCondLst>
                                    <p:cond delay="0"/>
                                  </p:stCondLst>
                                  <p:childTnLst>
                                    <p:set>
                                      <p:cBhvr>
                                        <p:cTn id="28" dur="1" fill="hold">
                                          <p:stCondLst>
                                            <p:cond delay="0"/>
                                          </p:stCondLst>
                                        </p:cTn>
                                        <p:tgtEl>
                                          <p:spTgt spid="9"/>
                                        </p:tgtEl>
                                        <p:attrNameLst>
                                          <p:attrName>style.visibility</p:attrName>
                                        </p:attrNameLst>
                                      </p:cBhvr>
                                      <p:to>
                                        <p:strVal val="visible"/>
                                      </p:to>
                                    </p:set>
                                    <p:anim calcmode="lin" valueType="num">
                                      <p:cBhvr additive="base">
                                        <p:cTn id="29" dur="3000" fill="hold"/>
                                        <p:tgtEl>
                                          <p:spTgt spid="9"/>
                                        </p:tgtEl>
                                        <p:attrNameLst>
                                          <p:attrName>ppt_x</p:attrName>
                                        </p:attrNameLst>
                                      </p:cBhvr>
                                      <p:tavLst>
                                        <p:tav tm="0">
                                          <p:val>
                                            <p:strVal val="0-#ppt_w/2"/>
                                          </p:val>
                                        </p:tav>
                                        <p:tav tm="100000">
                                          <p:val>
                                            <p:strVal val="#ppt_x"/>
                                          </p:val>
                                        </p:tav>
                                      </p:tavLst>
                                    </p:anim>
                                    <p:anim calcmode="lin" valueType="num">
                                      <p:cBhvr additive="base">
                                        <p:cTn id="30" dur="3000" fill="hold"/>
                                        <p:tgtEl>
                                          <p:spTgt spid="9"/>
                                        </p:tgtEl>
                                        <p:attrNameLst>
                                          <p:attrName>ppt_y</p:attrName>
                                        </p:attrNameLst>
                                      </p:cBhvr>
                                      <p:tavLst>
                                        <p:tav tm="0">
                                          <p:val>
                                            <p:strVal val="#ppt_y"/>
                                          </p:val>
                                        </p:tav>
                                        <p:tav tm="100000">
                                          <p:val>
                                            <p:strVal val="#ppt_y"/>
                                          </p:val>
                                        </p:tav>
                                      </p:tavLst>
                                    </p:anim>
                                  </p:childTnLst>
                                </p:cTn>
                              </p:par>
                              <p:par>
                                <p:cTn id="31" presetID="2" presetClass="entr" presetSubtype="8" fill="hold" grpId="0" nodeType="withEffect">
                                  <p:stCondLst>
                                    <p:cond delay="0"/>
                                  </p:stCondLst>
                                  <p:childTnLst>
                                    <p:set>
                                      <p:cBhvr>
                                        <p:cTn id="32" dur="1" fill="hold">
                                          <p:stCondLst>
                                            <p:cond delay="0"/>
                                          </p:stCondLst>
                                        </p:cTn>
                                        <p:tgtEl>
                                          <p:spTgt spid="10"/>
                                        </p:tgtEl>
                                        <p:attrNameLst>
                                          <p:attrName>style.visibility</p:attrName>
                                        </p:attrNameLst>
                                      </p:cBhvr>
                                      <p:to>
                                        <p:strVal val="visible"/>
                                      </p:to>
                                    </p:set>
                                    <p:anim calcmode="lin" valueType="num">
                                      <p:cBhvr additive="base">
                                        <p:cTn id="33" dur="3000" fill="hold"/>
                                        <p:tgtEl>
                                          <p:spTgt spid="10"/>
                                        </p:tgtEl>
                                        <p:attrNameLst>
                                          <p:attrName>ppt_x</p:attrName>
                                        </p:attrNameLst>
                                      </p:cBhvr>
                                      <p:tavLst>
                                        <p:tav tm="0">
                                          <p:val>
                                            <p:strVal val="0-#ppt_w/2"/>
                                          </p:val>
                                        </p:tav>
                                        <p:tav tm="100000">
                                          <p:val>
                                            <p:strVal val="#ppt_x"/>
                                          </p:val>
                                        </p:tav>
                                      </p:tavLst>
                                    </p:anim>
                                    <p:anim calcmode="lin" valueType="num">
                                      <p:cBhvr additive="base">
                                        <p:cTn id="34" dur="3000" fill="hold"/>
                                        <p:tgtEl>
                                          <p:spTgt spid="10"/>
                                        </p:tgtEl>
                                        <p:attrNameLst>
                                          <p:attrName>ppt_y</p:attrName>
                                        </p:attrNameLst>
                                      </p:cBhvr>
                                      <p:tavLst>
                                        <p:tav tm="0">
                                          <p:val>
                                            <p:strVal val="#ppt_y"/>
                                          </p:val>
                                        </p:tav>
                                        <p:tav tm="100000">
                                          <p:val>
                                            <p:strVal val="#ppt_y"/>
                                          </p:val>
                                        </p:tav>
                                      </p:tavLst>
                                    </p:anim>
                                  </p:childTnLst>
                                </p:cTn>
                              </p:par>
                              <p:par>
                                <p:cTn id="35" presetID="2" presetClass="entr" presetSubtype="8" fill="hold" grpId="0" nodeType="withEffect">
                                  <p:stCondLst>
                                    <p:cond delay="0"/>
                                  </p:stCondLst>
                                  <p:childTnLst>
                                    <p:set>
                                      <p:cBhvr>
                                        <p:cTn id="36" dur="1" fill="hold">
                                          <p:stCondLst>
                                            <p:cond delay="0"/>
                                          </p:stCondLst>
                                        </p:cTn>
                                        <p:tgtEl>
                                          <p:spTgt spid="11"/>
                                        </p:tgtEl>
                                        <p:attrNameLst>
                                          <p:attrName>style.visibility</p:attrName>
                                        </p:attrNameLst>
                                      </p:cBhvr>
                                      <p:to>
                                        <p:strVal val="visible"/>
                                      </p:to>
                                    </p:set>
                                    <p:anim calcmode="lin" valueType="num">
                                      <p:cBhvr additive="base">
                                        <p:cTn id="37" dur="3000" fill="hold"/>
                                        <p:tgtEl>
                                          <p:spTgt spid="11"/>
                                        </p:tgtEl>
                                        <p:attrNameLst>
                                          <p:attrName>ppt_x</p:attrName>
                                        </p:attrNameLst>
                                      </p:cBhvr>
                                      <p:tavLst>
                                        <p:tav tm="0">
                                          <p:val>
                                            <p:strVal val="0-#ppt_w/2"/>
                                          </p:val>
                                        </p:tav>
                                        <p:tav tm="100000">
                                          <p:val>
                                            <p:strVal val="#ppt_x"/>
                                          </p:val>
                                        </p:tav>
                                      </p:tavLst>
                                    </p:anim>
                                    <p:anim calcmode="lin" valueType="num">
                                      <p:cBhvr additive="base">
                                        <p:cTn id="38" dur="3000" fill="hold"/>
                                        <p:tgtEl>
                                          <p:spTgt spid="11"/>
                                        </p:tgtEl>
                                        <p:attrNameLst>
                                          <p:attrName>ppt_y</p:attrName>
                                        </p:attrNameLst>
                                      </p:cBhvr>
                                      <p:tavLst>
                                        <p:tav tm="0">
                                          <p:val>
                                            <p:strVal val="#ppt_y"/>
                                          </p:val>
                                        </p:tav>
                                        <p:tav tm="100000">
                                          <p:val>
                                            <p:strVal val="#ppt_y"/>
                                          </p:val>
                                        </p:tav>
                                      </p:tavLst>
                                    </p:anim>
                                  </p:childTnLst>
                                </p:cTn>
                              </p:par>
                              <p:par>
                                <p:cTn id="39" presetID="2" presetClass="entr" presetSubtype="8" fill="hold" grpId="0" nodeType="withEffect">
                                  <p:stCondLst>
                                    <p:cond delay="0"/>
                                  </p:stCondLst>
                                  <p:childTnLst>
                                    <p:set>
                                      <p:cBhvr>
                                        <p:cTn id="40" dur="1" fill="hold">
                                          <p:stCondLst>
                                            <p:cond delay="0"/>
                                          </p:stCondLst>
                                        </p:cTn>
                                        <p:tgtEl>
                                          <p:spTgt spid="12"/>
                                        </p:tgtEl>
                                        <p:attrNameLst>
                                          <p:attrName>style.visibility</p:attrName>
                                        </p:attrNameLst>
                                      </p:cBhvr>
                                      <p:to>
                                        <p:strVal val="visible"/>
                                      </p:to>
                                    </p:set>
                                    <p:anim calcmode="lin" valueType="num">
                                      <p:cBhvr additive="base">
                                        <p:cTn id="41" dur="3000" fill="hold"/>
                                        <p:tgtEl>
                                          <p:spTgt spid="12"/>
                                        </p:tgtEl>
                                        <p:attrNameLst>
                                          <p:attrName>ppt_x</p:attrName>
                                        </p:attrNameLst>
                                      </p:cBhvr>
                                      <p:tavLst>
                                        <p:tav tm="0">
                                          <p:val>
                                            <p:strVal val="0-#ppt_w/2"/>
                                          </p:val>
                                        </p:tav>
                                        <p:tav tm="100000">
                                          <p:val>
                                            <p:strVal val="#ppt_x"/>
                                          </p:val>
                                        </p:tav>
                                      </p:tavLst>
                                    </p:anim>
                                    <p:anim calcmode="lin" valueType="num">
                                      <p:cBhvr additive="base">
                                        <p:cTn id="42" dur="3000" fill="hold"/>
                                        <p:tgtEl>
                                          <p:spTgt spid="12"/>
                                        </p:tgtEl>
                                        <p:attrNameLst>
                                          <p:attrName>ppt_y</p:attrName>
                                        </p:attrNameLst>
                                      </p:cBhvr>
                                      <p:tavLst>
                                        <p:tav tm="0">
                                          <p:val>
                                            <p:strVal val="#ppt_y"/>
                                          </p:val>
                                        </p:tav>
                                        <p:tav tm="100000">
                                          <p:val>
                                            <p:strVal val="#ppt_y"/>
                                          </p:val>
                                        </p:tav>
                                      </p:tavLst>
                                    </p:anim>
                                  </p:childTnLst>
                                </p:cTn>
                              </p:par>
                              <p:par>
                                <p:cTn id="43" presetID="2" presetClass="entr" presetSubtype="8" fill="hold" grpId="0" nodeType="withEffect">
                                  <p:stCondLst>
                                    <p:cond delay="0"/>
                                  </p:stCondLst>
                                  <p:childTnLst>
                                    <p:set>
                                      <p:cBhvr>
                                        <p:cTn id="44" dur="1" fill="hold">
                                          <p:stCondLst>
                                            <p:cond delay="0"/>
                                          </p:stCondLst>
                                        </p:cTn>
                                        <p:tgtEl>
                                          <p:spTgt spid="13"/>
                                        </p:tgtEl>
                                        <p:attrNameLst>
                                          <p:attrName>style.visibility</p:attrName>
                                        </p:attrNameLst>
                                      </p:cBhvr>
                                      <p:to>
                                        <p:strVal val="visible"/>
                                      </p:to>
                                    </p:set>
                                    <p:anim calcmode="lin" valueType="num">
                                      <p:cBhvr additive="base">
                                        <p:cTn id="45" dur="3000" fill="hold"/>
                                        <p:tgtEl>
                                          <p:spTgt spid="13"/>
                                        </p:tgtEl>
                                        <p:attrNameLst>
                                          <p:attrName>ppt_x</p:attrName>
                                        </p:attrNameLst>
                                      </p:cBhvr>
                                      <p:tavLst>
                                        <p:tav tm="0">
                                          <p:val>
                                            <p:strVal val="0-#ppt_w/2"/>
                                          </p:val>
                                        </p:tav>
                                        <p:tav tm="100000">
                                          <p:val>
                                            <p:strVal val="#ppt_x"/>
                                          </p:val>
                                        </p:tav>
                                      </p:tavLst>
                                    </p:anim>
                                    <p:anim calcmode="lin" valueType="num">
                                      <p:cBhvr additive="base">
                                        <p:cTn id="46" dur="3000" fill="hold"/>
                                        <p:tgtEl>
                                          <p:spTgt spid="13"/>
                                        </p:tgtEl>
                                        <p:attrNameLst>
                                          <p:attrName>ppt_y</p:attrName>
                                        </p:attrNameLst>
                                      </p:cBhvr>
                                      <p:tavLst>
                                        <p:tav tm="0">
                                          <p:val>
                                            <p:strVal val="#ppt_y"/>
                                          </p:val>
                                        </p:tav>
                                        <p:tav tm="100000">
                                          <p:val>
                                            <p:strVal val="#ppt_y"/>
                                          </p:val>
                                        </p:tav>
                                      </p:tavLst>
                                    </p:anim>
                                  </p:childTnLst>
                                </p:cTn>
                              </p:par>
                              <p:par>
                                <p:cTn id="47" presetID="2" presetClass="entr" presetSubtype="8" fill="hold" grpId="0" nodeType="withEffect">
                                  <p:stCondLst>
                                    <p:cond delay="0"/>
                                  </p:stCondLst>
                                  <p:childTnLst>
                                    <p:set>
                                      <p:cBhvr>
                                        <p:cTn id="48" dur="1" fill="hold">
                                          <p:stCondLst>
                                            <p:cond delay="0"/>
                                          </p:stCondLst>
                                        </p:cTn>
                                        <p:tgtEl>
                                          <p:spTgt spid="14"/>
                                        </p:tgtEl>
                                        <p:attrNameLst>
                                          <p:attrName>style.visibility</p:attrName>
                                        </p:attrNameLst>
                                      </p:cBhvr>
                                      <p:to>
                                        <p:strVal val="visible"/>
                                      </p:to>
                                    </p:set>
                                    <p:anim calcmode="lin" valueType="num">
                                      <p:cBhvr additive="base">
                                        <p:cTn id="49" dur="3000" fill="hold"/>
                                        <p:tgtEl>
                                          <p:spTgt spid="14"/>
                                        </p:tgtEl>
                                        <p:attrNameLst>
                                          <p:attrName>ppt_x</p:attrName>
                                        </p:attrNameLst>
                                      </p:cBhvr>
                                      <p:tavLst>
                                        <p:tav tm="0">
                                          <p:val>
                                            <p:strVal val="0-#ppt_w/2"/>
                                          </p:val>
                                        </p:tav>
                                        <p:tav tm="100000">
                                          <p:val>
                                            <p:strVal val="#ppt_x"/>
                                          </p:val>
                                        </p:tav>
                                      </p:tavLst>
                                    </p:anim>
                                    <p:anim calcmode="lin" valueType="num">
                                      <p:cBhvr additive="base">
                                        <p:cTn id="50" dur="3000" fill="hold"/>
                                        <p:tgtEl>
                                          <p:spTgt spid="14"/>
                                        </p:tgtEl>
                                        <p:attrNameLst>
                                          <p:attrName>ppt_y</p:attrName>
                                        </p:attrNameLst>
                                      </p:cBhvr>
                                      <p:tavLst>
                                        <p:tav tm="0">
                                          <p:val>
                                            <p:strVal val="#ppt_y"/>
                                          </p:val>
                                        </p:tav>
                                        <p:tav tm="100000">
                                          <p:val>
                                            <p:strVal val="#ppt_y"/>
                                          </p:val>
                                        </p:tav>
                                      </p:tavLst>
                                    </p:anim>
                                  </p:childTnLst>
                                </p:cTn>
                              </p:par>
                              <p:par>
                                <p:cTn id="51" presetID="2" presetClass="entr" presetSubtype="8" fill="hold" grpId="0" nodeType="withEffect">
                                  <p:stCondLst>
                                    <p:cond delay="0"/>
                                  </p:stCondLst>
                                  <p:childTnLst>
                                    <p:set>
                                      <p:cBhvr>
                                        <p:cTn id="52" dur="1" fill="hold">
                                          <p:stCondLst>
                                            <p:cond delay="0"/>
                                          </p:stCondLst>
                                        </p:cTn>
                                        <p:tgtEl>
                                          <p:spTgt spid="15"/>
                                        </p:tgtEl>
                                        <p:attrNameLst>
                                          <p:attrName>style.visibility</p:attrName>
                                        </p:attrNameLst>
                                      </p:cBhvr>
                                      <p:to>
                                        <p:strVal val="visible"/>
                                      </p:to>
                                    </p:set>
                                    <p:anim calcmode="lin" valueType="num">
                                      <p:cBhvr additive="base">
                                        <p:cTn id="53" dur="3000" fill="hold"/>
                                        <p:tgtEl>
                                          <p:spTgt spid="15"/>
                                        </p:tgtEl>
                                        <p:attrNameLst>
                                          <p:attrName>ppt_x</p:attrName>
                                        </p:attrNameLst>
                                      </p:cBhvr>
                                      <p:tavLst>
                                        <p:tav tm="0">
                                          <p:val>
                                            <p:strVal val="0-#ppt_w/2"/>
                                          </p:val>
                                        </p:tav>
                                        <p:tav tm="100000">
                                          <p:val>
                                            <p:strVal val="#ppt_x"/>
                                          </p:val>
                                        </p:tav>
                                      </p:tavLst>
                                    </p:anim>
                                    <p:anim calcmode="lin" valueType="num">
                                      <p:cBhvr additive="base">
                                        <p:cTn id="54" dur="3000" fill="hold"/>
                                        <p:tgtEl>
                                          <p:spTgt spid="15"/>
                                        </p:tgtEl>
                                        <p:attrNameLst>
                                          <p:attrName>ppt_y</p:attrName>
                                        </p:attrNameLst>
                                      </p:cBhvr>
                                      <p:tavLst>
                                        <p:tav tm="0">
                                          <p:val>
                                            <p:strVal val="#ppt_y"/>
                                          </p:val>
                                        </p:tav>
                                        <p:tav tm="100000">
                                          <p:val>
                                            <p:strVal val="#ppt_y"/>
                                          </p:val>
                                        </p:tav>
                                      </p:tavLst>
                                    </p:anim>
                                  </p:childTnLst>
                                </p:cTn>
                              </p:par>
                              <p:par>
                                <p:cTn id="55" presetID="2" presetClass="entr" presetSubtype="8" fill="hold" grpId="0" nodeType="withEffect">
                                  <p:stCondLst>
                                    <p:cond delay="0"/>
                                  </p:stCondLst>
                                  <p:childTnLst>
                                    <p:set>
                                      <p:cBhvr>
                                        <p:cTn id="56" dur="1" fill="hold">
                                          <p:stCondLst>
                                            <p:cond delay="0"/>
                                          </p:stCondLst>
                                        </p:cTn>
                                        <p:tgtEl>
                                          <p:spTgt spid="16"/>
                                        </p:tgtEl>
                                        <p:attrNameLst>
                                          <p:attrName>style.visibility</p:attrName>
                                        </p:attrNameLst>
                                      </p:cBhvr>
                                      <p:to>
                                        <p:strVal val="visible"/>
                                      </p:to>
                                    </p:set>
                                    <p:anim calcmode="lin" valueType="num">
                                      <p:cBhvr additive="base">
                                        <p:cTn id="57" dur="3000" fill="hold"/>
                                        <p:tgtEl>
                                          <p:spTgt spid="16"/>
                                        </p:tgtEl>
                                        <p:attrNameLst>
                                          <p:attrName>ppt_x</p:attrName>
                                        </p:attrNameLst>
                                      </p:cBhvr>
                                      <p:tavLst>
                                        <p:tav tm="0">
                                          <p:val>
                                            <p:strVal val="0-#ppt_w/2"/>
                                          </p:val>
                                        </p:tav>
                                        <p:tav tm="100000">
                                          <p:val>
                                            <p:strVal val="#ppt_x"/>
                                          </p:val>
                                        </p:tav>
                                      </p:tavLst>
                                    </p:anim>
                                    <p:anim calcmode="lin" valueType="num">
                                      <p:cBhvr additive="base">
                                        <p:cTn id="58" dur="3000" fill="hold"/>
                                        <p:tgtEl>
                                          <p:spTgt spid="16"/>
                                        </p:tgtEl>
                                        <p:attrNameLst>
                                          <p:attrName>ppt_y</p:attrName>
                                        </p:attrNameLst>
                                      </p:cBhvr>
                                      <p:tavLst>
                                        <p:tav tm="0">
                                          <p:val>
                                            <p:strVal val="#ppt_y"/>
                                          </p:val>
                                        </p:tav>
                                        <p:tav tm="100000">
                                          <p:val>
                                            <p:strVal val="#ppt_y"/>
                                          </p:val>
                                        </p:tav>
                                      </p:tavLst>
                                    </p:anim>
                                  </p:childTnLst>
                                </p:cTn>
                              </p:par>
                              <p:par>
                                <p:cTn id="59" presetID="2" presetClass="entr" presetSubtype="8" fill="hold" grpId="0" nodeType="withEffect">
                                  <p:stCondLst>
                                    <p:cond delay="0"/>
                                  </p:stCondLst>
                                  <p:childTnLst>
                                    <p:set>
                                      <p:cBhvr>
                                        <p:cTn id="60" dur="1" fill="hold">
                                          <p:stCondLst>
                                            <p:cond delay="0"/>
                                          </p:stCondLst>
                                        </p:cTn>
                                        <p:tgtEl>
                                          <p:spTgt spid="17"/>
                                        </p:tgtEl>
                                        <p:attrNameLst>
                                          <p:attrName>style.visibility</p:attrName>
                                        </p:attrNameLst>
                                      </p:cBhvr>
                                      <p:to>
                                        <p:strVal val="visible"/>
                                      </p:to>
                                    </p:set>
                                    <p:anim calcmode="lin" valueType="num">
                                      <p:cBhvr additive="base">
                                        <p:cTn id="61" dur="3000" fill="hold"/>
                                        <p:tgtEl>
                                          <p:spTgt spid="17"/>
                                        </p:tgtEl>
                                        <p:attrNameLst>
                                          <p:attrName>ppt_x</p:attrName>
                                        </p:attrNameLst>
                                      </p:cBhvr>
                                      <p:tavLst>
                                        <p:tav tm="0">
                                          <p:val>
                                            <p:strVal val="0-#ppt_w/2"/>
                                          </p:val>
                                        </p:tav>
                                        <p:tav tm="100000">
                                          <p:val>
                                            <p:strVal val="#ppt_x"/>
                                          </p:val>
                                        </p:tav>
                                      </p:tavLst>
                                    </p:anim>
                                    <p:anim calcmode="lin" valueType="num">
                                      <p:cBhvr additive="base">
                                        <p:cTn id="62" dur="3000" fill="hold"/>
                                        <p:tgtEl>
                                          <p:spTgt spid="17"/>
                                        </p:tgtEl>
                                        <p:attrNameLst>
                                          <p:attrName>ppt_y</p:attrName>
                                        </p:attrNameLst>
                                      </p:cBhvr>
                                      <p:tavLst>
                                        <p:tav tm="0">
                                          <p:val>
                                            <p:strVal val="#ppt_y"/>
                                          </p:val>
                                        </p:tav>
                                        <p:tav tm="100000">
                                          <p:val>
                                            <p:strVal val="#ppt_y"/>
                                          </p:val>
                                        </p:tav>
                                      </p:tavLst>
                                    </p:anim>
                                  </p:childTnLst>
                                </p:cTn>
                              </p:par>
                              <p:par>
                                <p:cTn id="63" presetID="2" presetClass="entr" presetSubtype="8" fill="hold" grpId="0" nodeType="withEffect">
                                  <p:stCondLst>
                                    <p:cond delay="0"/>
                                  </p:stCondLst>
                                  <p:childTnLst>
                                    <p:set>
                                      <p:cBhvr>
                                        <p:cTn id="64" dur="1" fill="hold">
                                          <p:stCondLst>
                                            <p:cond delay="0"/>
                                          </p:stCondLst>
                                        </p:cTn>
                                        <p:tgtEl>
                                          <p:spTgt spid="18"/>
                                        </p:tgtEl>
                                        <p:attrNameLst>
                                          <p:attrName>style.visibility</p:attrName>
                                        </p:attrNameLst>
                                      </p:cBhvr>
                                      <p:to>
                                        <p:strVal val="visible"/>
                                      </p:to>
                                    </p:set>
                                    <p:anim calcmode="lin" valueType="num">
                                      <p:cBhvr additive="base">
                                        <p:cTn id="65" dur="3000" fill="hold"/>
                                        <p:tgtEl>
                                          <p:spTgt spid="18"/>
                                        </p:tgtEl>
                                        <p:attrNameLst>
                                          <p:attrName>ppt_x</p:attrName>
                                        </p:attrNameLst>
                                      </p:cBhvr>
                                      <p:tavLst>
                                        <p:tav tm="0">
                                          <p:val>
                                            <p:strVal val="0-#ppt_w/2"/>
                                          </p:val>
                                        </p:tav>
                                        <p:tav tm="100000">
                                          <p:val>
                                            <p:strVal val="#ppt_x"/>
                                          </p:val>
                                        </p:tav>
                                      </p:tavLst>
                                    </p:anim>
                                    <p:anim calcmode="lin" valueType="num">
                                      <p:cBhvr additive="base">
                                        <p:cTn id="66" dur="3000" fill="hold"/>
                                        <p:tgtEl>
                                          <p:spTgt spid="18"/>
                                        </p:tgtEl>
                                        <p:attrNameLst>
                                          <p:attrName>ppt_y</p:attrName>
                                        </p:attrNameLst>
                                      </p:cBhvr>
                                      <p:tavLst>
                                        <p:tav tm="0">
                                          <p:val>
                                            <p:strVal val="#ppt_y"/>
                                          </p:val>
                                        </p:tav>
                                        <p:tav tm="100000">
                                          <p:val>
                                            <p:strVal val="#ppt_y"/>
                                          </p:val>
                                        </p:tav>
                                      </p:tavLst>
                                    </p:anim>
                                  </p:childTnLst>
                                </p:cTn>
                              </p:par>
                              <p:par>
                                <p:cTn id="67" presetID="2" presetClass="entr" presetSubtype="8" fill="hold" grpId="0" nodeType="withEffect">
                                  <p:stCondLst>
                                    <p:cond delay="0"/>
                                  </p:stCondLst>
                                  <p:childTnLst>
                                    <p:set>
                                      <p:cBhvr>
                                        <p:cTn id="68" dur="1" fill="hold">
                                          <p:stCondLst>
                                            <p:cond delay="0"/>
                                          </p:stCondLst>
                                        </p:cTn>
                                        <p:tgtEl>
                                          <p:spTgt spid="19"/>
                                        </p:tgtEl>
                                        <p:attrNameLst>
                                          <p:attrName>style.visibility</p:attrName>
                                        </p:attrNameLst>
                                      </p:cBhvr>
                                      <p:to>
                                        <p:strVal val="visible"/>
                                      </p:to>
                                    </p:set>
                                    <p:anim calcmode="lin" valueType="num">
                                      <p:cBhvr additive="base">
                                        <p:cTn id="69" dur="3000" fill="hold"/>
                                        <p:tgtEl>
                                          <p:spTgt spid="19"/>
                                        </p:tgtEl>
                                        <p:attrNameLst>
                                          <p:attrName>ppt_x</p:attrName>
                                        </p:attrNameLst>
                                      </p:cBhvr>
                                      <p:tavLst>
                                        <p:tav tm="0">
                                          <p:val>
                                            <p:strVal val="0-#ppt_w/2"/>
                                          </p:val>
                                        </p:tav>
                                        <p:tav tm="100000">
                                          <p:val>
                                            <p:strVal val="#ppt_x"/>
                                          </p:val>
                                        </p:tav>
                                      </p:tavLst>
                                    </p:anim>
                                    <p:anim calcmode="lin" valueType="num">
                                      <p:cBhvr additive="base">
                                        <p:cTn id="70" dur="3000" fill="hold"/>
                                        <p:tgtEl>
                                          <p:spTgt spid="19"/>
                                        </p:tgtEl>
                                        <p:attrNameLst>
                                          <p:attrName>ppt_y</p:attrName>
                                        </p:attrNameLst>
                                      </p:cBhvr>
                                      <p:tavLst>
                                        <p:tav tm="0">
                                          <p:val>
                                            <p:strVal val="#ppt_y"/>
                                          </p:val>
                                        </p:tav>
                                        <p:tav tm="100000">
                                          <p:val>
                                            <p:strVal val="#ppt_y"/>
                                          </p:val>
                                        </p:tav>
                                      </p:tavLst>
                                    </p:anim>
                                  </p:childTnLst>
                                </p:cTn>
                              </p:par>
                              <p:par>
                                <p:cTn id="71" presetID="2" presetClass="entr" presetSubtype="8" fill="hold" grpId="0" nodeType="withEffect">
                                  <p:stCondLst>
                                    <p:cond delay="0"/>
                                  </p:stCondLst>
                                  <p:childTnLst>
                                    <p:set>
                                      <p:cBhvr>
                                        <p:cTn id="72" dur="1" fill="hold">
                                          <p:stCondLst>
                                            <p:cond delay="0"/>
                                          </p:stCondLst>
                                        </p:cTn>
                                        <p:tgtEl>
                                          <p:spTgt spid="20"/>
                                        </p:tgtEl>
                                        <p:attrNameLst>
                                          <p:attrName>style.visibility</p:attrName>
                                        </p:attrNameLst>
                                      </p:cBhvr>
                                      <p:to>
                                        <p:strVal val="visible"/>
                                      </p:to>
                                    </p:set>
                                    <p:anim calcmode="lin" valueType="num">
                                      <p:cBhvr additive="base">
                                        <p:cTn id="73" dur="3000" fill="hold"/>
                                        <p:tgtEl>
                                          <p:spTgt spid="20"/>
                                        </p:tgtEl>
                                        <p:attrNameLst>
                                          <p:attrName>ppt_x</p:attrName>
                                        </p:attrNameLst>
                                      </p:cBhvr>
                                      <p:tavLst>
                                        <p:tav tm="0">
                                          <p:val>
                                            <p:strVal val="0-#ppt_w/2"/>
                                          </p:val>
                                        </p:tav>
                                        <p:tav tm="100000">
                                          <p:val>
                                            <p:strVal val="#ppt_x"/>
                                          </p:val>
                                        </p:tav>
                                      </p:tavLst>
                                    </p:anim>
                                    <p:anim calcmode="lin" valueType="num">
                                      <p:cBhvr additive="base">
                                        <p:cTn id="74" dur="3000" fill="hold"/>
                                        <p:tgtEl>
                                          <p:spTgt spid="20"/>
                                        </p:tgtEl>
                                        <p:attrNameLst>
                                          <p:attrName>ppt_y</p:attrName>
                                        </p:attrNameLst>
                                      </p:cBhvr>
                                      <p:tavLst>
                                        <p:tav tm="0">
                                          <p:val>
                                            <p:strVal val="#ppt_y"/>
                                          </p:val>
                                        </p:tav>
                                        <p:tav tm="100000">
                                          <p:val>
                                            <p:strVal val="#ppt_y"/>
                                          </p:val>
                                        </p:tav>
                                      </p:tavLst>
                                    </p:anim>
                                  </p:childTnLst>
                                </p:cTn>
                              </p:par>
                              <p:par>
                                <p:cTn id="75" presetID="2" presetClass="entr" presetSubtype="8" fill="hold" grpId="0" nodeType="withEffect">
                                  <p:stCondLst>
                                    <p:cond delay="0"/>
                                  </p:stCondLst>
                                  <p:childTnLst>
                                    <p:set>
                                      <p:cBhvr>
                                        <p:cTn id="76" dur="1" fill="hold">
                                          <p:stCondLst>
                                            <p:cond delay="0"/>
                                          </p:stCondLst>
                                        </p:cTn>
                                        <p:tgtEl>
                                          <p:spTgt spid="21"/>
                                        </p:tgtEl>
                                        <p:attrNameLst>
                                          <p:attrName>style.visibility</p:attrName>
                                        </p:attrNameLst>
                                      </p:cBhvr>
                                      <p:to>
                                        <p:strVal val="visible"/>
                                      </p:to>
                                    </p:set>
                                    <p:anim calcmode="lin" valueType="num">
                                      <p:cBhvr additive="base">
                                        <p:cTn id="77" dur="3000" fill="hold"/>
                                        <p:tgtEl>
                                          <p:spTgt spid="21"/>
                                        </p:tgtEl>
                                        <p:attrNameLst>
                                          <p:attrName>ppt_x</p:attrName>
                                        </p:attrNameLst>
                                      </p:cBhvr>
                                      <p:tavLst>
                                        <p:tav tm="0">
                                          <p:val>
                                            <p:strVal val="0-#ppt_w/2"/>
                                          </p:val>
                                        </p:tav>
                                        <p:tav tm="100000">
                                          <p:val>
                                            <p:strVal val="#ppt_x"/>
                                          </p:val>
                                        </p:tav>
                                      </p:tavLst>
                                    </p:anim>
                                    <p:anim calcmode="lin" valueType="num">
                                      <p:cBhvr additive="base">
                                        <p:cTn id="78" dur="3000" fill="hold"/>
                                        <p:tgtEl>
                                          <p:spTgt spid="21"/>
                                        </p:tgtEl>
                                        <p:attrNameLst>
                                          <p:attrName>ppt_y</p:attrName>
                                        </p:attrNameLst>
                                      </p:cBhvr>
                                      <p:tavLst>
                                        <p:tav tm="0">
                                          <p:val>
                                            <p:strVal val="#ppt_y"/>
                                          </p:val>
                                        </p:tav>
                                        <p:tav tm="100000">
                                          <p:val>
                                            <p:strVal val="#ppt_y"/>
                                          </p:val>
                                        </p:tav>
                                      </p:tavLst>
                                    </p:anim>
                                  </p:childTnLst>
                                </p:cTn>
                              </p:par>
                              <p:par>
                                <p:cTn id="79" presetID="8" presetClass="emph" presetSubtype="0" fill="hold" grpId="1" nodeType="withEffect">
                                  <p:stCondLst>
                                    <p:cond delay="0"/>
                                  </p:stCondLst>
                                  <p:childTnLst>
                                    <p:animRot by="21600000">
                                      <p:cBhvr>
                                        <p:cTn id="80" dur="3000" fill="hold"/>
                                        <p:tgtEl>
                                          <p:spTgt spid="4"/>
                                        </p:tgtEl>
                                        <p:attrNameLst>
                                          <p:attrName>r</p:attrName>
                                        </p:attrNameLst>
                                      </p:cBhvr>
                                    </p:animRot>
                                  </p:childTnLst>
                                </p:cTn>
                              </p:par>
                              <p:par>
                                <p:cTn id="81" presetID="8" presetClass="emph" presetSubtype="0" fill="hold" grpId="1" nodeType="withEffect">
                                  <p:stCondLst>
                                    <p:cond delay="0"/>
                                  </p:stCondLst>
                                  <p:childTnLst>
                                    <p:animRot by="-21600000">
                                      <p:cBhvr>
                                        <p:cTn id="82" dur="3000" fill="hold"/>
                                        <p:tgtEl>
                                          <p:spTgt spid="5"/>
                                        </p:tgtEl>
                                        <p:attrNameLst>
                                          <p:attrName>r</p:attrName>
                                        </p:attrNameLst>
                                      </p:cBhvr>
                                    </p:animRot>
                                  </p:childTnLst>
                                </p:cTn>
                              </p:par>
                              <p:par>
                                <p:cTn id="83" presetID="8" presetClass="emph" presetSubtype="0" fill="hold" grpId="1" nodeType="withEffect">
                                  <p:stCondLst>
                                    <p:cond delay="0"/>
                                  </p:stCondLst>
                                  <p:childTnLst>
                                    <p:animRot by="21600000">
                                      <p:cBhvr>
                                        <p:cTn id="84" dur="3000" fill="hold"/>
                                        <p:tgtEl>
                                          <p:spTgt spid="6"/>
                                        </p:tgtEl>
                                        <p:attrNameLst>
                                          <p:attrName>r</p:attrName>
                                        </p:attrNameLst>
                                      </p:cBhvr>
                                    </p:animRot>
                                  </p:childTnLst>
                                </p:cTn>
                              </p:par>
                              <p:par>
                                <p:cTn id="85" presetID="8" presetClass="emph" presetSubtype="0" fill="hold" grpId="1" nodeType="withEffect">
                                  <p:stCondLst>
                                    <p:cond delay="0"/>
                                  </p:stCondLst>
                                  <p:childTnLst>
                                    <p:animRot by="-21600000">
                                      <p:cBhvr>
                                        <p:cTn id="86" dur="3000" fill="hold"/>
                                        <p:tgtEl>
                                          <p:spTgt spid="7"/>
                                        </p:tgtEl>
                                        <p:attrNameLst>
                                          <p:attrName>r</p:attrName>
                                        </p:attrNameLst>
                                      </p:cBhvr>
                                    </p:animRot>
                                  </p:childTnLst>
                                </p:cTn>
                              </p:par>
                              <p:par>
                                <p:cTn id="87" presetID="8" presetClass="emph" presetSubtype="0" fill="hold" grpId="1" nodeType="withEffect">
                                  <p:stCondLst>
                                    <p:cond delay="0"/>
                                  </p:stCondLst>
                                  <p:childTnLst>
                                    <p:animRot by="21600000">
                                      <p:cBhvr>
                                        <p:cTn id="88" dur="3000" fill="hold"/>
                                        <p:tgtEl>
                                          <p:spTgt spid="8"/>
                                        </p:tgtEl>
                                        <p:attrNameLst>
                                          <p:attrName>r</p:attrName>
                                        </p:attrNameLst>
                                      </p:cBhvr>
                                    </p:animRot>
                                  </p:childTnLst>
                                </p:cTn>
                              </p:par>
                              <p:par>
                                <p:cTn id="89" presetID="8" presetClass="emph" presetSubtype="0" fill="hold" grpId="1" nodeType="withEffect">
                                  <p:stCondLst>
                                    <p:cond delay="0"/>
                                  </p:stCondLst>
                                  <p:childTnLst>
                                    <p:animRot by="-21600000">
                                      <p:cBhvr>
                                        <p:cTn id="90" dur="3000" fill="hold"/>
                                        <p:tgtEl>
                                          <p:spTgt spid="9"/>
                                        </p:tgtEl>
                                        <p:attrNameLst>
                                          <p:attrName>r</p:attrName>
                                        </p:attrNameLst>
                                      </p:cBhvr>
                                    </p:animRot>
                                  </p:childTnLst>
                                </p:cTn>
                              </p:par>
                              <p:par>
                                <p:cTn id="91" presetID="8" presetClass="emph" presetSubtype="0" fill="hold" grpId="1" nodeType="withEffect">
                                  <p:stCondLst>
                                    <p:cond delay="0"/>
                                  </p:stCondLst>
                                  <p:childTnLst>
                                    <p:animRot by="21600000">
                                      <p:cBhvr>
                                        <p:cTn id="92" dur="3000" fill="hold"/>
                                        <p:tgtEl>
                                          <p:spTgt spid="10"/>
                                        </p:tgtEl>
                                        <p:attrNameLst>
                                          <p:attrName>r</p:attrName>
                                        </p:attrNameLst>
                                      </p:cBhvr>
                                    </p:animRot>
                                  </p:childTnLst>
                                </p:cTn>
                              </p:par>
                              <p:par>
                                <p:cTn id="93" presetID="8" presetClass="emph" presetSubtype="0" fill="hold" grpId="1" nodeType="withEffect">
                                  <p:stCondLst>
                                    <p:cond delay="0"/>
                                  </p:stCondLst>
                                  <p:childTnLst>
                                    <p:animRot by="-21600000">
                                      <p:cBhvr>
                                        <p:cTn id="94" dur="3000" fill="hold"/>
                                        <p:tgtEl>
                                          <p:spTgt spid="11"/>
                                        </p:tgtEl>
                                        <p:attrNameLst>
                                          <p:attrName>r</p:attrName>
                                        </p:attrNameLst>
                                      </p:cBhvr>
                                    </p:animRot>
                                  </p:childTnLst>
                                </p:cTn>
                              </p:par>
                              <p:par>
                                <p:cTn id="95" presetID="8" presetClass="emph" presetSubtype="0" fill="hold" grpId="1" nodeType="withEffect">
                                  <p:stCondLst>
                                    <p:cond delay="0"/>
                                  </p:stCondLst>
                                  <p:childTnLst>
                                    <p:animRot by="21600000">
                                      <p:cBhvr>
                                        <p:cTn id="96" dur="3000" fill="hold"/>
                                        <p:tgtEl>
                                          <p:spTgt spid="12"/>
                                        </p:tgtEl>
                                        <p:attrNameLst>
                                          <p:attrName>r</p:attrName>
                                        </p:attrNameLst>
                                      </p:cBhvr>
                                    </p:animRot>
                                  </p:childTnLst>
                                </p:cTn>
                              </p:par>
                              <p:par>
                                <p:cTn id="97" presetID="8" presetClass="emph" presetSubtype="0" fill="hold" grpId="1" nodeType="withEffect">
                                  <p:stCondLst>
                                    <p:cond delay="0"/>
                                  </p:stCondLst>
                                  <p:childTnLst>
                                    <p:animRot by="-21600000">
                                      <p:cBhvr>
                                        <p:cTn id="98" dur="3000" fill="hold"/>
                                        <p:tgtEl>
                                          <p:spTgt spid="13"/>
                                        </p:tgtEl>
                                        <p:attrNameLst>
                                          <p:attrName>r</p:attrName>
                                        </p:attrNameLst>
                                      </p:cBhvr>
                                    </p:animRot>
                                  </p:childTnLst>
                                </p:cTn>
                              </p:par>
                              <p:par>
                                <p:cTn id="99" presetID="8" presetClass="emph" presetSubtype="0" fill="hold" grpId="1" nodeType="withEffect">
                                  <p:stCondLst>
                                    <p:cond delay="0"/>
                                  </p:stCondLst>
                                  <p:childTnLst>
                                    <p:animRot by="21600000">
                                      <p:cBhvr>
                                        <p:cTn id="100" dur="3000" fill="hold"/>
                                        <p:tgtEl>
                                          <p:spTgt spid="14"/>
                                        </p:tgtEl>
                                        <p:attrNameLst>
                                          <p:attrName>r</p:attrName>
                                        </p:attrNameLst>
                                      </p:cBhvr>
                                    </p:animRot>
                                  </p:childTnLst>
                                </p:cTn>
                              </p:par>
                              <p:par>
                                <p:cTn id="101" presetID="8" presetClass="emph" presetSubtype="0" fill="hold" grpId="1" nodeType="withEffect">
                                  <p:stCondLst>
                                    <p:cond delay="0"/>
                                  </p:stCondLst>
                                  <p:childTnLst>
                                    <p:animRot by="-21600000">
                                      <p:cBhvr>
                                        <p:cTn id="102" dur="3000" fill="hold"/>
                                        <p:tgtEl>
                                          <p:spTgt spid="15"/>
                                        </p:tgtEl>
                                        <p:attrNameLst>
                                          <p:attrName>r</p:attrName>
                                        </p:attrNameLst>
                                      </p:cBhvr>
                                    </p:animRot>
                                  </p:childTnLst>
                                </p:cTn>
                              </p:par>
                              <p:par>
                                <p:cTn id="103" presetID="8" presetClass="emph" presetSubtype="0" fill="hold" grpId="1" nodeType="withEffect">
                                  <p:stCondLst>
                                    <p:cond delay="0"/>
                                  </p:stCondLst>
                                  <p:childTnLst>
                                    <p:animRot by="21600000">
                                      <p:cBhvr>
                                        <p:cTn id="104" dur="3000" fill="hold"/>
                                        <p:tgtEl>
                                          <p:spTgt spid="16"/>
                                        </p:tgtEl>
                                        <p:attrNameLst>
                                          <p:attrName>r</p:attrName>
                                        </p:attrNameLst>
                                      </p:cBhvr>
                                    </p:animRot>
                                  </p:childTnLst>
                                </p:cTn>
                              </p:par>
                              <p:par>
                                <p:cTn id="105" presetID="8" presetClass="emph" presetSubtype="0" fill="hold" grpId="1" nodeType="withEffect">
                                  <p:stCondLst>
                                    <p:cond delay="0"/>
                                  </p:stCondLst>
                                  <p:childTnLst>
                                    <p:animRot by="-21600000">
                                      <p:cBhvr>
                                        <p:cTn id="106" dur="3000" fill="hold"/>
                                        <p:tgtEl>
                                          <p:spTgt spid="17"/>
                                        </p:tgtEl>
                                        <p:attrNameLst>
                                          <p:attrName>r</p:attrName>
                                        </p:attrNameLst>
                                      </p:cBhvr>
                                    </p:animRot>
                                  </p:childTnLst>
                                </p:cTn>
                              </p:par>
                              <p:par>
                                <p:cTn id="107" presetID="8" presetClass="emph" presetSubtype="0" fill="hold" grpId="1" nodeType="withEffect">
                                  <p:stCondLst>
                                    <p:cond delay="0"/>
                                  </p:stCondLst>
                                  <p:childTnLst>
                                    <p:animRot by="21600000">
                                      <p:cBhvr>
                                        <p:cTn id="108" dur="3000" fill="hold"/>
                                        <p:tgtEl>
                                          <p:spTgt spid="18"/>
                                        </p:tgtEl>
                                        <p:attrNameLst>
                                          <p:attrName>r</p:attrName>
                                        </p:attrNameLst>
                                      </p:cBhvr>
                                    </p:animRot>
                                  </p:childTnLst>
                                </p:cTn>
                              </p:par>
                              <p:par>
                                <p:cTn id="109" presetID="8" presetClass="emph" presetSubtype="0" fill="hold" grpId="1" nodeType="withEffect">
                                  <p:stCondLst>
                                    <p:cond delay="0"/>
                                  </p:stCondLst>
                                  <p:childTnLst>
                                    <p:animRot by="-21600000">
                                      <p:cBhvr>
                                        <p:cTn id="110" dur="3000" fill="hold"/>
                                        <p:tgtEl>
                                          <p:spTgt spid="19"/>
                                        </p:tgtEl>
                                        <p:attrNameLst>
                                          <p:attrName>r</p:attrName>
                                        </p:attrNameLst>
                                      </p:cBhvr>
                                    </p:animRot>
                                  </p:childTnLst>
                                </p:cTn>
                              </p:par>
                              <p:par>
                                <p:cTn id="111" presetID="8" presetClass="emph" presetSubtype="0" fill="hold" grpId="1" nodeType="withEffect">
                                  <p:stCondLst>
                                    <p:cond delay="0"/>
                                  </p:stCondLst>
                                  <p:childTnLst>
                                    <p:animRot by="21600000">
                                      <p:cBhvr>
                                        <p:cTn id="112" dur="3000" fill="hold"/>
                                        <p:tgtEl>
                                          <p:spTgt spid="20"/>
                                        </p:tgtEl>
                                        <p:attrNameLst>
                                          <p:attrName>r</p:attrName>
                                        </p:attrNameLst>
                                      </p:cBhvr>
                                    </p:animRot>
                                  </p:childTnLst>
                                </p:cTn>
                              </p:par>
                              <p:par>
                                <p:cTn id="113" presetID="8" presetClass="emph" presetSubtype="0" fill="hold" grpId="1" nodeType="withEffect">
                                  <p:stCondLst>
                                    <p:cond delay="0"/>
                                  </p:stCondLst>
                                  <p:childTnLst>
                                    <p:animRot by="-21600000">
                                      <p:cBhvr>
                                        <p:cTn id="114" dur="3000" fill="hold"/>
                                        <p:tgtEl>
                                          <p:spTgt spid="21"/>
                                        </p:tgtEl>
                                        <p:attrNameLst>
                                          <p:attrName>r</p:attrName>
                                        </p:attrNameLst>
                                      </p:cBhvr>
                                    </p:animRot>
                                  </p:childTnLst>
                                </p:cTn>
                              </p:par>
                            </p:childTnLst>
                          </p:cTn>
                        </p:par>
                        <p:par>
                          <p:cTn id="115" fill="hold">
                            <p:stCondLst>
                              <p:cond delay="3000"/>
                            </p:stCondLst>
                            <p:childTnLst>
                              <p:par>
                                <p:cTn id="116" presetID="2" presetClass="exit" presetSubtype="8" fill="hold" grpId="2" nodeType="afterEffect">
                                  <p:stCondLst>
                                    <p:cond delay="0"/>
                                  </p:stCondLst>
                                  <p:childTnLst>
                                    <p:anim calcmode="lin" valueType="num">
                                      <p:cBhvr additive="base">
                                        <p:cTn id="117" dur="3000"/>
                                        <p:tgtEl>
                                          <p:spTgt spid="4"/>
                                        </p:tgtEl>
                                        <p:attrNameLst>
                                          <p:attrName>ppt_x</p:attrName>
                                        </p:attrNameLst>
                                      </p:cBhvr>
                                      <p:tavLst>
                                        <p:tav tm="0">
                                          <p:val>
                                            <p:strVal val="ppt_x"/>
                                          </p:val>
                                        </p:tav>
                                        <p:tav tm="100000">
                                          <p:val>
                                            <p:strVal val="0-ppt_w/2"/>
                                          </p:val>
                                        </p:tav>
                                      </p:tavLst>
                                    </p:anim>
                                    <p:anim calcmode="lin" valueType="num">
                                      <p:cBhvr additive="base">
                                        <p:cTn id="118" dur="3000"/>
                                        <p:tgtEl>
                                          <p:spTgt spid="4"/>
                                        </p:tgtEl>
                                        <p:attrNameLst>
                                          <p:attrName>ppt_y</p:attrName>
                                        </p:attrNameLst>
                                      </p:cBhvr>
                                      <p:tavLst>
                                        <p:tav tm="0">
                                          <p:val>
                                            <p:strVal val="ppt_y"/>
                                          </p:val>
                                        </p:tav>
                                        <p:tav tm="100000">
                                          <p:val>
                                            <p:strVal val="ppt_y"/>
                                          </p:val>
                                        </p:tav>
                                      </p:tavLst>
                                    </p:anim>
                                    <p:set>
                                      <p:cBhvr>
                                        <p:cTn id="119" dur="1" fill="hold">
                                          <p:stCondLst>
                                            <p:cond delay="2999"/>
                                          </p:stCondLst>
                                        </p:cTn>
                                        <p:tgtEl>
                                          <p:spTgt spid="4"/>
                                        </p:tgtEl>
                                        <p:attrNameLst>
                                          <p:attrName>style.visibility</p:attrName>
                                        </p:attrNameLst>
                                      </p:cBhvr>
                                      <p:to>
                                        <p:strVal val="hidden"/>
                                      </p:to>
                                    </p:set>
                                  </p:childTnLst>
                                </p:cTn>
                              </p:par>
                              <p:par>
                                <p:cTn id="120" presetID="2" presetClass="exit" presetSubtype="8" fill="hold" grpId="2" nodeType="withEffect">
                                  <p:stCondLst>
                                    <p:cond delay="0"/>
                                  </p:stCondLst>
                                  <p:childTnLst>
                                    <p:anim calcmode="lin" valueType="num">
                                      <p:cBhvr additive="base">
                                        <p:cTn id="121" dur="3000"/>
                                        <p:tgtEl>
                                          <p:spTgt spid="5"/>
                                        </p:tgtEl>
                                        <p:attrNameLst>
                                          <p:attrName>ppt_x</p:attrName>
                                        </p:attrNameLst>
                                      </p:cBhvr>
                                      <p:tavLst>
                                        <p:tav tm="0">
                                          <p:val>
                                            <p:strVal val="ppt_x"/>
                                          </p:val>
                                        </p:tav>
                                        <p:tav tm="100000">
                                          <p:val>
                                            <p:strVal val="0-ppt_w/2"/>
                                          </p:val>
                                        </p:tav>
                                      </p:tavLst>
                                    </p:anim>
                                    <p:anim calcmode="lin" valueType="num">
                                      <p:cBhvr additive="base">
                                        <p:cTn id="122" dur="3000"/>
                                        <p:tgtEl>
                                          <p:spTgt spid="5"/>
                                        </p:tgtEl>
                                        <p:attrNameLst>
                                          <p:attrName>ppt_y</p:attrName>
                                        </p:attrNameLst>
                                      </p:cBhvr>
                                      <p:tavLst>
                                        <p:tav tm="0">
                                          <p:val>
                                            <p:strVal val="ppt_y"/>
                                          </p:val>
                                        </p:tav>
                                        <p:tav tm="100000">
                                          <p:val>
                                            <p:strVal val="ppt_y"/>
                                          </p:val>
                                        </p:tav>
                                      </p:tavLst>
                                    </p:anim>
                                    <p:set>
                                      <p:cBhvr>
                                        <p:cTn id="123" dur="1" fill="hold">
                                          <p:stCondLst>
                                            <p:cond delay="2999"/>
                                          </p:stCondLst>
                                        </p:cTn>
                                        <p:tgtEl>
                                          <p:spTgt spid="5"/>
                                        </p:tgtEl>
                                        <p:attrNameLst>
                                          <p:attrName>style.visibility</p:attrName>
                                        </p:attrNameLst>
                                      </p:cBhvr>
                                      <p:to>
                                        <p:strVal val="hidden"/>
                                      </p:to>
                                    </p:set>
                                  </p:childTnLst>
                                </p:cTn>
                              </p:par>
                              <p:par>
                                <p:cTn id="124" presetID="2" presetClass="exit" presetSubtype="8" fill="hold" grpId="2" nodeType="withEffect">
                                  <p:stCondLst>
                                    <p:cond delay="0"/>
                                  </p:stCondLst>
                                  <p:childTnLst>
                                    <p:anim calcmode="lin" valueType="num">
                                      <p:cBhvr additive="base">
                                        <p:cTn id="125" dur="3000"/>
                                        <p:tgtEl>
                                          <p:spTgt spid="6"/>
                                        </p:tgtEl>
                                        <p:attrNameLst>
                                          <p:attrName>ppt_x</p:attrName>
                                        </p:attrNameLst>
                                      </p:cBhvr>
                                      <p:tavLst>
                                        <p:tav tm="0">
                                          <p:val>
                                            <p:strVal val="ppt_x"/>
                                          </p:val>
                                        </p:tav>
                                        <p:tav tm="100000">
                                          <p:val>
                                            <p:strVal val="0-ppt_w/2"/>
                                          </p:val>
                                        </p:tav>
                                      </p:tavLst>
                                    </p:anim>
                                    <p:anim calcmode="lin" valueType="num">
                                      <p:cBhvr additive="base">
                                        <p:cTn id="126" dur="3000"/>
                                        <p:tgtEl>
                                          <p:spTgt spid="6"/>
                                        </p:tgtEl>
                                        <p:attrNameLst>
                                          <p:attrName>ppt_y</p:attrName>
                                        </p:attrNameLst>
                                      </p:cBhvr>
                                      <p:tavLst>
                                        <p:tav tm="0">
                                          <p:val>
                                            <p:strVal val="ppt_y"/>
                                          </p:val>
                                        </p:tav>
                                        <p:tav tm="100000">
                                          <p:val>
                                            <p:strVal val="ppt_y"/>
                                          </p:val>
                                        </p:tav>
                                      </p:tavLst>
                                    </p:anim>
                                    <p:set>
                                      <p:cBhvr>
                                        <p:cTn id="127" dur="1" fill="hold">
                                          <p:stCondLst>
                                            <p:cond delay="2999"/>
                                          </p:stCondLst>
                                        </p:cTn>
                                        <p:tgtEl>
                                          <p:spTgt spid="6"/>
                                        </p:tgtEl>
                                        <p:attrNameLst>
                                          <p:attrName>style.visibility</p:attrName>
                                        </p:attrNameLst>
                                      </p:cBhvr>
                                      <p:to>
                                        <p:strVal val="hidden"/>
                                      </p:to>
                                    </p:set>
                                  </p:childTnLst>
                                </p:cTn>
                              </p:par>
                              <p:par>
                                <p:cTn id="128" presetID="2" presetClass="exit" presetSubtype="8" fill="hold" grpId="2" nodeType="withEffect">
                                  <p:stCondLst>
                                    <p:cond delay="0"/>
                                  </p:stCondLst>
                                  <p:childTnLst>
                                    <p:anim calcmode="lin" valueType="num">
                                      <p:cBhvr additive="base">
                                        <p:cTn id="129" dur="3000"/>
                                        <p:tgtEl>
                                          <p:spTgt spid="7"/>
                                        </p:tgtEl>
                                        <p:attrNameLst>
                                          <p:attrName>ppt_x</p:attrName>
                                        </p:attrNameLst>
                                      </p:cBhvr>
                                      <p:tavLst>
                                        <p:tav tm="0">
                                          <p:val>
                                            <p:strVal val="ppt_x"/>
                                          </p:val>
                                        </p:tav>
                                        <p:tav tm="100000">
                                          <p:val>
                                            <p:strVal val="0-ppt_w/2"/>
                                          </p:val>
                                        </p:tav>
                                      </p:tavLst>
                                    </p:anim>
                                    <p:anim calcmode="lin" valueType="num">
                                      <p:cBhvr additive="base">
                                        <p:cTn id="130" dur="3000"/>
                                        <p:tgtEl>
                                          <p:spTgt spid="7"/>
                                        </p:tgtEl>
                                        <p:attrNameLst>
                                          <p:attrName>ppt_y</p:attrName>
                                        </p:attrNameLst>
                                      </p:cBhvr>
                                      <p:tavLst>
                                        <p:tav tm="0">
                                          <p:val>
                                            <p:strVal val="ppt_y"/>
                                          </p:val>
                                        </p:tav>
                                        <p:tav tm="100000">
                                          <p:val>
                                            <p:strVal val="ppt_y"/>
                                          </p:val>
                                        </p:tav>
                                      </p:tavLst>
                                    </p:anim>
                                    <p:set>
                                      <p:cBhvr>
                                        <p:cTn id="131" dur="1" fill="hold">
                                          <p:stCondLst>
                                            <p:cond delay="2999"/>
                                          </p:stCondLst>
                                        </p:cTn>
                                        <p:tgtEl>
                                          <p:spTgt spid="7"/>
                                        </p:tgtEl>
                                        <p:attrNameLst>
                                          <p:attrName>style.visibility</p:attrName>
                                        </p:attrNameLst>
                                      </p:cBhvr>
                                      <p:to>
                                        <p:strVal val="hidden"/>
                                      </p:to>
                                    </p:set>
                                  </p:childTnLst>
                                </p:cTn>
                              </p:par>
                              <p:par>
                                <p:cTn id="132" presetID="2" presetClass="exit" presetSubtype="8" fill="hold" grpId="2" nodeType="withEffect">
                                  <p:stCondLst>
                                    <p:cond delay="0"/>
                                  </p:stCondLst>
                                  <p:childTnLst>
                                    <p:anim calcmode="lin" valueType="num">
                                      <p:cBhvr additive="base">
                                        <p:cTn id="133" dur="3000"/>
                                        <p:tgtEl>
                                          <p:spTgt spid="8"/>
                                        </p:tgtEl>
                                        <p:attrNameLst>
                                          <p:attrName>ppt_x</p:attrName>
                                        </p:attrNameLst>
                                      </p:cBhvr>
                                      <p:tavLst>
                                        <p:tav tm="0">
                                          <p:val>
                                            <p:strVal val="ppt_x"/>
                                          </p:val>
                                        </p:tav>
                                        <p:tav tm="100000">
                                          <p:val>
                                            <p:strVal val="0-ppt_w/2"/>
                                          </p:val>
                                        </p:tav>
                                      </p:tavLst>
                                    </p:anim>
                                    <p:anim calcmode="lin" valueType="num">
                                      <p:cBhvr additive="base">
                                        <p:cTn id="134" dur="3000"/>
                                        <p:tgtEl>
                                          <p:spTgt spid="8"/>
                                        </p:tgtEl>
                                        <p:attrNameLst>
                                          <p:attrName>ppt_y</p:attrName>
                                        </p:attrNameLst>
                                      </p:cBhvr>
                                      <p:tavLst>
                                        <p:tav tm="0">
                                          <p:val>
                                            <p:strVal val="ppt_y"/>
                                          </p:val>
                                        </p:tav>
                                        <p:tav tm="100000">
                                          <p:val>
                                            <p:strVal val="ppt_y"/>
                                          </p:val>
                                        </p:tav>
                                      </p:tavLst>
                                    </p:anim>
                                    <p:set>
                                      <p:cBhvr>
                                        <p:cTn id="135" dur="1" fill="hold">
                                          <p:stCondLst>
                                            <p:cond delay="2999"/>
                                          </p:stCondLst>
                                        </p:cTn>
                                        <p:tgtEl>
                                          <p:spTgt spid="8"/>
                                        </p:tgtEl>
                                        <p:attrNameLst>
                                          <p:attrName>style.visibility</p:attrName>
                                        </p:attrNameLst>
                                      </p:cBhvr>
                                      <p:to>
                                        <p:strVal val="hidden"/>
                                      </p:to>
                                    </p:set>
                                  </p:childTnLst>
                                </p:cTn>
                              </p:par>
                              <p:par>
                                <p:cTn id="136" presetID="2" presetClass="exit" presetSubtype="8" fill="hold" grpId="2" nodeType="withEffect">
                                  <p:stCondLst>
                                    <p:cond delay="0"/>
                                  </p:stCondLst>
                                  <p:childTnLst>
                                    <p:anim calcmode="lin" valueType="num">
                                      <p:cBhvr additive="base">
                                        <p:cTn id="137" dur="3000"/>
                                        <p:tgtEl>
                                          <p:spTgt spid="9"/>
                                        </p:tgtEl>
                                        <p:attrNameLst>
                                          <p:attrName>ppt_x</p:attrName>
                                        </p:attrNameLst>
                                      </p:cBhvr>
                                      <p:tavLst>
                                        <p:tav tm="0">
                                          <p:val>
                                            <p:strVal val="ppt_x"/>
                                          </p:val>
                                        </p:tav>
                                        <p:tav tm="100000">
                                          <p:val>
                                            <p:strVal val="0-ppt_w/2"/>
                                          </p:val>
                                        </p:tav>
                                      </p:tavLst>
                                    </p:anim>
                                    <p:anim calcmode="lin" valueType="num">
                                      <p:cBhvr additive="base">
                                        <p:cTn id="138" dur="3000"/>
                                        <p:tgtEl>
                                          <p:spTgt spid="9"/>
                                        </p:tgtEl>
                                        <p:attrNameLst>
                                          <p:attrName>ppt_y</p:attrName>
                                        </p:attrNameLst>
                                      </p:cBhvr>
                                      <p:tavLst>
                                        <p:tav tm="0">
                                          <p:val>
                                            <p:strVal val="ppt_y"/>
                                          </p:val>
                                        </p:tav>
                                        <p:tav tm="100000">
                                          <p:val>
                                            <p:strVal val="ppt_y"/>
                                          </p:val>
                                        </p:tav>
                                      </p:tavLst>
                                    </p:anim>
                                    <p:set>
                                      <p:cBhvr>
                                        <p:cTn id="139" dur="1" fill="hold">
                                          <p:stCondLst>
                                            <p:cond delay="2999"/>
                                          </p:stCondLst>
                                        </p:cTn>
                                        <p:tgtEl>
                                          <p:spTgt spid="9"/>
                                        </p:tgtEl>
                                        <p:attrNameLst>
                                          <p:attrName>style.visibility</p:attrName>
                                        </p:attrNameLst>
                                      </p:cBhvr>
                                      <p:to>
                                        <p:strVal val="hidden"/>
                                      </p:to>
                                    </p:set>
                                  </p:childTnLst>
                                </p:cTn>
                              </p:par>
                              <p:par>
                                <p:cTn id="140" presetID="2" presetClass="exit" presetSubtype="8" fill="hold" grpId="2" nodeType="withEffect">
                                  <p:stCondLst>
                                    <p:cond delay="0"/>
                                  </p:stCondLst>
                                  <p:childTnLst>
                                    <p:anim calcmode="lin" valueType="num">
                                      <p:cBhvr additive="base">
                                        <p:cTn id="141" dur="3000"/>
                                        <p:tgtEl>
                                          <p:spTgt spid="10"/>
                                        </p:tgtEl>
                                        <p:attrNameLst>
                                          <p:attrName>ppt_x</p:attrName>
                                        </p:attrNameLst>
                                      </p:cBhvr>
                                      <p:tavLst>
                                        <p:tav tm="0">
                                          <p:val>
                                            <p:strVal val="ppt_x"/>
                                          </p:val>
                                        </p:tav>
                                        <p:tav tm="100000">
                                          <p:val>
                                            <p:strVal val="0-ppt_w/2"/>
                                          </p:val>
                                        </p:tav>
                                      </p:tavLst>
                                    </p:anim>
                                    <p:anim calcmode="lin" valueType="num">
                                      <p:cBhvr additive="base">
                                        <p:cTn id="142" dur="3000"/>
                                        <p:tgtEl>
                                          <p:spTgt spid="10"/>
                                        </p:tgtEl>
                                        <p:attrNameLst>
                                          <p:attrName>ppt_y</p:attrName>
                                        </p:attrNameLst>
                                      </p:cBhvr>
                                      <p:tavLst>
                                        <p:tav tm="0">
                                          <p:val>
                                            <p:strVal val="ppt_y"/>
                                          </p:val>
                                        </p:tav>
                                        <p:tav tm="100000">
                                          <p:val>
                                            <p:strVal val="ppt_y"/>
                                          </p:val>
                                        </p:tav>
                                      </p:tavLst>
                                    </p:anim>
                                    <p:set>
                                      <p:cBhvr>
                                        <p:cTn id="143" dur="1" fill="hold">
                                          <p:stCondLst>
                                            <p:cond delay="2999"/>
                                          </p:stCondLst>
                                        </p:cTn>
                                        <p:tgtEl>
                                          <p:spTgt spid="10"/>
                                        </p:tgtEl>
                                        <p:attrNameLst>
                                          <p:attrName>style.visibility</p:attrName>
                                        </p:attrNameLst>
                                      </p:cBhvr>
                                      <p:to>
                                        <p:strVal val="hidden"/>
                                      </p:to>
                                    </p:set>
                                  </p:childTnLst>
                                </p:cTn>
                              </p:par>
                              <p:par>
                                <p:cTn id="144" presetID="2" presetClass="exit" presetSubtype="8" fill="hold" grpId="2" nodeType="withEffect">
                                  <p:stCondLst>
                                    <p:cond delay="0"/>
                                  </p:stCondLst>
                                  <p:childTnLst>
                                    <p:anim calcmode="lin" valueType="num">
                                      <p:cBhvr additive="base">
                                        <p:cTn id="145" dur="3000"/>
                                        <p:tgtEl>
                                          <p:spTgt spid="11"/>
                                        </p:tgtEl>
                                        <p:attrNameLst>
                                          <p:attrName>ppt_x</p:attrName>
                                        </p:attrNameLst>
                                      </p:cBhvr>
                                      <p:tavLst>
                                        <p:tav tm="0">
                                          <p:val>
                                            <p:strVal val="ppt_x"/>
                                          </p:val>
                                        </p:tav>
                                        <p:tav tm="100000">
                                          <p:val>
                                            <p:strVal val="0-ppt_w/2"/>
                                          </p:val>
                                        </p:tav>
                                      </p:tavLst>
                                    </p:anim>
                                    <p:anim calcmode="lin" valueType="num">
                                      <p:cBhvr additive="base">
                                        <p:cTn id="146" dur="3000"/>
                                        <p:tgtEl>
                                          <p:spTgt spid="11"/>
                                        </p:tgtEl>
                                        <p:attrNameLst>
                                          <p:attrName>ppt_y</p:attrName>
                                        </p:attrNameLst>
                                      </p:cBhvr>
                                      <p:tavLst>
                                        <p:tav tm="0">
                                          <p:val>
                                            <p:strVal val="ppt_y"/>
                                          </p:val>
                                        </p:tav>
                                        <p:tav tm="100000">
                                          <p:val>
                                            <p:strVal val="ppt_y"/>
                                          </p:val>
                                        </p:tav>
                                      </p:tavLst>
                                    </p:anim>
                                    <p:set>
                                      <p:cBhvr>
                                        <p:cTn id="147" dur="1" fill="hold">
                                          <p:stCondLst>
                                            <p:cond delay="2999"/>
                                          </p:stCondLst>
                                        </p:cTn>
                                        <p:tgtEl>
                                          <p:spTgt spid="11"/>
                                        </p:tgtEl>
                                        <p:attrNameLst>
                                          <p:attrName>style.visibility</p:attrName>
                                        </p:attrNameLst>
                                      </p:cBhvr>
                                      <p:to>
                                        <p:strVal val="hidden"/>
                                      </p:to>
                                    </p:set>
                                  </p:childTnLst>
                                </p:cTn>
                              </p:par>
                              <p:par>
                                <p:cTn id="148" presetID="2" presetClass="exit" presetSubtype="8" fill="hold" grpId="2" nodeType="withEffect">
                                  <p:stCondLst>
                                    <p:cond delay="0"/>
                                  </p:stCondLst>
                                  <p:childTnLst>
                                    <p:anim calcmode="lin" valueType="num">
                                      <p:cBhvr additive="base">
                                        <p:cTn id="149" dur="3000"/>
                                        <p:tgtEl>
                                          <p:spTgt spid="12"/>
                                        </p:tgtEl>
                                        <p:attrNameLst>
                                          <p:attrName>ppt_x</p:attrName>
                                        </p:attrNameLst>
                                      </p:cBhvr>
                                      <p:tavLst>
                                        <p:tav tm="0">
                                          <p:val>
                                            <p:strVal val="ppt_x"/>
                                          </p:val>
                                        </p:tav>
                                        <p:tav tm="100000">
                                          <p:val>
                                            <p:strVal val="0-ppt_w/2"/>
                                          </p:val>
                                        </p:tav>
                                      </p:tavLst>
                                    </p:anim>
                                    <p:anim calcmode="lin" valueType="num">
                                      <p:cBhvr additive="base">
                                        <p:cTn id="150" dur="3000"/>
                                        <p:tgtEl>
                                          <p:spTgt spid="12"/>
                                        </p:tgtEl>
                                        <p:attrNameLst>
                                          <p:attrName>ppt_y</p:attrName>
                                        </p:attrNameLst>
                                      </p:cBhvr>
                                      <p:tavLst>
                                        <p:tav tm="0">
                                          <p:val>
                                            <p:strVal val="ppt_y"/>
                                          </p:val>
                                        </p:tav>
                                        <p:tav tm="100000">
                                          <p:val>
                                            <p:strVal val="ppt_y"/>
                                          </p:val>
                                        </p:tav>
                                      </p:tavLst>
                                    </p:anim>
                                    <p:set>
                                      <p:cBhvr>
                                        <p:cTn id="151" dur="1" fill="hold">
                                          <p:stCondLst>
                                            <p:cond delay="2999"/>
                                          </p:stCondLst>
                                        </p:cTn>
                                        <p:tgtEl>
                                          <p:spTgt spid="12"/>
                                        </p:tgtEl>
                                        <p:attrNameLst>
                                          <p:attrName>style.visibility</p:attrName>
                                        </p:attrNameLst>
                                      </p:cBhvr>
                                      <p:to>
                                        <p:strVal val="hidden"/>
                                      </p:to>
                                    </p:set>
                                  </p:childTnLst>
                                </p:cTn>
                              </p:par>
                              <p:par>
                                <p:cTn id="152" presetID="2" presetClass="exit" presetSubtype="8" fill="hold" grpId="2" nodeType="withEffect">
                                  <p:stCondLst>
                                    <p:cond delay="0"/>
                                  </p:stCondLst>
                                  <p:childTnLst>
                                    <p:anim calcmode="lin" valueType="num">
                                      <p:cBhvr additive="base">
                                        <p:cTn id="153" dur="3000"/>
                                        <p:tgtEl>
                                          <p:spTgt spid="13"/>
                                        </p:tgtEl>
                                        <p:attrNameLst>
                                          <p:attrName>ppt_x</p:attrName>
                                        </p:attrNameLst>
                                      </p:cBhvr>
                                      <p:tavLst>
                                        <p:tav tm="0">
                                          <p:val>
                                            <p:strVal val="ppt_x"/>
                                          </p:val>
                                        </p:tav>
                                        <p:tav tm="100000">
                                          <p:val>
                                            <p:strVal val="0-ppt_w/2"/>
                                          </p:val>
                                        </p:tav>
                                      </p:tavLst>
                                    </p:anim>
                                    <p:anim calcmode="lin" valueType="num">
                                      <p:cBhvr additive="base">
                                        <p:cTn id="154" dur="3000"/>
                                        <p:tgtEl>
                                          <p:spTgt spid="13"/>
                                        </p:tgtEl>
                                        <p:attrNameLst>
                                          <p:attrName>ppt_y</p:attrName>
                                        </p:attrNameLst>
                                      </p:cBhvr>
                                      <p:tavLst>
                                        <p:tav tm="0">
                                          <p:val>
                                            <p:strVal val="ppt_y"/>
                                          </p:val>
                                        </p:tav>
                                        <p:tav tm="100000">
                                          <p:val>
                                            <p:strVal val="ppt_y"/>
                                          </p:val>
                                        </p:tav>
                                      </p:tavLst>
                                    </p:anim>
                                    <p:set>
                                      <p:cBhvr>
                                        <p:cTn id="155" dur="1" fill="hold">
                                          <p:stCondLst>
                                            <p:cond delay="2999"/>
                                          </p:stCondLst>
                                        </p:cTn>
                                        <p:tgtEl>
                                          <p:spTgt spid="13"/>
                                        </p:tgtEl>
                                        <p:attrNameLst>
                                          <p:attrName>style.visibility</p:attrName>
                                        </p:attrNameLst>
                                      </p:cBhvr>
                                      <p:to>
                                        <p:strVal val="hidden"/>
                                      </p:to>
                                    </p:set>
                                  </p:childTnLst>
                                </p:cTn>
                              </p:par>
                              <p:par>
                                <p:cTn id="156" presetID="2" presetClass="exit" presetSubtype="8" fill="hold" grpId="2" nodeType="withEffect">
                                  <p:stCondLst>
                                    <p:cond delay="0"/>
                                  </p:stCondLst>
                                  <p:childTnLst>
                                    <p:anim calcmode="lin" valueType="num">
                                      <p:cBhvr additive="base">
                                        <p:cTn id="157" dur="3000"/>
                                        <p:tgtEl>
                                          <p:spTgt spid="14"/>
                                        </p:tgtEl>
                                        <p:attrNameLst>
                                          <p:attrName>ppt_x</p:attrName>
                                        </p:attrNameLst>
                                      </p:cBhvr>
                                      <p:tavLst>
                                        <p:tav tm="0">
                                          <p:val>
                                            <p:strVal val="ppt_x"/>
                                          </p:val>
                                        </p:tav>
                                        <p:tav tm="100000">
                                          <p:val>
                                            <p:strVal val="0-ppt_w/2"/>
                                          </p:val>
                                        </p:tav>
                                      </p:tavLst>
                                    </p:anim>
                                    <p:anim calcmode="lin" valueType="num">
                                      <p:cBhvr additive="base">
                                        <p:cTn id="158" dur="3000"/>
                                        <p:tgtEl>
                                          <p:spTgt spid="14"/>
                                        </p:tgtEl>
                                        <p:attrNameLst>
                                          <p:attrName>ppt_y</p:attrName>
                                        </p:attrNameLst>
                                      </p:cBhvr>
                                      <p:tavLst>
                                        <p:tav tm="0">
                                          <p:val>
                                            <p:strVal val="ppt_y"/>
                                          </p:val>
                                        </p:tav>
                                        <p:tav tm="100000">
                                          <p:val>
                                            <p:strVal val="ppt_y"/>
                                          </p:val>
                                        </p:tav>
                                      </p:tavLst>
                                    </p:anim>
                                    <p:set>
                                      <p:cBhvr>
                                        <p:cTn id="159" dur="1" fill="hold">
                                          <p:stCondLst>
                                            <p:cond delay="2999"/>
                                          </p:stCondLst>
                                        </p:cTn>
                                        <p:tgtEl>
                                          <p:spTgt spid="14"/>
                                        </p:tgtEl>
                                        <p:attrNameLst>
                                          <p:attrName>style.visibility</p:attrName>
                                        </p:attrNameLst>
                                      </p:cBhvr>
                                      <p:to>
                                        <p:strVal val="hidden"/>
                                      </p:to>
                                    </p:set>
                                  </p:childTnLst>
                                </p:cTn>
                              </p:par>
                              <p:par>
                                <p:cTn id="160" presetID="2" presetClass="exit" presetSubtype="8" fill="hold" grpId="2" nodeType="withEffect">
                                  <p:stCondLst>
                                    <p:cond delay="0"/>
                                  </p:stCondLst>
                                  <p:childTnLst>
                                    <p:anim calcmode="lin" valueType="num">
                                      <p:cBhvr additive="base">
                                        <p:cTn id="161" dur="3000"/>
                                        <p:tgtEl>
                                          <p:spTgt spid="15"/>
                                        </p:tgtEl>
                                        <p:attrNameLst>
                                          <p:attrName>ppt_x</p:attrName>
                                        </p:attrNameLst>
                                      </p:cBhvr>
                                      <p:tavLst>
                                        <p:tav tm="0">
                                          <p:val>
                                            <p:strVal val="ppt_x"/>
                                          </p:val>
                                        </p:tav>
                                        <p:tav tm="100000">
                                          <p:val>
                                            <p:strVal val="0-ppt_w/2"/>
                                          </p:val>
                                        </p:tav>
                                      </p:tavLst>
                                    </p:anim>
                                    <p:anim calcmode="lin" valueType="num">
                                      <p:cBhvr additive="base">
                                        <p:cTn id="162" dur="3000"/>
                                        <p:tgtEl>
                                          <p:spTgt spid="15"/>
                                        </p:tgtEl>
                                        <p:attrNameLst>
                                          <p:attrName>ppt_y</p:attrName>
                                        </p:attrNameLst>
                                      </p:cBhvr>
                                      <p:tavLst>
                                        <p:tav tm="0">
                                          <p:val>
                                            <p:strVal val="ppt_y"/>
                                          </p:val>
                                        </p:tav>
                                        <p:tav tm="100000">
                                          <p:val>
                                            <p:strVal val="ppt_y"/>
                                          </p:val>
                                        </p:tav>
                                      </p:tavLst>
                                    </p:anim>
                                    <p:set>
                                      <p:cBhvr>
                                        <p:cTn id="163" dur="1" fill="hold">
                                          <p:stCondLst>
                                            <p:cond delay="2999"/>
                                          </p:stCondLst>
                                        </p:cTn>
                                        <p:tgtEl>
                                          <p:spTgt spid="15"/>
                                        </p:tgtEl>
                                        <p:attrNameLst>
                                          <p:attrName>style.visibility</p:attrName>
                                        </p:attrNameLst>
                                      </p:cBhvr>
                                      <p:to>
                                        <p:strVal val="hidden"/>
                                      </p:to>
                                    </p:set>
                                  </p:childTnLst>
                                </p:cTn>
                              </p:par>
                              <p:par>
                                <p:cTn id="164" presetID="2" presetClass="exit" presetSubtype="8" fill="hold" grpId="2" nodeType="withEffect">
                                  <p:stCondLst>
                                    <p:cond delay="0"/>
                                  </p:stCondLst>
                                  <p:childTnLst>
                                    <p:anim calcmode="lin" valueType="num">
                                      <p:cBhvr additive="base">
                                        <p:cTn id="165" dur="3000"/>
                                        <p:tgtEl>
                                          <p:spTgt spid="16"/>
                                        </p:tgtEl>
                                        <p:attrNameLst>
                                          <p:attrName>ppt_x</p:attrName>
                                        </p:attrNameLst>
                                      </p:cBhvr>
                                      <p:tavLst>
                                        <p:tav tm="0">
                                          <p:val>
                                            <p:strVal val="ppt_x"/>
                                          </p:val>
                                        </p:tav>
                                        <p:tav tm="100000">
                                          <p:val>
                                            <p:strVal val="0-ppt_w/2"/>
                                          </p:val>
                                        </p:tav>
                                      </p:tavLst>
                                    </p:anim>
                                    <p:anim calcmode="lin" valueType="num">
                                      <p:cBhvr additive="base">
                                        <p:cTn id="166" dur="3000"/>
                                        <p:tgtEl>
                                          <p:spTgt spid="16"/>
                                        </p:tgtEl>
                                        <p:attrNameLst>
                                          <p:attrName>ppt_y</p:attrName>
                                        </p:attrNameLst>
                                      </p:cBhvr>
                                      <p:tavLst>
                                        <p:tav tm="0">
                                          <p:val>
                                            <p:strVal val="ppt_y"/>
                                          </p:val>
                                        </p:tav>
                                        <p:tav tm="100000">
                                          <p:val>
                                            <p:strVal val="ppt_y"/>
                                          </p:val>
                                        </p:tav>
                                      </p:tavLst>
                                    </p:anim>
                                    <p:set>
                                      <p:cBhvr>
                                        <p:cTn id="167" dur="1" fill="hold">
                                          <p:stCondLst>
                                            <p:cond delay="2999"/>
                                          </p:stCondLst>
                                        </p:cTn>
                                        <p:tgtEl>
                                          <p:spTgt spid="16"/>
                                        </p:tgtEl>
                                        <p:attrNameLst>
                                          <p:attrName>style.visibility</p:attrName>
                                        </p:attrNameLst>
                                      </p:cBhvr>
                                      <p:to>
                                        <p:strVal val="hidden"/>
                                      </p:to>
                                    </p:set>
                                  </p:childTnLst>
                                </p:cTn>
                              </p:par>
                              <p:par>
                                <p:cTn id="168" presetID="2" presetClass="exit" presetSubtype="8" fill="hold" grpId="2" nodeType="withEffect">
                                  <p:stCondLst>
                                    <p:cond delay="0"/>
                                  </p:stCondLst>
                                  <p:childTnLst>
                                    <p:anim calcmode="lin" valueType="num">
                                      <p:cBhvr additive="base">
                                        <p:cTn id="169" dur="3000"/>
                                        <p:tgtEl>
                                          <p:spTgt spid="17"/>
                                        </p:tgtEl>
                                        <p:attrNameLst>
                                          <p:attrName>ppt_x</p:attrName>
                                        </p:attrNameLst>
                                      </p:cBhvr>
                                      <p:tavLst>
                                        <p:tav tm="0">
                                          <p:val>
                                            <p:strVal val="ppt_x"/>
                                          </p:val>
                                        </p:tav>
                                        <p:tav tm="100000">
                                          <p:val>
                                            <p:strVal val="0-ppt_w/2"/>
                                          </p:val>
                                        </p:tav>
                                      </p:tavLst>
                                    </p:anim>
                                    <p:anim calcmode="lin" valueType="num">
                                      <p:cBhvr additive="base">
                                        <p:cTn id="170" dur="3000"/>
                                        <p:tgtEl>
                                          <p:spTgt spid="17"/>
                                        </p:tgtEl>
                                        <p:attrNameLst>
                                          <p:attrName>ppt_y</p:attrName>
                                        </p:attrNameLst>
                                      </p:cBhvr>
                                      <p:tavLst>
                                        <p:tav tm="0">
                                          <p:val>
                                            <p:strVal val="ppt_y"/>
                                          </p:val>
                                        </p:tav>
                                        <p:tav tm="100000">
                                          <p:val>
                                            <p:strVal val="ppt_y"/>
                                          </p:val>
                                        </p:tav>
                                      </p:tavLst>
                                    </p:anim>
                                    <p:set>
                                      <p:cBhvr>
                                        <p:cTn id="171" dur="1" fill="hold">
                                          <p:stCondLst>
                                            <p:cond delay="2999"/>
                                          </p:stCondLst>
                                        </p:cTn>
                                        <p:tgtEl>
                                          <p:spTgt spid="17"/>
                                        </p:tgtEl>
                                        <p:attrNameLst>
                                          <p:attrName>style.visibility</p:attrName>
                                        </p:attrNameLst>
                                      </p:cBhvr>
                                      <p:to>
                                        <p:strVal val="hidden"/>
                                      </p:to>
                                    </p:set>
                                  </p:childTnLst>
                                </p:cTn>
                              </p:par>
                              <p:par>
                                <p:cTn id="172" presetID="2" presetClass="exit" presetSubtype="8" fill="hold" grpId="2" nodeType="withEffect">
                                  <p:stCondLst>
                                    <p:cond delay="0"/>
                                  </p:stCondLst>
                                  <p:childTnLst>
                                    <p:anim calcmode="lin" valueType="num">
                                      <p:cBhvr additive="base">
                                        <p:cTn id="173" dur="3000"/>
                                        <p:tgtEl>
                                          <p:spTgt spid="18"/>
                                        </p:tgtEl>
                                        <p:attrNameLst>
                                          <p:attrName>ppt_x</p:attrName>
                                        </p:attrNameLst>
                                      </p:cBhvr>
                                      <p:tavLst>
                                        <p:tav tm="0">
                                          <p:val>
                                            <p:strVal val="ppt_x"/>
                                          </p:val>
                                        </p:tav>
                                        <p:tav tm="100000">
                                          <p:val>
                                            <p:strVal val="0-ppt_w/2"/>
                                          </p:val>
                                        </p:tav>
                                      </p:tavLst>
                                    </p:anim>
                                    <p:anim calcmode="lin" valueType="num">
                                      <p:cBhvr additive="base">
                                        <p:cTn id="174" dur="3000"/>
                                        <p:tgtEl>
                                          <p:spTgt spid="18"/>
                                        </p:tgtEl>
                                        <p:attrNameLst>
                                          <p:attrName>ppt_y</p:attrName>
                                        </p:attrNameLst>
                                      </p:cBhvr>
                                      <p:tavLst>
                                        <p:tav tm="0">
                                          <p:val>
                                            <p:strVal val="ppt_y"/>
                                          </p:val>
                                        </p:tav>
                                        <p:tav tm="100000">
                                          <p:val>
                                            <p:strVal val="ppt_y"/>
                                          </p:val>
                                        </p:tav>
                                      </p:tavLst>
                                    </p:anim>
                                    <p:set>
                                      <p:cBhvr>
                                        <p:cTn id="175" dur="1" fill="hold">
                                          <p:stCondLst>
                                            <p:cond delay="2999"/>
                                          </p:stCondLst>
                                        </p:cTn>
                                        <p:tgtEl>
                                          <p:spTgt spid="18"/>
                                        </p:tgtEl>
                                        <p:attrNameLst>
                                          <p:attrName>style.visibility</p:attrName>
                                        </p:attrNameLst>
                                      </p:cBhvr>
                                      <p:to>
                                        <p:strVal val="hidden"/>
                                      </p:to>
                                    </p:set>
                                  </p:childTnLst>
                                </p:cTn>
                              </p:par>
                              <p:par>
                                <p:cTn id="176" presetID="2" presetClass="exit" presetSubtype="8" fill="hold" grpId="2" nodeType="withEffect">
                                  <p:stCondLst>
                                    <p:cond delay="0"/>
                                  </p:stCondLst>
                                  <p:childTnLst>
                                    <p:anim calcmode="lin" valueType="num">
                                      <p:cBhvr additive="base">
                                        <p:cTn id="177" dur="3000"/>
                                        <p:tgtEl>
                                          <p:spTgt spid="19"/>
                                        </p:tgtEl>
                                        <p:attrNameLst>
                                          <p:attrName>ppt_x</p:attrName>
                                        </p:attrNameLst>
                                      </p:cBhvr>
                                      <p:tavLst>
                                        <p:tav tm="0">
                                          <p:val>
                                            <p:strVal val="ppt_x"/>
                                          </p:val>
                                        </p:tav>
                                        <p:tav tm="100000">
                                          <p:val>
                                            <p:strVal val="0-ppt_w/2"/>
                                          </p:val>
                                        </p:tav>
                                      </p:tavLst>
                                    </p:anim>
                                    <p:anim calcmode="lin" valueType="num">
                                      <p:cBhvr additive="base">
                                        <p:cTn id="178" dur="3000"/>
                                        <p:tgtEl>
                                          <p:spTgt spid="19"/>
                                        </p:tgtEl>
                                        <p:attrNameLst>
                                          <p:attrName>ppt_y</p:attrName>
                                        </p:attrNameLst>
                                      </p:cBhvr>
                                      <p:tavLst>
                                        <p:tav tm="0">
                                          <p:val>
                                            <p:strVal val="ppt_y"/>
                                          </p:val>
                                        </p:tav>
                                        <p:tav tm="100000">
                                          <p:val>
                                            <p:strVal val="ppt_y"/>
                                          </p:val>
                                        </p:tav>
                                      </p:tavLst>
                                    </p:anim>
                                    <p:set>
                                      <p:cBhvr>
                                        <p:cTn id="179" dur="1" fill="hold">
                                          <p:stCondLst>
                                            <p:cond delay="2999"/>
                                          </p:stCondLst>
                                        </p:cTn>
                                        <p:tgtEl>
                                          <p:spTgt spid="19"/>
                                        </p:tgtEl>
                                        <p:attrNameLst>
                                          <p:attrName>style.visibility</p:attrName>
                                        </p:attrNameLst>
                                      </p:cBhvr>
                                      <p:to>
                                        <p:strVal val="hidden"/>
                                      </p:to>
                                    </p:set>
                                  </p:childTnLst>
                                </p:cTn>
                              </p:par>
                              <p:par>
                                <p:cTn id="180" presetID="2" presetClass="exit" presetSubtype="8" fill="hold" grpId="2" nodeType="withEffect">
                                  <p:stCondLst>
                                    <p:cond delay="0"/>
                                  </p:stCondLst>
                                  <p:childTnLst>
                                    <p:anim calcmode="lin" valueType="num">
                                      <p:cBhvr additive="base">
                                        <p:cTn id="181" dur="3000"/>
                                        <p:tgtEl>
                                          <p:spTgt spid="20"/>
                                        </p:tgtEl>
                                        <p:attrNameLst>
                                          <p:attrName>ppt_x</p:attrName>
                                        </p:attrNameLst>
                                      </p:cBhvr>
                                      <p:tavLst>
                                        <p:tav tm="0">
                                          <p:val>
                                            <p:strVal val="ppt_x"/>
                                          </p:val>
                                        </p:tav>
                                        <p:tav tm="100000">
                                          <p:val>
                                            <p:strVal val="0-ppt_w/2"/>
                                          </p:val>
                                        </p:tav>
                                      </p:tavLst>
                                    </p:anim>
                                    <p:anim calcmode="lin" valueType="num">
                                      <p:cBhvr additive="base">
                                        <p:cTn id="182" dur="3000"/>
                                        <p:tgtEl>
                                          <p:spTgt spid="20"/>
                                        </p:tgtEl>
                                        <p:attrNameLst>
                                          <p:attrName>ppt_y</p:attrName>
                                        </p:attrNameLst>
                                      </p:cBhvr>
                                      <p:tavLst>
                                        <p:tav tm="0">
                                          <p:val>
                                            <p:strVal val="ppt_y"/>
                                          </p:val>
                                        </p:tav>
                                        <p:tav tm="100000">
                                          <p:val>
                                            <p:strVal val="ppt_y"/>
                                          </p:val>
                                        </p:tav>
                                      </p:tavLst>
                                    </p:anim>
                                    <p:set>
                                      <p:cBhvr>
                                        <p:cTn id="183" dur="1" fill="hold">
                                          <p:stCondLst>
                                            <p:cond delay="2999"/>
                                          </p:stCondLst>
                                        </p:cTn>
                                        <p:tgtEl>
                                          <p:spTgt spid="20"/>
                                        </p:tgtEl>
                                        <p:attrNameLst>
                                          <p:attrName>style.visibility</p:attrName>
                                        </p:attrNameLst>
                                      </p:cBhvr>
                                      <p:to>
                                        <p:strVal val="hidden"/>
                                      </p:to>
                                    </p:set>
                                  </p:childTnLst>
                                </p:cTn>
                              </p:par>
                              <p:par>
                                <p:cTn id="184" presetID="2" presetClass="exit" presetSubtype="8" fill="hold" grpId="2" nodeType="withEffect">
                                  <p:stCondLst>
                                    <p:cond delay="0"/>
                                  </p:stCondLst>
                                  <p:childTnLst>
                                    <p:anim calcmode="lin" valueType="num">
                                      <p:cBhvr additive="base">
                                        <p:cTn id="185" dur="3000"/>
                                        <p:tgtEl>
                                          <p:spTgt spid="21"/>
                                        </p:tgtEl>
                                        <p:attrNameLst>
                                          <p:attrName>ppt_x</p:attrName>
                                        </p:attrNameLst>
                                      </p:cBhvr>
                                      <p:tavLst>
                                        <p:tav tm="0">
                                          <p:val>
                                            <p:strVal val="ppt_x"/>
                                          </p:val>
                                        </p:tav>
                                        <p:tav tm="100000">
                                          <p:val>
                                            <p:strVal val="0-ppt_w/2"/>
                                          </p:val>
                                        </p:tav>
                                      </p:tavLst>
                                    </p:anim>
                                    <p:anim calcmode="lin" valueType="num">
                                      <p:cBhvr additive="base">
                                        <p:cTn id="186" dur="3000"/>
                                        <p:tgtEl>
                                          <p:spTgt spid="21"/>
                                        </p:tgtEl>
                                        <p:attrNameLst>
                                          <p:attrName>ppt_y</p:attrName>
                                        </p:attrNameLst>
                                      </p:cBhvr>
                                      <p:tavLst>
                                        <p:tav tm="0">
                                          <p:val>
                                            <p:strVal val="ppt_y"/>
                                          </p:val>
                                        </p:tav>
                                        <p:tav tm="100000">
                                          <p:val>
                                            <p:strVal val="ppt_y"/>
                                          </p:val>
                                        </p:tav>
                                      </p:tavLst>
                                    </p:anim>
                                    <p:set>
                                      <p:cBhvr>
                                        <p:cTn id="187" dur="1" fill="hold">
                                          <p:stCondLst>
                                            <p:cond delay="2999"/>
                                          </p:stCondLst>
                                        </p:cTn>
                                        <p:tgtEl>
                                          <p:spTgt spid="21"/>
                                        </p:tgtEl>
                                        <p:attrNameLst>
                                          <p:attrName>style.visibility</p:attrName>
                                        </p:attrNameLst>
                                      </p:cBhvr>
                                      <p:to>
                                        <p:strVal val="hidden"/>
                                      </p:to>
                                    </p:set>
                                  </p:childTnLst>
                                </p:cTn>
                              </p:par>
                              <p:par>
                                <p:cTn id="188" presetID="8" presetClass="emph" presetSubtype="0" fill="hold" grpId="3" nodeType="withEffect">
                                  <p:stCondLst>
                                    <p:cond delay="0"/>
                                  </p:stCondLst>
                                  <p:childTnLst>
                                    <p:animRot by="21600000">
                                      <p:cBhvr>
                                        <p:cTn id="189" dur="3000" fill="hold"/>
                                        <p:tgtEl>
                                          <p:spTgt spid="4"/>
                                        </p:tgtEl>
                                        <p:attrNameLst>
                                          <p:attrName>r</p:attrName>
                                        </p:attrNameLst>
                                      </p:cBhvr>
                                    </p:animRot>
                                  </p:childTnLst>
                                </p:cTn>
                              </p:par>
                              <p:par>
                                <p:cTn id="190" presetID="8" presetClass="emph" presetSubtype="0" fill="hold" grpId="3" nodeType="withEffect">
                                  <p:stCondLst>
                                    <p:cond delay="0"/>
                                  </p:stCondLst>
                                  <p:childTnLst>
                                    <p:animRot by="-21600000">
                                      <p:cBhvr>
                                        <p:cTn id="191" dur="3000" fill="hold"/>
                                        <p:tgtEl>
                                          <p:spTgt spid="5"/>
                                        </p:tgtEl>
                                        <p:attrNameLst>
                                          <p:attrName>r</p:attrName>
                                        </p:attrNameLst>
                                      </p:cBhvr>
                                    </p:animRot>
                                  </p:childTnLst>
                                </p:cTn>
                              </p:par>
                              <p:par>
                                <p:cTn id="192" presetID="8" presetClass="emph" presetSubtype="0" fill="hold" grpId="3" nodeType="withEffect">
                                  <p:stCondLst>
                                    <p:cond delay="0"/>
                                  </p:stCondLst>
                                  <p:childTnLst>
                                    <p:animRot by="21600000">
                                      <p:cBhvr>
                                        <p:cTn id="193" dur="3000" fill="hold"/>
                                        <p:tgtEl>
                                          <p:spTgt spid="6"/>
                                        </p:tgtEl>
                                        <p:attrNameLst>
                                          <p:attrName>r</p:attrName>
                                        </p:attrNameLst>
                                      </p:cBhvr>
                                    </p:animRot>
                                  </p:childTnLst>
                                </p:cTn>
                              </p:par>
                              <p:par>
                                <p:cTn id="194" presetID="8" presetClass="emph" presetSubtype="0" fill="hold" grpId="3" nodeType="withEffect">
                                  <p:stCondLst>
                                    <p:cond delay="0"/>
                                  </p:stCondLst>
                                  <p:childTnLst>
                                    <p:animRot by="-21600000">
                                      <p:cBhvr>
                                        <p:cTn id="195" dur="3000" fill="hold"/>
                                        <p:tgtEl>
                                          <p:spTgt spid="7"/>
                                        </p:tgtEl>
                                        <p:attrNameLst>
                                          <p:attrName>r</p:attrName>
                                        </p:attrNameLst>
                                      </p:cBhvr>
                                    </p:animRot>
                                  </p:childTnLst>
                                </p:cTn>
                              </p:par>
                              <p:par>
                                <p:cTn id="196" presetID="8" presetClass="emph" presetSubtype="0" fill="hold" grpId="3" nodeType="withEffect">
                                  <p:stCondLst>
                                    <p:cond delay="0"/>
                                  </p:stCondLst>
                                  <p:childTnLst>
                                    <p:animRot by="21600000">
                                      <p:cBhvr>
                                        <p:cTn id="197" dur="3000" fill="hold"/>
                                        <p:tgtEl>
                                          <p:spTgt spid="8"/>
                                        </p:tgtEl>
                                        <p:attrNameLst>
                                          <p:attrName>r</p:attrName>
                                        </p:attrNameLst>
                                      </p:cBhvr>
                                    </p:animRot>
                                  </p:childTnLst>
                                </p:cTn>
                              </p:par>
                              <p:par>
                                <p:cTn id="198" presetID="8" presetClass="emph" presetSubtype="0" fill="hold" grpId="3" nodeType="withEffect">
                                  <p:stCondLst>
                                    <p:cond delay="0"/>
                                  </p:stCondLst>
                                  <p:childTnLst>
                                    <p:animRot by="-21600000">
                                      <p:cBhvr>
                                        <p:cTn id="199" dur="3000" fill="hold"/>
                                        <p:tgtEl>
                                          <p:spTgt spid="9"/>
                                        </p:tgtEl>
                                        <p:attrNameLst>
                                          <p:attrName>r</p:attrName>
                                        </p:attrNameLst>
                                      </p:cBhvr>
                                    </p:animRot>
                                  </p:childTnLst>
                                </p:cTn>
                              </p:par>
                              <p:par>
                                <p:cTn id="200" presetID="8" presetClass="emph" presetSubtype="0" fill="hold" grpId="3" nodeType="withEffect">
                                  <p:stCondLst>
                                    <p:cond delay="0"/>
                                  </p:stCondLst>
                                  <p:childTnLst>
                                    <p:animRot by="21600000">
                                      <p:cBhvr>
                                        <p:cTn id="201" dur="3000" fill="hold"/>
                                        <p:tgtEl>
                                          <p:spTgt spid="10"/>
                                        </p:tgtEl>
                                        <p:attrNameLst>
                                          <p:attrName>r</p:attrName>
                                        </p:attrNameLst>
                                      </p:cBhvr>
                                    </p:animRot>
                                  </p:childTnLst>
                                </p:cTn>
                              </p:par>
                              <p:par>
                                <p:cTn id="202" presetID="8" presetClass="emph" presetSubtype="0" fill="hold" grpId="3" nodeType="withEffect">
                                  <p:stCondLst>
                                    <p:cond delay="0"/>
                                  </p:stCondLst>
                                  <p:childTnLst>
                                    <p:animRot by="-21600000">
                                      <p:cBhvr>
                                        <p:cTn id="203" dur="3000" fill="hold"/>
                                        <p:tgtEl>
                                          <p:spTgt spid="11"/>
                                        </p:tgtEl>
                                        <p:attrNameLst>
                                          <p:attrName>r</p:attrName>
                                        </p:attrNameLst>
                                      </p:cBhvr>
                                    </p:animRot>
                                  </p:childTnLst>
                                </p:cTn>
                              </p:par>
                              <p:par>
                                <p:cTn id="204" presetID="8" presetClass="emph" presetSubtype="0" fill="hold" grpId="3" nodeType="withEffect">
                                  <p:stCondLst>
                                    <p:cond delay="0"/>
                                  </p:stCondLst>
                                  <p:childTnLst>
                                    <p:animRot by="21600000">
                                      <p:cBhvr>
                                        <p:cTn id="205" dur="3000" fill="hold"/>
                                        <p:tgtEl>
                                          <p:spTgt spid="12"/>
                                        </p:tgtEl>
                                        <p:attrNameLst>
                                          <p:attrName>r</p:attrName>
                                        </p:attrNameLst>
                                      </p:cBhvr>
                                    </p:animRot>
                                  </p:childTnLst>
                                </p:cTn>
                              </p:par>
                              <p:par>
                                <p:cTn id="206" presetID="8" presetClass="emph" presetSubtype="0" fill="hold" grpId="3" nodeType="withEffect">
                                  <p:stCondLst>
                                    <p:cond delay="0"/>
                                  </p:stCondLst>
                                  <p:childTnLst>
                                    <p:animRot by="-21600000">
                                      <p:cBhvr>
                                        <p:cTn id="207" dur="3000" fill="hold"/>
                                        <p:tgtEl>
                                          <p:spTgt spid="13"/>
                                        </p:tgtEl>
                                        <p:attrNameLst>
                                          <p:attrName>r</p:attrName>
                                        </p:attrNameLst>
                                      </p:cBhvr>
                                    </p:animRot>
                                  </p:childTnLst>
                                </p:cTn>
                              </p:par>
                              <p:par>
                                <p:cTn id="208" presetID="8" presetClass="emph" presetSubtype="0" fill="hold" grpId="3" nodeType="withEffect">
                                  <p:stCondLst>
                                    <p:cond delay="0"/>
                                  </p:stCondLst>
                                  <p:childTnLst>
                                    <p:animRot by="21600000">
                                      <p:cBhvr>
                                        <p:cTn id="209" dur="3000" fill="hold"/>
                                        <p:tgtEl>
                                          <p:spTgt spid="14"/>
                                        </p:tgtEl>
                                        <p:attrNameLst>
                                          <p:attrName>r</p:attrName>
                                        </p:attrNameLst>
                                      </p:cBhvr>
                                    </p:animRot>
                                  </p:childTnLst>
                                </p:cTn>
                              </p:par>
                              <p:par>
                                <p:cTn id="210" presetID="8" presetClass="emph" presetSubtype="0" fill="hold" grpId="3" nodeType="withEffect">
                                  <p:stCondLst>
                                    <p:cond delay="0"/>
                                  </p:stCondLst>
                                  <p:childTnLst>
                                    <p:animRot by="-21600000">
                                      <p:cBhvr>
                                        <p:cTn id="211" dur="3000" fill="hold"/>
                                        <p:tgtEl>
                                          <p:spTgt spid="15"/>
                                        </p:tgtEl>
                                        <p:attrNameLst>
                                          <p:attrName>r</p:attrName>
                                        </p:attrNameLst>
                                      </p:cBhvr>
                                    </p:animRot>
                                  </p:childTnLst>
                                </p:cTn>
                              </p:par>
                              <p:par>
                                <p:cTn id="212" presetID="8" presetClass="emph" presetSubtype="0" fill="hold" grpId="3" nodeType="withEffect">
                                  <p:stCondLst>
                                    <p:cond delay="0"/>
                                  </p:stCondLst>
                                  <p:childTnLst>
                                    <p:animRot by="21600000">
                                      <p:cBhvr>
                                        <p:cTn id="213" dur="3000" fill="hold"/>
                                        <p:tgtEl>
                                          <p:spTgt spid="16"/>
                                        </p:tgtEl>
                                        <p:attrNameLst>
                                          <p:attrName>r</p:attrName>
                                        </p:attrNameLst>
                                      </p:cBhvr>
                                    </p:animRot>
                                  </p:childTnLst>
                                </p:cTn>
                              </p:par>
                              <p:par>
                                <p:cTn id="214" presetID="8" presetClass="emph" presetSubtype="0" fill="hold" grpId="3" nodeType="withEffect">
                                  <p:stCondLst>
                                    <p:cond delay="0"/>
                                  </p:stCondLst>
                                  <p:childTnLst>
                                    <p:animRot by="-21600000">
                                      <p:cBhvr>
                                        <p:cTn id="215" dur="3000" fill="hold"/>
                                        <p:tgtEl>
                                          <p:spTgt spid="17"/>
                                        </p:tgtEl>
                                        <p:attrNameLst>
                                          <p:attrName>r</p:attrName>
                                        </p:attrNameLst>
                                      </p:cBhvr>
                                    </p:animRot>
                                  </p:childTnLst>
                                </p:cTn>
                              </p:par>
                              <p:par>
                                <p:cTn id="216" presetID="8" presetClass="emph" presetSubtype="0" fill="hold" grpId="3" nodeType="withEffect">
                                  <p:stCondLst>
                                    <p:cond delay="0"/>
                                  </p:stCondLst>
                                  <p:childTnLst>
                                    <p:animRot by="21600000">
                                      <p:cBhvr>
                                        <p:cTn id="217" dur="3000" fill="hold"/>
                                        <p:tgtEl>
                                          <p:spTgt spid="18"/>
                                        </p:tgtEl>
                                        <p:attrNameLst>
                                          <p:attrName>r</p:attrName>
                                        </p:attrNameLst>
                                      </p:cBhvr>
                                    </p:animRot>
                                  </p:childTnLst>
                                </p:cTn>
                              </p:par>
                              <p:par>
                                <p:cTn id="218" presetID="8" presetClass="emph" presetSubtype="0" fill="hold" grpId="3" nodeType="withEffect">
                                  <p:stCondLst>
                                    <p:cond delay="0"/>
                                  </p:stCondLst>
                                  <p:childTnLst>
                                    <p:animRot by="-21600000">
                                      <p:cBhvr>
                                        <p:cTn id="219" dur="3000" fill="hold"/>
                                        <p:tgtEl>
                                          <p:spTgt spid="19"/>
                                        </p:tgtEl>
                                        <p:attrNameLst>
                                          <p:attrName>r</p:attrName>
                                        </p:attrNameLst>
                                      </p:cBhvr>
                                    </p:animRot>
                                  </p:childTnLst>
                                </p:cTn>
                              </p:par>
                              <p:par>
                                <p:cTn id="220" presetID="8" presetClass="emph" presetSubtype="0" fill="hold" grpId="3" nodeType="withEffect">
                                  <p:stCondLst>
                                    <p:cond delay="0"/>
                                  </p:stCondLst>
                                  <p:childTnLst>
                                    <p:animRot by="21600000">
                                      <p:cBhvr>
                                        <p:cTn id="221" dur="3000" fill="hold"/>
                                        <p:tgtEl>
                                          <p:spTgt spid="20"/>
                                        </p:tgtEl>
                                        <p:attrNameLst>
                                          <p:attrName>r</p:attrName>
                                        </p:attrNameLst>
                                      </p:cBhvr>
                                    </p:animRot>
                                  </p:childTnLst>
                                </p:cTn>
                              </p:par>
                              <p:par>
                                <p:cTn id="222" presetID="8" presetClass="emph" presetSubtype="0" fill="hold" grpId="3" nodeType="withEffect">
                                  <p:stCondLst>
                                    <p:cond delay="0"/>
                                  </p:stCondLst>
                                  <p:childTnLst>
                                    <p:animRot by="-21600000">
                                      <p:cBhvr>
                                        <p:cTn id="223" dur="3000" fill="hold"/>
                                        <p:tgtEl>
                                          <p:spTgt spid="21"/>
                                        </p:tgtEl>
                                        <p:attrNameLst>
                                          <p:attrName>r</p:attrName>
                                        </p:attrNameLst>
                                      </p:cBhvr>
                                    </p:animRot>
                                  </p:childTnLst>
                                </p:cTn>
                              </p:par>
                              <p:par>
                                <p:cTn id="224" presetID="17" presetClass="entr" presetSubtype="2" fill="hold" nodeType="withEffect">
                                  <p:stCondLst>
                                    <p:cond delay="0"/>
                                  </p:stCondLst>
                                  <p:childTnLst>
                                    <p:set>
                                      <p:cBhvr>
                                        <p:cTn id="225" dur="1" fill="hold">
                                          <p:stCondLst>
                                            <p:cond delay="0"/>
                                          </p:stCondLst>
                                        </p:cTn>
                                        <p:tgtEl>
                                          <p:spTgt spid="2"/>
                                        </p:tgtEl>
                                        <p:attrNameLst>
                                          <p:attrName>style.visibility</p:attrName>
                                        </p:attrNameLst>
                                      </p:cBhvr>
                                      <p:to>
                                        <p:strVal val="visible"/>
                                      </p:to>
                                    </p:set>
                                    <p:anim calcmode="lin" valueType="num">
                                      <p:cBhvr>
                                        <p:cTn id="226" dur="3000" fill="hold"/>
                                        <p:tgtEl>
                                          <p:spTgt spid="2"/>
                                        </p:tgtEl>
                                        <p:attrNameLst>
                                          <p:attrName>ppt_x</p:attrName>
                                        </p:attrNameLst>
                                      </p:cBhvr>
                                      <p:tavLst>
                                        <p:tav tm="0">
                                          <p:val>
                                            <p:strVal val="#ppt_x+#ppt_w/2"/>
                                          </p:val>
                                        </p:tav>
                                        <p:tav tm="100000">
                                          <p:val>
                                            <p:strVal val="#ppt_x"/>
                                          </p:val>
                                        </p:tav>
                                      </p:tavLst>
                                    </p:anim>
                                    <p:anim calcmode="lin" valueType="num">
                                      <p:cBhvr>
                                        <p:cTn id="227" dur="3000" fill="hold"/>
                                        <p:tgtEl>
                                          <p:spTgt spid="2"/>
                                        </p:tgtEl>
                                        <p:attrNameLst>
                                          <p:attrName>ppt_y</p:attrName>
                                        </p:attrNameLst>
                                      </p:cBhvr>
                                      <p:tavLst>
                                        <p:tav tm="0">
                                          <p:val>
                                            <p:strVal val="#ppt_y"/>
                                          </p:val>
                                        </p:tav>
                                        <p:tav tm="100000">
                                          <p:val>
                                            <p:strVal val="#ppt_y"/>
                                          </p:val>
                                        </p:tav>
                                      </p:tavLst>
                                    </p:anim>
                                    <p:anim calcmode="lin" valueType="num">
                                      <p:cBhvr>
                                        <p:cTn id="228" dur="3000" fill="hold"/>
                                        <p:tgtEl>
                                          <p:spTgt spid="2"/>
                                        </p:tgtEl>
                                        <p:attrNameLst>
                                          <p:attrName>ppt_w</p:attrName>
                                        </p:attrNameLst>
                                      </p:cBhvr>
                                      <p:tavLst>
                                        <p:tav tm="0">
                                          <p:val>
                                            <p:fltVal val="0"/>
                                          </p:val>
                                        </p:tav>
                                        <p:tav tm="100000">
                                          <p:val>
                                            <p:strVal val="#ppt_w"/>
                                          </p:val>
                                        </p:tav>
                                      </p:tavLst>
                                    </p:anim>
                                    <p:anim calcmode="lin" valueType="num">
                                      <p:cBhvr>
                                        <p:cTn id="229" dur="3000" fill="hold"/>
                                        <p:tgtEl>
                                          <p:spTgt spid="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P spid="4" grpId="2" animBg="1"/>
      <p:bldP spid="4" grpId="3" animBg="1"/>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P spid="13" grpId="1" animBg="1"/>
      <p:bldP spid="13" grpId="2" animBg="1"/>
      <p:bldP spid="13" grpId="3" animBg="1"/>
      <p:bldP spid="14" grpId="0" animBg="1"/>
      <p:bldP spid="14" grpId="1" animBg="1"/>
      <p:bldP spid="14" grpId="2" animBg="1"/>
      <p:bldP spid="14" grpId="3" animBg="1"/>
      <p:bldP spid="15" grpId="0" animBg="1"/>
      <p:bldP spid="15" grpId="1" animBg="1"/>
      <p:bldP spid="15" grpId="2" animBg="1"/>
      <p:bldP spid="15" grpId="3" animBg="1"/>
      <p:bldP spid="16" grpId="0" animBg="1"/>
      <p:bldP spid="16" grpId="1" animBg="1"/>
      <p:bldP spid="16" grpId="2" animBg="1"/>
      <p:bldP spid="16" grpId="3" animBg="1"/>
      <p:bldP spid="17" grpId="0" animBg="1"/>
      <p:bldP spid="17" grpId="1" animBg="1"/>
      <p:bldP spid="17" grpId="2" animBg="1"/>
      <p:bldP spid="17" grpId="3" animBg="1"/>
      <p:bldP spid="18" grpId="0" animBg="1"/>
      <p:bldP spid="18" grpId="1" animBg="1"/>
      <p:bldP spid="18" grpId="2" animBg="1"/>
      <p:bldP spid="18" grpId="3" animBg="1"/>
      <p:bldP spid="19" grpId="0" animBg="1"/>
      <p:bldP spid="19" grpId="1" animBg="1"/>
      <p:bldP spid="19" grpId="2" animBg="1"/>
      <p:bldP spid="19" grpId="3" animBg="1"/>
      <p:bldP spid="20" grpId="0" animBg="1"/>
      <p:bldP spid="20" grpId="1" animBg="1"/>
      <p:bldP spid="20" grpId="2" animBg="1"/>
      <p:bldP spid="20" grpId="3" animBg="1"/>
      <p:bldP spid="21" grpId="0" animBg="1"/>
      <p:bldP spid="21" grpId="1" animBg="1"/>
      <p:bldP spid="21" grpId="2" animBg="1"/>
      <p:bldP spid="21" grpId="3" animBg="1"/>
      <p:bldP spid="22"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bg1"/>
            </a:gs>
            <a:gs pos="45000">
              <a:srgbClr val="FF7A00"/>
            </a:gs>
            <a:gs pos="70000">
              <a:srgbClr val="FF0300"/>
            </a:gs>
            <a:gs pos="100000">
              <a:srgbClr val="4D0808"/>
            </a:gs>
          </a:gsLst>
          <a:lin ang="5400000" scaled="1"/>
          <a:tileRect/>
        </a:gradFill>
        <a:effectLst/>
      </p:bgPr>
    </p:bg>
    <p:spTree>
      <p:nvGrpSpPr>
        <p:cNvPr id="1" name=""/>
        <p:cNvGrpSpPr/>
        <p:nvPr/>
      </p:nvGrpSpPr>
      <p:grpSpPr>
        <a:xfrm>
          <a:off x="0" y="0"/>
          <a:ext cx="0" cy="0"/>
          <a:chOff x="0" y="0"/>
          <a:chExt cx="0" cy="0"/>
        </a:xfrm>
      </p:grpSpPr>
      <p:pic>
        <p:nvPicPr>
          <p:cNvPr id="2" name="1 Imagen" descr="69-3456x2304.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4" name="3 Luna"/>
          <p:cNvSpPr/>
          <p:nvPr/>
        </p:nvSpPr>
        <p:spPr>
          <a:xfrm>
            <a:off x="285752" y="0"/>
            <a:ext cx="2571767" cy="5143500"/>
          </a:xfrm>
          <a:prstGeom prst="moon">
            <a:avLst>
              <a:gd name="adj" fmla="val 7724"/>
            </a:avLst>
          </a:prstGeom>
          <a:blipFill dpi="0" rotWithShape="1">
            <a:blip r:embed="rId3">
              <a:duotone>
                <a:schemeClr val="bg2">
                  <a:shade val="45000"/>
                  <a:satMod val="135000"/>
                </a:schemeClr>
                <a:prstClr val="white"/>
              </a:duotone>
              <a:lum bright="40000"/>
            </a:blip>
            <a:srcRect/>
            <a:stretch>
              <a:fillRect/>
            </a:stretch>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5" name="4 Luna"/>
          <p:cNvSpPr/>
          <p:nvPr/>
        </p:nvSpPr>
        <p:spPr>
          <a:xfrm flipH="1">
            <a:off x="6429388" y="0"/>
            <a:ext cx="2571736" cy="5143500"/>
          </a:xfrm>
          <a:prstGeom prst="moon">
            <a:avLst>
              <a:gd name="adj" fmla="val 7448"/>
            </a:avLst>
          </a:prstGeom>
          <a:blipFill dpi="0" rotWithShape="1">
            <a:blip r:embed="rId3">
              <a:duotone>
                <a:schemeClr val="bg2">
                  <a:shade val="45000"/>
                  <a:satMod val="135000"/>
                </a:schemeClr>
                <a:prstClr val="white"/>
              </a:duotone>
              <a:lum bright="40000"/>
            </a:blip>
            <a:srcRect/>
            <a:stretch>
              <a:fillRect/>
            </a:stretch>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6" name="5 Luna"/>
          <p:cNvSpPr/>
          <p:nvPr/>
        </p:nvSpPr>
        <p:spPr>
          <a:xfrm flipH="1">
            <a:off x="5715040" y="0"/>
            <a:ext cx="2571736" cy="5143500"/>
          </a:xfrm>
          <a:prstGeom prst="moon">
            <a:avLst>
              <a:gd name="adj" fmla="val 8114"/>
            </a:avLst>
          </a:prstGeom>
          <a:blipFill dpi="0" rotWithShape="1">
            <a:blip r:embed="rId3">
              <a:duotone>
                <a:schemeClr val="bg2">
                  <a:shade val="45000"/>
                  <a:satMod val="135000"/>
                </a:schemeClr>
                <a:prstClr val="white"/>
              </a:duotone>
              <a:lum bright="40000"/>
            </a:blip>
            <a:srcRect/>
            <a:stretch>
              <a:fillRect/>
            </a:stretch>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7" name="6 Luna"/>
          <p:cNvSpPr/>
          <p:nvPr/>
        </p:nvSpPr>
        <p:spPr>
          <a:xfrm>
            <a:off x="1000100" y="0"/>
            <a:ext cx="2571767" cy="5143500"/>
          </a:xfrm>
          <a:prstGeom prst="moon">
            <a:avLst>
              <a:gd name="adj" fmla="val 10326"/>
            </a:avLst>
          </a:prstGeom>
          <a:blipFill dpi="0" rotWithShape="1">
            <a:blip r:embed="rId3">
              <a:duotone>
                <a:schemeClr val="bg2">
                  <a:shade val="45000"/>
                  <a:satMod val="135000"/>
                </a:schemeClr>
                <a:prstClr val="white"/>
              </a:duotone>
              <a:lum bright="40000"/>
            </a:blip>
            <a:srcRect/>
            <a:stretch>
              <a:fillRect/>
            </a:stretch>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8" name="7 Luna"/>
          <p:cNvSpPr/>
          <p:nvPr/>
        </p:nvSpPr>
        <p:spPr>
          <a:xfrm>
            <a:off x="1714480" y="0"/>
            <a:ext cx="2571767" cy="5143500"/>
          </a:xfrm>
          <a:prstGeom prst="moon">
            <a:avLst>
              <a:gd name="adj" fmla="val 9025"/>
            </a:avLst>
          </a:prstGeom>
          <a:blipFill dpi="0" rotWithShape="1">
            <a:blip r:embed="rId3">
              <a:duotone>
                <a:schemeClr val="bg2">
                  <a:shade val="45000"/>
                  <a:satMod val="135000"/>
                </a:schemeClr>
                <a:prstClr val="white"/>
              </a:duotone>
              <a:lum bright="40000"/>
            </a:blip>
            <a:srcRect/>
            <a:stretch>
              <a:fillRect/>
            </a:stretch>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9" name="8 Luna"/>
          <p:cNvSpPr/>
          <p:nvPr/>
        </p:nvSpPr>
        <p:spPr>
          <a:xfrm flipH="1">
            <a:off x="5072098" y="0"/>
            <a:ext cx="2571736" cy="5143500"/>
          </a:xfrm>
          <a:prstGeom prst="moon">
            <a:avLst>
              <a:gd name="adj" fmla="val 10114"/>
            </a:avLst>
          </a:prstGeom>
          <a:blipFill dpi="0" rotWithShape="1">
            <a:blip r:embed="rId3">
              <a:duotone>
                <a:schemeClr val="bg2">
                  <a:shade val="45000"/>
                  <a:satMod val="135000"/>
                </a:schemeClr>
                <a:prstClr val="white"/>
              </a:duotone>
              <a:lum bright="40000"/>
            </a:blip>
            <a:srcRect/>
            <a:stretch>
              <a:fillRect/>
            </a:stretch>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10" name="9 Luna"/>
          <p:cNvSpPr/>
          <p:nvPr/>
        </p:nvSpPr>
        <p:spPr>
          <a:xfrm>
            <a:off x="2428860" y="0"/>
            <a:ext cx="2571767" cy="5143500"/>
          </a:xfrm>
          <a:prstGeom prst="moon">
            <a:avLst>
              <a:gd name="adj" fmla="val 8374"/>
            </a:avLst>
          </a:prstGeom>
          <a:blipFill dpi="0" rotWithShape="1">
            <a:blip r:embed="rId3">
              <a:duotone>
                <a:schemeClr val="bg2">
                  <a:shade val="45000"/>
                  <a:satMod val="135000"/>
                </a:schemeClr>
                <a:prstClr val="white"/>
              </a:duotone>
              <a:lum bright="40000"/>
            </a:blip>
            <a:srcRect/>
            <a:stretch>
              <a:fillRect/>
            </a:stretch>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11" name="10 Luna"/>
          <p:cNvSpPr/>
          <p:nvPr/>
        </p:nvSpPr>
        <p:spPr>
          <a:xfrm flipH="1">
            <a:off x="4429156" y="0"/>
            <a:ext cx="2571736" cy="5143500"/>
          </a:xfrm>
          <a:prstGeom prst="moon">
            <a:avLst>
              <a:gd name="adj" fmla="val 8781"/>
            </a:avLst>
          </a:prstGeom>
          <a:blipFill dpi="0" rotWithShape="1">
            <a:blip r:embed="rId3">
              <a:duotone>
                <a:schemeClr val="bg2">
                  <a:shade val="45000"/>
                  <a:satMod val="135000"/>
                </a:schemeClr>
                <a:prstClr val="white"/>
              </a:duotone>
              <a:lum bright="40000"/>
            </a:blip>
            <a:srcRect/>
            <a:stretch>
              <a:fillRect/>
            </a:stretch>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12" name="11 Rectángulo"/>
          <p:cNvSpPr/>
          <p:nvPr/>
        </p:nvSpPr>
        <p:spPr>
          <a:xfrm>
            <a:off x="-357222" y="-357208"/>
            <a:ext cx="9929882" cy="6357982"/>
          </a:xfrm>
          <a:prstGeom prst="rect">
            <a:avLst/>
          </a:prstGeom>
          <a:blipFill>
            <a:blip r:embed="rId4"/>
            <a:stretch>
              <a:fillRect/>
            </a:stretch>
          </a:blip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12"/>
                                        </p:tgtEl>
                                        <p:attrNameLst>
                                          <p:attrName>style.visibility</p:attrName>
                                        </p:attrNameLst>
                                      </p:cBhvr>
                                      <p:to>
                                        <p:strVal val="hidden"/>
                                      </p:to>
                                    </p:set>
                                  </p:childTnLst>
                                </p:cTn>
                              </p:par>
                              <p:par>
                                <p:cTn id="7" presetID="3" presetClass="entr" presetSubtype="10" fill="hold" grpId="2" nodeType="withEffect">
                                  <p:stCondLst>
                                    <p:cond delay="0"/>
                                  </p:stCondLst>
                                  <p:childTnLst>
                                    <p:set>
                                      <p:cBhvr>
                                        <p:cTn id="8" dur="1" fill="hold">
                                          <p:stCondLst>
                                            <p:cond delay="0"/>
                                          </p:stCondLst>
                                        </p:cTn>
                                        <p:tgtEl>
                                          <p:spTgt spid="4"/>
                                        </p:tgtEl>
                                        <p:attrNameLst>
                                          <p:attrName>style.visibility</p:attrName>
                                        </p:attrNameLst>
                                      </p:cBhvr>
                                      <p:to>
                                        <p:strVal val="visible"/>
                                      </p:to>
                                    </p:set>
                                    <p:animEffect transition="in" filter="blinds(horizontal)">
                                      <p:cBhvr>
                                        <p:cTn id="9" dur="3000"/>
                                        <p:tgtEl>
                                          <p:spTgt spid="4"/>
                                        </p:tgtEl>
                                      </p:cBhvr>
                                    </p:animEffect>
                                  </p:childTnLst>
                                </p:cTn>
                              </p:par>
                              <p:par>
                                <p:cTn id="10" presetID="3" presetClass="entr" presetSubtype="10" fill="hold" grpId="2" nodeType="with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blinds(horizontal)">
                                      <p:cBhvr>
                                        <p:cTn id="12" dur="3000"/>
                                        <p:tgtEl>
                                          <p:spTgt spid="5"/>
                                        </p:tgtEl>
                                      </p:cBhvr>
                                    </p:animEffect>
                                  </p:childTnLst>
                                </p:cTn>
                              </p:par>
                              <p:par>
                                <p:cTn id="13" presetID="3" presetClass="entr" presetSubtype="10" fill="hold" grpId="2" nodeType="withEffect">
                                  <p:stCondLst>
                                    <p:cond delay="0"/>
                                  </p:stCondLst>
                                  <p:childTnLst>
                                    <p:set>
                                      <p:cBhvr>
                                        <p:cTn id="14" dur="1" fill="hold">
                                          <p:stCondLst>
                                            <p:cond delay="0"/>
                                          </p:stCondLst>
                                        </p:cTn>
                                        <p:tgtEl>
                                          <p:spTgt spid="6"/>
                                        </p:tgtEl>
                                        <p:attrNameLst>
                                          <p:attrName>style.visibility</p:attrName>
                                        </p:attrNameLst>
                                      </p:cBhvr>
                                      <p:to>
                                        <p:strVal val="visible"/>
                                      </p:to>
                                    </p:set>
                                    <p:animEffect transition="in" filter="blinds(horizontal)">
                                      <p:cBhvr>
                                        <p:cTn id="15" dur="3000"/>
                                        <p:tgtEl>
                                          <p:spTgt spid="6"/>
                                        </p:tgtEl>
                                      </p:cBhvr>
                                    </p:animEffect>
                                  </p:childTnLst>
                                </p:cTn>
                              </p:par>
                              <p:par>
                                <p:cTn id="16" presetID="3" presetClass="entr" presetSubtype="10" fill="hold" grpId="2" nodeType="withEffect">
                                  <p:stCondLst>
                                    <p:cond delay="0"/>
                                  </p:stCondLst>
                                  <p:childTnLst>
                                    <p:set>
                                      <p:cBhvr>
                                        <p:cTn id="17" dur="1" fill="hold">
                                          <p:stCondLst>
                                            <p:cond delay="0"/>
                                          </p:stCondLst>
                                        </p:cTn>
                                        <p:tgtEl>
                                          <p:spTgt spid="7"/>
                                        </p:tgtEl>
                                        <p:attrNameLst>
                                          <p:attrName>style.visibility</p:attrName>
                                        </p:attrNameLst>
                                      </p:cBhvr>
                                      <p:to>
                                        <p:strVal val="visible"/>
                                      </p:to>
                                    </p:set>
                                    <p:animEffect transition="in" filter="blinds(horizontal)">
                                      <p:cBhvr>
                                        <p:cTn id="18" dur="3000"/>
                                        <p:tgtEl>
                                          <p:spTgt spid="7"/>
                                        </p:tgtEl>
                                      </p:cBhvr>
                                    </p:animEffect>
                                  </p:childTnLst>
                                </p:cTn>
                              </p:par>
                              <p:par>
                                <p:cTn id="19" presetID="3" presetClass="entr" presetSubtype="10" fill="hold" grpId="2" nodeType="withEffect">
                                  <p:stCondLst>
                                    <p:cond delay="0"/>
                                  </p:stCondLst>
                                  <p:childTnLst>
                                    <p:set>
                                      <p:cBhvr>
                                        <p:cTn id="20" dur="1" fill="hold">
                                          <p:stCondLst>
                                            <p:cond delay="0"/>
                                          </p:stCondLst>
                                        </p:cTn>
                                        <p:tgtEl>
                                          <p:spTgt spid="8"/>
                                        </p:tgtEl>
                                        <p:attrNameLst>
                                          <p:attrName>style.visibility</p:attrName>
                                        </p:attrNameLst>
                                      </p:cBhvr>
                                      <p:to>
                                        <p:strVal val="visible"/>
                                      </p:to>
                                    </p:set>
                                    <p:animEffect transition="in" filter="blinds(horizontal)">
                                      <p:cBhvr>
                                        <p:cTn id="21" dur="3000"/>
                                        <p:tgtEl>
                                          <p:spTgt spid="8"/>
                                        </p:tgtEl>
                                      </p:cBhvr>
                                    </p:animEffect>
                                  </p:childTnLst>
                                </p:cTn>
                              </p:par>
                              <p:par>
                                <p:cTn id="22" presetID="3" presetClass="entr" presetSubtype="10" fill="hold" grpId="2" nodeType="withEffect">
                                  <p:stCondLst>
                                    <p:cond delay="0"/>
                                  </p:stCondLst>
                                  <p:childTnLst>
                                    <p:set>
                                      <p:cBhvr>
                                        <p:cTn id="23" dur="1" fill="hold">
                                          <p:stCondLst>
                                            <p:cond delay="0"/>
                                          </p:stCondLst>
                                        </p:cTn>
                                        <p:tgtEl>
                                          <p:spTgt spid="9"/>
                                        </p:tgtEl>
                                        <p:attrNameLst>
                                          <p:attrName>style.visibility</p:attrName>
                                        </p:attrNameLst>
                                      </p:cBhvr>
                                      <p:to>
                                        <p:strVal val="visible"/>
                                      </p:to>
                                    </p:set>
                                    <p:animEffect transition="in" filter="blinds(horizontal)">
                                      <p:cBhvr>
                                        <p:cTn id="24" dur="3000"/>
                                        <p:tgtEl>
                                          <p:spTgt spid="9"/>
                                        </p:tgtEl>
                                      </p:cBhvr>
                                    </p:animEffect>
                                  </p:childTnLst>
                                </p:cTn>
                              </p:par>
                              <p:par>
                                <p:cTn id="25" presetID="3" presetClass="entr" presetSubtype="10" fill="hold" grpId="2" nodeType="withEffect">
                                  <p:stCondLst>
                                    <p:cond delay="0"/>
                                  </p:stCondLst>
                                  <p:childTnLst>
                                    <p:set>
                                      <p:cBhvr>
                                        <p:cTn id="26" dur="1" fill="hold">
                                          <p:stCondLst>
                                            <p:cond delay="0"/>
                                          </p:stCondLst>
                                        </p:cTn>
                                        <p:tgtEl>
                                          <p:spTgt spid="10"/>
                                        </p:tgtEl>
                                        <p:attrNameLst>
                                          <p:attrName>style.visibility</p:attrName>
                                        </p:attrNameLst>
                                      </p:cBhvr>
                                      <p:to>
                                        <p:strVal val="visible"/>
                                      </p:to>
                                    </p:set>
                                    <p:animEffect transition="in" filter="blinds(horizontal)">
                                      <p:cBhvr>
                                        <p:cTn id="27" dur="3000"/>
                                        <p:tgtEl>
                                          <p:spTgt spid="10"/>
                                        </p:tgtEl>
                                      </p:cBhvr>
                                    </p:animEffect>
                                  </p:childTnLst>
                                </p:cTn>
                              </p:par>
                              <p:par>
                                <p:cTn id="28" presetID="3" presetClass="entr" presetSubtype="10" fill="hold" grpId="2" nodeType="withEffect">
                                  <p:stCondLst>
                                    <p:cond delay="0"/>
                                  </p:stCondLst>
                                  <p:childTnLst>
                                    <p:set>
                                      <p:cBhvr>
                                        <p:cTn id="29" dur="1" fill="hold">
                                          <p:stCondLst>
                                            <p:cond delay="0"/>
                                          </p:stCondLst>
                                        </p:cTn>
                                        <p:tgtEl>
                                          <p:spTgt spid="11"/>
                                        </p:tgtEl>
                                        <p:attrNameLst>
                                          <p:attrName>style.visibility</p:attrName>
                                        </p:attrNameLst>
                                      </p:cBhvr>
                                      <p:to>
                                        <p:strVal val="visible"/>
                                      </p:to>
                                    </p:set>
                                    <p:animEffect transition="in" filter="blinds(horizontal)">
                                      <p:cBhvr>
                                        <p:cTn id="30" dur="3000"/>
                                        <p:tgtEl>
                                          <p:spTgt spid="11"/>
                                        </p:tgtEl>
                                      </p:cBhvr>
                                    </p:animEffect>
                                  </p:childTnLst>
                                </p:cTn>
                              </p:par>
                              <p:par>
                                <p:cTn id="31" presetID="35" presetClass="entr" presetSubtype="0" fill="hold" grpId="1" nodeType="withEffect">
                                  <p:stCondLst>
                                    <p:cond delay="0"/>
                                  </p:stCondLst>
                                  <p:childTnLst>
                                    <p:set>
                                      <p:cBhvr>
                                        <p:cTn id="32" dur="1" fill="hold">
                                          <p:stCondLst>
                                            <p:cond delay="0"/>
                                          </p:stCondLst>
                                        </p:cTn>
                                        <p:tgtEl>
                                          <p:spTgt spid="4"/>
                                        </p:tgtEl>
                                        <p:attrNameLst>
                                          <p:attrName>style.visibility</p:attrName>
                                        </p:attrNameLst>
                                      </p:cBhvr>
                                      <p:to>
                                        <p:strVal val="visible"/>
                                      </p:to>
                                    </p:set>
                                    <p:animEffect transition="in" filter="fade">
                                      <p:cBhvr>
                                        <p:cTn id="33" dur="3000"/>
                                        <p:tgtEl>
                                          <p:spTgt spid="4"/>
                                        </p:tgtEl>
                                      </p:cBhvr>
                                    </p:animEffect>
                                    <p:anim calcmode="lin" valueType="num">
                                      <p:cBhvr>
                                        <p:cTn id="34" dur="3000" fill="hold"/>
                                        <p:tgtEl>
                                          <p:spTgt spid="4"/>
                                        </p:tgtEl>
                                        <p:attrNameLst>
                                          <p:attrName>style.rotation</p:attrName>
                                        </p:attrNameLst>
                                      </p:cBhvr>
                                      <p:tavLst>
                                        <p:tav tm="0">
                                          <p:val>
                                            <p:fltVal val="720"/>
                                          </p:val>
                                        </p:tav>
                                        <p:tav tm="100000">
                                          <p:val>
                                            <p:fltVal val="0"/>
                                          </p:val>
                                        </p:tav>
                                      </p:tavLst>
                                    </p:anim>
                                    <p:anim calcmode="lin" valueType="num">
                                      <p:cBhvr>
                                        <p:cTn id="35" dur="3000" fill="hold"/>
                                        <p:tgtEl>
                                          <p:spTgt spid="4"/>
                                        </p:tgtEl>
                                        <p:attrNameLst>
                                          <p:attrName>ppt_h</p:attrName>
                                        </p:attrNameLst>
                                      </p:cBhvr>
                                      <p:tavLst>
                                        <p:tav tm="0">
                                          <p:val>
                                            <p:fltVal val="0"/>
                                          </p:val>
                                        </p:tav>
                                        <p:tav tm="100000">
                                          <p:val>
                                            <p:strVal val="#ppt_h"/>
                                          </p:val>
                                        </p:tav>
                                      </p:tavLst>
                                    </p:anim>
                                    <p:anim calcmode="lin" valueType="num">
                                      <p:cBhvr>
                                        <p:cTn id="36" dur="3000" fill="hold"/>
                                        <p:tgtEl>
                                          <p:spTgt spid="4"/>
                                        </p:tgtEl>
                                        <p:attrNameLst>
                                          <p:attrName>ppt_w</p:attrName>
                                        </p:attrNameLst>
                                      </p:cBhvr>
                                      <p:tavLst>
                                        <p:tav tm="0">
                                          <p:val>
                                            <p:fltVal val="0"/>
                                          </p:val>
                                        </p:tav>
                                        <p:tav tm="100000">
                                          <p:val>
                                            <p:strVal val="#ppt_w"/>
                                          </p:val>
                                        </p:tav>
                                      </p:tavLst>
                                    </p:anim>
                                  </p:childTnLst>
                                </p:cTn>
                              </p:par>
                              <p:par>
                                <p:cTn id="37" presetID="35" presetClass="entr" presetSubtype="0" fill="hold" grpId="1" nodeType="withEffect">
                                  <p:stCondLst>
                                    <p:cond delay="0"/>
                                  </p:stCondLst>
                                  <p:childTnLst>
                                    <p:set>
                                      <p:cBhvr>
                                        <p:cTn id="38" dur="1" fill="hold">
                                          <p:stCondLst>
                                            <p:cond delay="0"/>
                                          </p:stCondLst>
                                        </p:cTn>
                                        <p:tgtEl>
                                          <p:spTgt spid="5"/>
                                        </p:tgtEl>
                                        <p:attrNameLst>
                                          <p:attrName>style.visibility</p:attrName>
                                        </p:attrNameLst>
                                      </p:cBhvr>
                                      <p:to>
                                        <p:strVal val="visible"/>
                                      </p:to>
                                    </p:set>
                                    <p:animEffect transition="in" filter="fade">
                                      <p:cBhvr>
                                        <p:cTn id="39" dur="3000"/>
                                        <p:tgtEl>
                                          <p:spTgt spid="5"/>
                                        </p:tgtEl>
                                      </p:cBhvr>
                                    </p:animEffect>
                                    <p:anim calcmode="lin" valueType="num">
                                      <p:cBhvr>
                                        <p:cTn id="40" dur="3000" fill="hold"/>
                                        <p:tgtEl>
                                          <p:spTgt spid="5"/>
                                        </p:tgtEl>
                                        <p:attrNameLst>
                                          <p:attrName>style.rotation</p:attrName>
                                        </p:attrNameLst>
                                      </p:cBhvr>
                                      <p:tavLst>
                                        <p:tav tm="0">
                                          <p:val>
                                            <p:fltVal val="720"/>
                                          </p:val>
                                        </p:tav>
                                        <p:tav tm="100000">
                                          <p:val>
                                            <p:fltVal val="0"/>
                                          </p:val>
                                        </p:tav>
                                      </p:tavLst>
                                    </p:anim>
                                    <p:anim calcmode="lin" valueType="num">
                                      <p:cBhvr>
                                        <p:cTn id="41" dur="3000" fill="hold"/>
                                        <p:tgtEl>
                                          <p:spTgt spid="5"/>
                                        </p:tgtEl>
                                        <p:attrNameLst>
                                          <p:attrName>ppt_h</p:attrName>
                                        </p:attrNameLst>
                                      </p:cBhvr>
                                      <p:tavLst>
                                        <p:tav tm="0">
                                          <p:val>
                                            <p:fltVal val="0"/>
                                          </p:val>
                                        </p:tav>
                                        <p:tav tm="100000">
                                          <p:val>
                                            <p:strVal val="#ppt_h"/>
                                          </p:val>
                                        </p:tav>
                                      </p:tavLst>
                                    </p:anim>
                                    <p:anim calcmode="lin" valueType="num">
                                      <p:cBhvr>
                                        <p:cTn id="42" dur="3000" fill="hold"/>
                                        <p:tgtEl>
                                          <p:spTgt spid="5"/>
                                        </p:tgtEl>
                                        <p:attrNameLst>
                                          <p:attrName>ppt_w</p:attrName>
                                        </p:attrNameLst>
                                      </p:cBhvr>
                                      <p:tavLst>
                                        <p:tav tm="0">
                                          <p:val>
                                            <p:fltVal val="0"/>
                                          </p:val>
                                        </p:tav>
                                        <p:tav tm="100000">
                                          <p:val>
                                            <p:strVal val="#ppt_w"/>
                                          </p:val>
                                        </p:tav>
                                      </p:tavLst>
                                    </p:anim>
                                  </p:childTnLst>
                                </p:cTn>
                              </p:par>
                              <p:par>
                                <p:cTn id="43" presetID="35" presetClass="entr" presetSubtype="0" fill="hold" grpId="1" nodeType="withEffect">
                                  <p:stCondLst>
                                    <p:cond delay="0"/>
                                  </p:stCondLst>
                                  <p:childTnLst>
                                    <p:set>
                                      <p:cBhvr>
                                        <p:cTn id="44" dur="1" fill="hold">
                                          <p:stCondLst>
                                            <p:cond delay="0"/>
                                          </p:stCondLst>
                                        </p:cTn>
                                        <p:tgtEl>
                                          <p:spTgt spid="6"/>
                                        </p:tgtEl>
                                        <p:attrNameLst>
                                          <p:attrName>style.visibility</p:attrName>
                                        </p:attrNameLst>
                                      </p:cBhvr>
                                      <p:to>
                                        <p:strVal val="visible"/>
                                      </p:to>
                                    </p:set>
                                    <p:animEffect transition="in" filter="fade">
                                      <p:cBhvr>
                                        <p:cTn id="45" dur="3000"/>
                                        <p:tgtEl>
                                          <p:spTgt spid="6"/>
                                        </p:tgtEl>
                                      </p:cBhvr>
                                    </p:animEffect>
                                    <p:anim calcmode="lin" valueType="num">
                                      <p:cBhvr>
                                        <p:cTn id="46" dur="3000" fill="hold"/>
                                        <p:tgtEl>
                                          <p:spTgt spid="6"/>
                                        </p:tgtEl>
                                        <p:attrNameLst>
                                          <p:attrName>style.rotation</p:attrName>
                                        </p:attrNameLst>
                                      </p:cBhvr>
                                      <p:tavLst>
                                        <p:tav tm="0">
                                          <p:val>
                                            <p:fltVal val="720"/>
                                          </p:val>
                                        </p:tav>
                                        <p:tav tm="100000">
                                          <p:val>
                                            <p:fltVal val="0"/>
                                          </p:val>
                                        </p:tav>
                                      </p:tavLst>
                                    </p:anim>
                                    <p:anim calcmode="lin" valueType="num">
                                      <p:cBhvr>
                                        <p:cTn id="47" dur="3000" fill="hold"/>
                                        <p:tgtEl>
                                          <p:spTgt spid="6"/>
                                        </p:tgtEl>
                                        <p:attrNameLst>
                                          <p:attrName>ppt_h</p:attrName>
                                        </p:attrNameLst>
                                      </p:cBhvr>
                                      <p:tavLst>
                                        <p:tav tm="0">
                                          <p:val>
                                            <p:fltVal val="0"/>
                                          </p:val>
                                        </p:tav>
                                        <p:tav tm="100000">
                                          <p:val>
                                            <p:strVal val="#ppt_h"/>
                                          </p:val>
                                        </p:tav>
                                      </p:tavLst>
                                    </p:anim>
                                    <p:anim calcmode="lin" valueType="num">
                                      <p:cBhvr>
                                        <p:cTn id="48" dur="3000" fill="hold"/>
                                        <p:tgtEl>
                                          <p:spTgt spid="6"/>
                                        </p:tgtEl>
                                        <p:attrNameLst>
                                          <p:attrName>ppt_w</p:attrName>
                                        </p:attrNameLst>
                                      </p:cBhvr>
                                      <p:tavLst>
                                        <p:tav tm="0">
                                          <p:val>
                                            <p:fltVal val="0"/>
                                          </p:val>
                                        </p:tav>
                                        <p:tav tm="100000">
                                          <p:val>
                                            <p:strVal val="#ppt_w"/>
                                          </p:val>
                                        </p:tav>
                                      </p:tavLst>
                                    </p:anim>
                                  </p:childTnLst>
                                </p:cTn>
                              </p:par>
                              <p:par>
                                <p:cTn id="49" presetID="35" presetClass="entr" presetSubtype="0" fill="hold" grpId="1" nodeType="withEffect">
                                  <p:stCondLst>
                                    <p:cond delay="0"/>
                                  </p:stCondLst>
                                  <p:childTnLst>
                                    <p:set>
                                      <p:cBhvr>
                                        <p:cTn id="50" dur="1" fill="hold">
                                          <p:stCondLst>
                                            <p:cond delay="0"/>
                                          </p:stCondLst>
                                        </p:cTn>
                                        <p:tgtEl>
                                          <p:spTgt spid="7"/>
                                        </p:tgtEl>
                                        <p:attrNameLst>
                                          <p:attrName>style.visibility</p:attrName>
                                        </p:attrNameLst>
                                      </p:cBhvr>
                                      <p:to>
                                        <p:strVal val="visible"/>
                                      </p:to>
                                    </p:set>
                                    <p:animEffect transition="in" filter="fade">
                                      <p:cBhvr>
                                        <p:cTn id="51" dur="3000"/>
                                        <p:tgtEl>
                                          <p:spTgt spid="7"/>
                                        </p:tgtEl>
                                      </p:cBhvr>
                                    </p:animEffect>
                                    <p:anim calcmode="lin" valueType="num">
                                      <p:cBhvr>
                                        <p:cTn id="52" dur="3000" fill="hold"/>
                                        <p:tgtEl>
                                          <p:spTgt spid="7"/>
                                        </p:tgtEl>
                                        <p:attrNameLst>
                                          <p:attrName>style.rotation</p:attrName>
                                        </p:attrNameLst>
                                      </p:cBhvr>
                                      <p:tavLst>
                                        <p:tav tm="0">
                                          <p:val>
                                            <p:fltVal val="720"/>
                                          </p:val>
                                        </p:tav>
                                        <p:tav tm="100000">
                                          <p:val>
                                            <p:fltVal val="0"/>
                                          </p:val>
                                        </p:tav>
                                      </p:tavLst>
                                    </p:anim>
                                    <p:anim calcmode="lin" valueType="num">
                                      <p:cBhvr>
                                        <p:cTn id="53" dur="3000" fill="hold"/>
                                        <p:tgtEl>
                                          <p:spTgt spid="7"/>
                                        </p:tgtEl>
                                        <p:attrNameLst>
                                          <p:attrName>ppt_h</p:attrName>
                                        </p:attrNameLst>
                                      </p:cBhvr>
                                      <p:tavLst>
                                        <p:tav tm="0">
                                          <p:val>
                                            <p:fltVal val="0"/>
                                          </p:val>
                                        </p:tav>
                                        <p:tav tm="100000">
                                          <p:val>
                                            <p:strVal val="#ppt_h"/>
                                          </p:val>
                                        </p:tav>
                                      </p:tavLst>
                                    </p:anim>
                                    <p:anim calcmode="lin" valueType="num">
                                      <p:cBhvr>
                                        <p:cTn id="54" dur="3000" fill="hold"/>
                                        <p:tgtEl>
                                          <p:spTgt spid="7"/>
                                        </p:tgtEl>
                                        <p:attrNameLst>
                                          <p:attrName>ppt_w</p:attrName>
                                        </p:attrNameLst>
                                      </p:cBhvr>
                                      <p:tavLst>
                                        <p:tav tm="0">
                                          <p:val>
                                            <p:fltVal val="0"/>
                                          </p:val>
                                        </p:tav>
                                        <p:tav tm="100000">
                                          <p:val>
                                            <p:strVal val="#ppt_w"/>
                                          </p:val>
                                        </p:tav>
                                      </p:tavLst>
                                    </p:anim>
                                  </p:childTnLst>
                                </p:cTn>
                              </p:par>
                              <p:par>
                                <p:cTn id="55" presetID="35" presetClass="entr" presetSubtype="0" fill="hold" grpId="1" nodeType="withEffect">
                                  <p:stCondLst>
                                    <p:cond delay="0"/>
                                  </p:stCondLst>
                                  <p:childTnLst>
                                    <p:set>
                                      <p:cBhvr>
                                        <p:cTn id="56" dur="1" fill="hold">
                                          <p:stCondLst>
                                            <p:cond delay="0"/>
                                          </p:stCondLst>
                                        </p:cTn>
                                        <p:tgtEl>
                                          <p:spTgt spid="8"/>
                                        </p:tgtEl>
                                        <p:attrNameLst>
                                          <p:attrName>style.visibility</p:attrName>
                                        </p:attrNameLst>
                                      </p:cBhvr>
                                      <p:to>
                                        <p:strVal val="visible"/>
                                      </p:to>
                                    </p:set>
                                    <p:animEffect transition="in" filter="fade">
                                      <p:cBhvr>
                                        <p:cTn id="57" dur="3000"/>
                                        <p:tgtEl>
                                          <p:spTgt spid="8"/>
                                        </p:tgtEl>
                                      </p:cBhvr>
                                    </p:animEffect>
                                    <p:anim calcmode="lin" valueType="num">
                                      <p:cBhvr>
                                        <p:cTn id="58" dur="3000" fill="hold"/>
                                        <p:tgtEl>
                                          <p:spTgt spid="8"/>
                                        </p:tgtEl>
                                        <p:attrNameLst>
                                          <p:attrName>style.rotation</p:attrName>
                                        </p:attrNameLst>
                                      </p:cBhvr>
                                      <p:tavLst>
                                        <p:tav tm="0">
                                          <p:val>
                                            <p:fltVal val="720"/>
                                          </p:val>
                                        </p:tav>
                                        <p:tav tm="100000">
                                          <p:val>
                                            <p:fltVal val="0"/>
                                          </p:val>
                                        </p:tav>
                                      </p:tavLst>
                                    </p:anim>
                                    <p:anim calcmode="lin" valueType="num">
                                      <p:cBhvr>
                                        <p:cTn id="59" dur="3000" fill="hold"/>
                                        <p:tgtEl>
                                          <p:spTgt spid="8"/>
                                        </p:tgtEl>
                                        <p:attrNameLst>
                                          <p:attrName>ppt_h</p:attrName>
                                        </p:attrNameLst>
                                      </p:cBhvr>
                                      <p:tavLst>
                                        <p:tav tm="0">
                                          <p:val>
                                            <p:fltVal val="0"/>
                                          </p:val>
                                        </p:tav>
                                        <p:tav tm="100000">
                                          <p:val>
                                            <p:strVal val="#ppt_h"/>
                                          </p:val>
                                        </p:tav>
                                      </p:tavLst>
                                    </p:anim>
                                    <p:anim calcmode="lin" valueType="num">
                                      <p:cBhvr>
                                        <p:cTn id="60" dur="3000" fill="hold"/>
                                        <p:tgtEl>
                                          <p:spTgt spid="8"/>
                                        </p:tgtEl>
                                        <p:attrNameLst>
                                          <p:attrName>ppt_w</p:attrName>
                                        </p:attrNameLst>
                                      </p:cBhvr>
                                      <p:tavLst>
                                        <p:tav tm="0">
                                          <p:val>
                                            <p:fltVal val="0"/>
                                          </p:val>
                                        </p:tav>
                                        <p:tav tm="100000">
                                          <p:val>
                                            <p:strVal val="#ppt_w"/>
                                          </p:val>
                                        </p:tav>
                                      </p:tavLst>
                                    </p:anim>
                                  </p:childTnLst>
                                </p:cTn>
                              </p:par>
                              <p:par>
                                <p:cTn id="61" presetID="35" presetClass="entr" presetSubtype="0" fill="hold" grpId="1" nodeType="withEffect">
                                  <p:stCondLst>
                                    <p:cond delay="0"/>
                                  </p:stCondLst>
                                  <p:childTnLst>
                                    <p:set>
                                      <p:cBhvr>
                                        <p:cTn id="62" dur="1" fill="hold">
                                          <p:stCondLst>
                                            <p:cond delay="0"/>
                                          </p:stCondLst>
                                        </p:cTn>
                                        <p:tgtEl>
                                          <p:spTgt spid="9"/>
                                        </p:tgtEl>
                                        <p:attrNameLst>
                                          <p:attrName>style.visibility</p:attrName>
                                        </p:attrNameLst>
                                      </p:cBhvr>
                                      <p:to>
                                        <p:strVal val="visible"/>
                                      </p:to>
                                    </p:set>
                                    <p:animEffect transition="in" filter="fade">
                                      <p:cBhvr>
                                        <p:cTn id="63" dur="3000"/>
                                        <p:tgtEl>
                                          <p:spTgt spid="9"/>
                                        </p:tgtEl>
                                      </p:cBhvr>
                                    </p:animEffect>
                                    <p:anim calcmode="lin" valueType="num">
                                      <p:cBhvr>
                                        <p:cTn id="64" dur="3000" fill="hold"/>
                                        <p:tgtEl>
                                          <p:spTgt spid="9"/>
                                        </p:tgtEl>
                                        <p:attrNameLst>
                                          <p:attrName>style.rotation</p:attrName>
                                        </p:attrNameLst>
                                      </p:cBhvr>
                                      <p:tavLst>
                                        <p:tav tm="0">
                                          <p:val>
                                            <p:fltVal val="720"/>
                                          </p:val>
                                        </p:tav>
                                        <p:tav tm="100000">
                                          <p:val>
                                            <p:fltVal val="0"/>
                                          </p:val>
                                        </p:tav>
                                      </p:tavLst>
                                    </p:anim>
                                    <p:anim calcmode="lin" valueType="num">
                                      <p:cBhvr>
                                        <p:cTn id="65" dur="3000" fill="hold"/>
                                        <p:tgtEl>
                                          <p:spTgt spid="9"/>
                                        </p:tgtEl>
                                        <p:attrNameLst>
                                          <p:attrName>ppt_h</p:attrName>
                                        </p:attrNameLst>
                                      </p:cBhvr>
                                      <p:tavLst>
                                        <p:tav tm="0">
                                          <p:val>
                                            <p:fltVal val="0"/>
                                          </p:val>
                                        </p:tav>
                                        <p:tav tm="100000">
                                          <p:val>
                                            <p:strVal val="#ppt_h"/>
                                          </p:val>
                                        </p:tav>
                                      </p:tavLst>
                                    </p:anim>
                                    <p:anim calcmode="lin" valueType="num">
                                      <p:cBhvr>
                                        <p:cTn id="66" dur="3000" fill="hold"/>
                                        <p:tgtEl>
                                          <p:spTgt spid="9"/>
                                        </p:tgtEl>
                                        <p:attrNameLst>
                                          <p:attrName>ppt_w</p:attrName>
                                        </p:attrNameLst>
                                      </p:cBhvr>
                                      <p:tavLst>
                                        <p:tav tm="0">
                                          <p:val>
                                            <p:fltVal val="0"/>
                                          </p:val>
                                        </p:tav>
                                        <p:tav tm="100000">
                                          <p:val>
                                            <p:strVal val="#ppt_w"/>
                                          </p:val>
                                        </p:tav>
                                      </p:tavLst>
                                    </p:anim>
                                  </p:childTnLst>
                                </p:cTn>
                              </p:par>
                              <p:par>
                                <p:cTn id="67" presetID="35" presetClass="entr" presetSubtype="0" fill="hold" grpId="1" nodeType="withEffect">
                                  <p:stCondLst>
                                    <p:cond delay="0"/>
                                  </p:stCondLst>
                                  <p:childTnLst>
                                    <p:set>
                                      <p:cBhvr>
                                        <p:cTn id="68" dur="1" fill="hold">
                                          <p:stCondLst>
                                            <p:cond delay="0"/>
                                          </p:stCondLst>
                                        </p:cTn>
                                        <p:tgtEl>
                                          <p:spTgt spid="10"/>
                                        </p:tgtEl>
                                        <p:attrNameLst>
                                          <p:attrName>style.visibility</p:attrName>
                                        </p:attrNameLst>
                                      </p:cBhvr>
                                      <p:to>
                                        <p:strVal val="visible"/>
                                      </p:to>
                                    </p:set>
                                    <p:animEffect transition="in" filter="fade">
                                      <p:cBhvr>
                                        <p:cTn id="69" dur="3000"/>
                                        <p:tgtEl>
                                          <p:spTgt spid="10"/>
                                        </p:tgtEl>
                                      </p:cBhvr>
                                    </p:animEffect>
                                    <p:anim calcmode="lin" valueType="num">
                                      <p:cBhvr>
                                        <p:cTn id="70" dur="3000" fill="hold"/>
                                        <p:tgtEl>
                                          <p:spTgt spid="10"/>
                                        </p:tgtEl>
                                        <p:attrNameLst>
                                          <p:attrName>style.rotation</p:attrName>
                                        </p:attrNameLst>
                                      </p:cBhvr>
                                      <p:tavLst>
                                        <p:tav tm="0">
                                          <p:val>
                                            <p:fltVal val="720"/>
                                          </p:val>
                                        </p:tav>
                                        <p:tav tm="100000">
                                          <p:val>
                                            <p:fltVal val="0"/>
                                          </p:val>
                                        </p:tav>
                                      </p:tavLst>
                                    </p:anim>
                                    <p:anim calcmode="lin" valueType="num">
                                      <p:cBhvr>
                                        <p:cTn id="71" dur="3000" fill="hold"/>
                                        <p:tgtEl>
                                          <p:spTgt spid="10"/>
                                        </p:tgtEl>
                                        <p:attrNameLst>
                                          <p:attrName>ppt_h</p:attrName>
                                        </p:attrNameLst>
                                      </p:cBhvr>
                                      <p:tavLst>
                                        <p:tav tm="0">
                                          <p:val>
                                            <p:fltVal val="0"/>
                                          </p:val>
                                        </p:tav>
                                        <p:tav tm="100000">
                                          <p:val>
                                            <p:strVal val="#ppt_h"/>
                                          </p:val>
                                        </p:tav>
                                      </p:tavLst>
                                    </p:anim>
                                    <p:anim calcmode="lin" valueType="num">
                                      <p:cBhvr>
                                        <p:cTn id="72" dur="3000" fill="hold"/>
                                        <p:tgtEl>
                                          <p:spTgt spid="10"/>
                                        </p:tgtEl>
                                        <p:attrNameLst>
                                          <p:attrName>ppt_w</p:attrName>
                                        </p:attrNameLst>
                                      </p:cBhvr>
                                      <p:tavLst>
                                        <p:tav tm="0">
                                          <p:val>
                                            <p:fltVal val="0"/>
                                          </p:val>
                                        </p:tav>
                                        <p:tav tm="100000">
                                          <p:val>
                                            <p:strVal val="#ppt_w"/>
                                          </p:val>
                                        </p:tav>
                                      </p:tavLst>
                                    </p:anim>
                                  </p:childTnLst>
                                </p:cTn>
                              </p:par>
                              <p:par>
                                <p:cTn id="73" presetID="35" presetClass="entr" presetSubtype="0" fill="hold" grpId="1" nodeType="withEffect">
                                  <p:stCondLst>
                                    <p:cond delay="0"/>
                                  </p:stCondLst>
                                  <p:childTnLst>
                                    <p:set>
                                      <p:cBhvr>
                                        <p:cTn id="74" dur="1" fill="hold">
                                          <p:stCondLst>
                                            <p:cond delay="0"/>
                                          </p:stCondLst>
                                        </p:cTn>
                                        <p:tgtEl>
                                          <p:spTgt spid="11"/>
                                        </p:tgtEl>
                                        <p:attrNameLst>
                                          <p:attrName>style.visibility</p:attrName>
                                        </p:attrNameLst>
                                      </p:cBhvr>
                                      <p:to>
                                        <p:strVal val="visible"/>
                                      </p:to>
                                    </p:set>
                                    <p:animEffect transition="in" filter="fade">
                                      <p:cBhvr>
                                        <p:cTn id="75" dur="3000"/>
                                        <p:tgtEl>
                                          <p:spTgt spid="11"/>
                                        </p:tgtEl>
                                      </p:cBhvr>
                                    </p:animEffect>
                                    <p:anim calcmode="lin" valueType="num">
                                      <p:cBhvr>
                                        <p:cTn id="76" dur="3000" fill="hold"/>
                                        <p:tgtEl>
                                          <p:spTgt spid="11"/>
                                        </p:tgtEl>
                                        <p:attrNameLst>
                                          <p:attrName>style.rotation</p:attrName>
                                        </p:attrNameLst>
                                      </p:cBhvr>
                                      <p:tavLst>
                                        <p:tav tm="0">
                                          <p:val>
                                            <p:fltVal val="720"/>
                                          </p:val>
                                        </p:tav>
                                        <p:tav tm="100000">
                                          <p:val>
                                            <p:fltVal val="0"/>
                                          </p:val>
                                        </p:tav>
                                      </p:tavLst>
                                    </p:anim>
                                    <p:anim calcmode="lin" valueType="num">
                                      <p:cBhvr>
                                        <p:cTn id="77" dur="3000" fill="hold"/>
                                        <p:tgtEl>
                                          <p:spTgt spid="11"/>
                                        </p:tgtEl>
                                        <p:attrNameLst>
                                          <p:attrName>ppt_h</p:attrName>
                                        </p:attrNameLst>
                                      </p:cBhvr>
                                      <p:tavLst>
                                        <p:tav tm="0">
                                          <p:val>
                                            <p:fltVal val="0"/>
                                          </p:val>
                                        </p:tav>
                                        <p:tav tm="100000">
                                          <p:val>
                                            <p:strVal val="#ppt_h"/>
                                          </p:val>
                                        </p:tav>
                                      </p:tavLst>
                                    </p:anim>
                                    <p:anim calcmode="lin" valueType="num">
                                      <p:cBhvr>
                                        <p:cTn id="78" dur="3000" fill="hold"/>
                                        <p:tgtEl>
                                          <p:spTgt spid="11"/>
                                        </p:tgtEl>
                                        <p:attrNameLst>
                                          <p:attrName>ppt_w</p:attrName>
                                        </p:attrNameLst>
                                      </p:cBhvr>
                                      <p:tavLst>
                                        <p:tav tm="0">
                                          <p:val>
                                            <p:fltVal val="0"/>
                                          </p:val>
                                        </p:tav>
                                        <p:tav tm="100000">
                                          <p:val>
                                            <p:strVal val="#ppt_w"/>
                                          </p:val>
                                        </p:tav>
                                      </p:tavLst>
                                    </p:anim>
                                  </p:childTnLst>
                                </p:cTn>
                              </p:par>
                              <p:par>
                                <p:cTn id="79" presetID="2" presetClass="entr" presetSubtype="2" fill="hold" grpId="0" nodeType="withEffect">
                                  <p:stCondLst>
                                    <p:cond delay="0"/>
                                  </p:stCondLst>
                                  <p:childTnLst>
                                    <p:set>
                                      <p:cBhvr>
                                        <p:cTn id="80" dur="1" fill="hold">
                                          <p:stCondLst>
                                            <p:cond delay="0"/>
                                          </p:stCondLst>
                                        </p:cTn>
                                        <p:tgtEl>
                                          <p:spTgt spid="4"/>
                                        </p:tgtEl>
                                        <p:attrNameLst>
                                          <p:attrName>style.visibility</p:attrName>
                                        </p:attrNameLst>
                                      </p:cBhvr>
                                      <p:to>
                                        <p:strVal val="visible"/>
                                      </p:to>
                                    </p:set>
                                    <p:anim calcmode="lin" valueType="num">
                                      <p:cBhvr additive="base">
                                        <p:cTn id="81" dur="3000" fill="hold"/>
                                        <p:tgtEl>
                                          <p:spTgt spid="4"/>
                                        </p:tgtEl>
                                        <p:attrNameLst>
                                          <p:attrName>ppt_x</p:attrName>
                                        </p:attrNameLst>
                                      </p:cBhvr>
                                      <p:tavLst>
                                        <p:tav tm="0">
                                          <p:val>
                                            <p:strVal val="1+#ppt_w/2"/>
                                          </p:val>
                                        </p:tav>
                                        <p:tav tm="100000">
                                          <p:val>
                                            <p:strVal val="#ppt_x"/>
                                          </p:val>
                                        </p:tav>
                                      </p:tavLst>
                                    </p:anim>
                                    <p:anim calcmode="lin" valueType="num">
                                      <p:cBhvr additive="base">
                                        <p:cTn id="82" dur="3000" fill="hold"/>
                                        <p:tgtEl>
                                          <p:spTgt spid="4"/>
                                        </p:tgtEl>
                                        <p:attrNameLst>
                                          <p:attrName>ppt_y</p:attrName>
                                        </p:attrNameLst>
                                      </p:cBhvr>
                                      <p:tavLst>
                                        <p:tav tm="0">
                                          <p:val>
                                            <p:strVal val="#ppt_y"/>
                                          </p:val>
                                        </p:tav>
                                        <p:tav tm="100000">
                                          <p:val>
                                            <p:strVal val="#ppt_y"/>
                                          </p:val>
                                        </p:tav>
                                      </p:tavLst>
                                    </p:anim>
                                  </p:childTnLst>
                                </p:cTn>
                              </p:par>
                              <p:par>
                                <p:cTn id="83" presetID="2" presetClass="entr" presetSubtype="2" fill="hold" grpId="0" nodeType="withEffect">
                                  <p:stCondLst>
                                    <p:cond delay="0"/>
                                  </p:stCondLst>
                                  <p:childTnLst>
                                    <p:set>
                                      <p:cBhvr>
                                        <p:cTn id="84" dur="1" fill="hold">
                                          <p:stCondLst>
                                            <p:cond delay="0"/>
                                          </p:stCondLst>
                                        </p:cTn>
                                        <p:tgtEl>
                                          <p:spTgt spid="7"/>
                                        </p:tgtEl>
                                        <p:attrNameLst>
                                          <p:attrName>style.visibility</p:attrName>
                                        </p:attrNameLst>
                                      </p:cBhvr>
                                      <p:to>
                                        <p:strVal val="visible"/>
                                      </p:to>
                                    </p:set>
                                    <p:anim calcmode="lin" valueType="num">
                                      <p:cBhvr additive="base">
                                        <p:cTn id="85" dur="3000" fill="hold"/>
                                        <p:tgtEl>
                                          <p:spTgt spid="7"/>
                                        </p:tgtEl>
                                        <p:attrNameLst>
                                          <p:attrName>ppt_x</p:attrName>
                                        </p:attrNameLst>
                                      </p:cBhvr>
                                      <p:tavLst>
                                        <p:tav tm="0">
                                          <p:val>
                                            <p:strVal val="1+#ppt_w/2"/>
                                          </p:val>
                                        </p:tav>
                                        <p:tav tm="100000">
                                          <p:val>
                                            <p:strVal val="#ppt_x"/>
                                          </p:val>
                                        </p:tav>
                                      </p:tavLst>
                                    </p:anim>
                                    <p:anim calcmode="lin" valueType="num">
                                      <p:cBhvr additive="base">
                                        <p:cTn id="86" dur="3000" fill="hold"/>
                                        <p:tgtEl>
                                          <p:spTgt spid="7"/>
                                        </p:tgtEl>
                                        <p:attrNameLst>
                                          <p:attrName>ppt_y</p:attrName>
                                        </p:attrNameLst>
                                      </p:cBhvr>
                                      <p:tavLst>
                                        <p:tav tm="0">
                                          <p:val>
                                            <p:strVal val="#ppt_y"/>
                                          </p:val>
                                        </p:tav>
                                        <p:tav tm="100000">
                                          <p:val>
                                            <p:strVal val="#ppt_y"/>
                                          </p:val>
                                        </p:tav>
                                      </p:tavLst>
                                    </p:anim>
                                  </p:childTnLst>
                                </p:cTn>
                              </p:par>
                              <p:par>
                                <p:cTn id="87" presetID="2" presetClass="entr" presetSubtype="2" fill="hold" grpId="0" nodeType="withEffect">
                                  <p:stCondLst>
                                    <p:cond delay="0"/>
                                  </p:stCondLst>
                                  <p:childTnLst>
                                    <p:set>
                                      <p:cBhvr>
                                        <p:cTn id="88" dur="1" fill="hold">
                                          <p:stCondLst>
                                            <p:cond delay="0"/>
                                          </p:stCondLst>
                                        </p:cTn>
                                        <p:tgtEl>
                                          <p:spTgt spid="8"/>
                                        </p:tgtEl>
                                        <p:attrNameLst>
                                          <p:attrName>style.visibility</p:attrName>
                                        </p:attrNameLst>
                                      </p:cBhvr>
                                      <p:to>
                                        <p:strVal val="visible"/>
                                      </p:to>
                                    </p:set>
                                    <p:anim calcmode="lin" valueType="num">
                                      <p:cBhvr additive="base">
                                        <p:cTn id="89" dur="3000" fill="hold"/>
                                        <p:tgtEl>
                                          <p:spTgt spid="8"/>
                                        </p:tgtEl>
                                        <p:attrNameLst>
                                          <p:attrName>ppt_x</p:attrName>
                                        </p:attrNameLst>
                                      </p:cBhvr>
                                      <p:tavLst>
                                        <p:tav tm="0">
                                          <p:val>
                                            <p:strVal val="1+#ppt_w/2"/>
                                          </p:val>
                                        </p:tav>
                                        <p:tav tm="100000">
                                          <p:val>
                                            <p:strVal val="#ppt_x"/>
                                          </p:val>
                                        </p:tav>
                                      </p:tavLst>
                                    </p:anim>
                                    <p:anim calcmode="lin" valueType="num">
                                      <p:cBhvr additive="base">
                                        <p:cTn id="90" dur="3000" fill="hold"/>
                                        <p:tgtEl>
                                          <p:spTgt spid="8"/>
                                        </p:tgtEl>
                                        <p:attrNameLst>
                                          <p:attrName>ppt_y</p:attrName>
                                        </p:attrNameLst>
                                      </p:cBhvr>
                                      <p:tavLst>
                                        <p:tav tm="0">
                                          <p:val>
                                            <p:strVal val="#ppt_y"/>
                                          </p:val>
                                        </p:tav>
                                        <p:tav tm="100000">
                                          <p:val>
                                            <p:strVal val="#ppt_y"/>
                                          </p:val>
                                        </p:tav>
                                      </p:tavLst>
                                    </p:anim>
                                  </p:childTnLst>
                                </p:cTn>
                              </p:par>
                              <p:par>
                                <p:cTn id="91" presetID="2" presetClass="entr" presetSubtype="2" fill="hold" grpId="0" nodeType="withEffect">
                                  <p:stCondLst>
                                    <p:cond delay="0"/>
                                  </p:stCondLst>
                                  <p:childTnLst>
                                    <p:set>
                                      <p:cBhvr>
                                        <p:cTn id="92" dur="1" fill="hold">
                                          <p:stCondLst>
                                            <p:cond delay="0"/>
                                          </p:stCondLst>
                                        </p:cTn>
                                        <p:tgtEl>
                                          <p:spTgt spid="10"/>
                                        </p:tgtEl>
                                        <p:attrNameLst>
                                          <p:attrName>style.visibility</p:attrName>
                                        </p:attrNameLst>
                                      </p:cBhvr>
                                      <p:to>
                                        <p:strVal val="visible"/>
                                      </p:to>
                                    </p:set>
                                    <p:anim calcmode="lin" valueType="num">
                                      <p:cBhvr additive="base">
                                        <p:cTn id="93" dur="3000" fill="hold"/>
                                        <p:tgtEl>
                                          <p:spTgt spid="10"/>
                                        </p:tgtEl>
                                        <p:attrNameLst>
                                          <p:attrName>ppt_x</p:attrName>
                                        </p:attrNameLst>
                                      </p:cBhvr>
                                      <p:tavLst>
                                        <p:tav tm="0">
                                          <p:val>
                                            <p:strVal val="1+#ppt_w/2"/>
                                          </p:val>
                                        </p:tav>
                                        <p:tav tm="100000">
                                          <p:val>
                                            <p:strVal val="#ppt_x"/>
                                          </p:val>
                                        </p:tav>
                                      </p:tavLst>
                                    </p:anim>
                                    <p:anim calcmode="lin" valueType="num">
                                      <p:cBhvr additive="base">
                                        <p:cTn id="94" dur="3000" fill="hold"/>
                                        <p:tgtEl>
                                          <p:spTgt spid="10"/>
                                        </p:tgtEl>
                                        <p:attrNameLst>
                                          <p:attrName>ppt_y</p:attrName>
                                        </p:attrNameLst>
                                      </p:cBhvr>
                                      <p:tavLst>
                                        <p:tav tm="0">
                                          <p:val>
                                            <p:strVal val="#ppt_y"/>
                                          </p:val>
                                        </p:tav>
                                        <p:tav tm="100000">
                                          <p:val>
                                            <p:strVal val="#ppt_y"/>
                                          </p:val>
                                        </p:tav>
                                      </p:tavLst>
                                    </p:anim>
                                  </p:childTnLst>
                                </p:cTn>
                              </p:par>
                              <p:par>
                                <p:cTn id="95" presetID="2" presetClass="entr" presetSubtype="8" fill="hold" grpId="0" nodeType="withEffect">
                                  <p:stCondLst>
                                    <p:cond delay="0"/>
                                  </p:stCondLst>
                                  <p:childTnLst>
                                    <p:set>
                                      <p:cBhvr>
                                        <p:cTn id="96" dur="1" fill="hold">
                                          <p:stCondLst>
                                            <p:cond delay="0"/>
                                          </p:stCondLst>
                                        </p:cTn>
                                        <p:tgtEl>
                                          <p:spTgt spid="5"/>
                                        </p:tgtEl>
                                        <p:attrNameLst>
                                          <p:attrName>style.visibility</p:attrName>
                                        </p:attrNameLst>
                                      </p:cBhvr>
                                      <p:to>
                                        <p:strVal val="visible"/>
                                      </p:to>
                                    </p:set>
                                    <p:anim calcmode="lin" valueType="num">
                                      <p:cBhvr additive="base">
                                        <p:cTn id="97" dur="3000" fill="hold"/>
                                        <p:tgtEl>
                                          <p:spTgt spid="5"/>
                                        </p:tgtEl>
                                        <p:attrNameLst>
                                          <p:attrName>ppt_x</p:attrName>
                                        </p:attrNameLst>
                                      </p:cBhvr>
                                      <p:tavLst>
                                        <p:tav tm="0">
                                          <p:val>
                                            <p:strVal val="0-#ppt_w/2"/>
                                          </p:val>
                                        </p:tav>
                                        <p:tav tm="100000">
                                          <p:val>
                                            <p:strVal val="#ppt_x"/>
                                          </p:val>
                                        </p:tav>
                                      </p:tavLst>
                                    </p:anim>
                                    <p:anim calcmode="lin" valueType="num">
                                      <p:cBhvr additive="base">
                                        <p:cTn id="98" dur="3000" fill="hold"/>
                                        <p:tgtEl>
                                          <p:spTgt spid="5"/>
                                        </p:tgtEl>
                                        <p:attrNameLst>
                                          <p:attrName>ppt_y</p:attrName>
                                        </p:attrNameLst>
                                      </p:cBhvr>
                                      <p:tavLst>
                                        <p:tav tm="0">
                                          <p:val>
                                            <p:strVal val="#ppt_y"/>
                                          </p:val>
                                        </p:tav>
                                        <p:tav tm="100000">
                                          <p:val>
                                            <p:strVal val="#ppt_y"/>
                                          </p:val>
                                        </p:tav>
                                      </p:tavLst>
                                    </p:anim>
                                  </p:childTnLst>
                                </p:cTn>
                              </p:par>
                              <p:par>
                                <p:cTn id="99" presetID="2" presetClass="entr" presetSubtype="8" fill="hold" grpId="0" nodeType="withEffect">
                                  <p:stCondLst>
                                    <p:cond delay="0"/>
                                  </p:stCondLst>
                                  <p:childTnLst>
                                    <p:set>
                                      <p:cBhvr>
                                        <p:cTn id="100" dur="1" fill="hold">
                                          <p:stCondLst>
                                            <p:cond delay="0"/>
                                          </p:stCondLst>
                                        </p:cTn>
                                        <p:tgtEl>
                                          <p:spTgt spid="6"/>
                                        </p:tgtEl>
                                        <p:attrNameLst>
                                          <p:attrName>style.visibility</p:attrName>
                                        </p:attrNameLst>
                                      </p:cBhvr>
                                      <p:to>
                                        <p:strVal val="visible"/>
                                      </p:to>
                                    </p:set>
                                    <p:anim calcmode="lin" valueType="num">
                                      <p:cBhvr additive="base">
                                        <p:cTn id="101" dur="3000" fill="hold"/>
                                        <p:tgtEl>
                                          <p:spTgt spid="6"/>
                                        </p:tgtEl>
                                        <p:attrNameLst>
                                          <p:attrName>ppt_x</p:attrName>
                                        </p:attrNameLst>
                                      </p:cBhvr>
                                      <p:tavLst>
                                        <p:tav tm="0">
                                          <p:val>
                                            <p:strVal val="0-#ppt_w/2"/>
                                          </p:val>
                                        </p:tav>
                                        <p:tav tm="100000">
                                          <p:val>
                                            <p:strVal val="#ppt_x"/>
                                          </p:val>
                                        </p:tav>
                                      </p:tavLst>
                                    </p:anim>
                                    <p:anim calcmode="lin" valueType="num">
                                      <p:cBhvr additive="base">
                                        <p:cTn id="102" dur="3000" fill="hold"/>
                                        <p:tgtEl>
                                          <p:spTgt spid="6"/>
                                        </p:tgtEl>
                                        <p:attrNameLst>
                                          <p:attrName>ppt_y</p:attrName>
                                        </p:attrNameLst>
                                      </p:cBhvr>
                                      <p:tavLst>
                                        <p:tav tm="0">
                                          <p:val>
                                            <p:strVal val="#ppt_y"/>
                                          </p:val>
                                        </p:tav>
                                        <p:tav tm="100000">
                                          <p:val>
                                            <p:strVal val="#ppt_y"/>
                                          </p:val>
                                        </p:tav>
                                      </p:tavLst>
                                    </p:anim>
                                  </p:childTnLst>
                                </p:cTn>
                              </p:par>
                              <p:par>
                                <p:cTn id="103" presetID="2" presetClass="entr" presetSubtype="8" fill="hold" grpId="0" nodeType="withEffect">
                                  <p:stCondLst>
                                    <p:cond delay="0"/>
                                  </p:stCondLst>
                                  <p:childTnLst>
                                    <p:set>
                                      <p:cBhvr>
                                        <p:cTn id="104" dur="1" fill="hold">
                                          <p:stCondLst>
                                            <p:cond delay="0"/>
                                          </p:stCondLst>
                                        </p:cTn>
                                        <p:tgtEl>
                                          <p:spTgt spid="9"/>
                                        </p:tgtEl>
                                        <p:attrNameLst>
                                          <p:attrName>style.visibility</p:attrName>
                                        </p:attrNameLst>
                                      </p:cBhvr>
                                      <p:to>
                                        <p:strVal val="visible"/>
                                      </p:to>
                                    </p:set>
                                    <p:anim calcmode="lin" valueType="num">
                                      <p:cBhvr additive="base">
                                        <p:cTn id="105" dur="3000" fill="hold"/>
                                        <p:tgtEl>
                                          <p:spTgt spid="9"/>
                                        </p:tgtEl>
                                        <p:attrNameLst>
                                          <p:attrName>ppt_x</p:attrName>
                                        </p:attrNameLst>
                                      </p:cBhvr>
                                      <p:tavLst>
                                        <p:tav tm="0">
                                          <p:val>
                                            <p:strVal val="0-#ppt_w/2"/>
                                          </p:val>
                                        </p:tav>
                                        <p:tav tm="100000">
                                          <p:val>
                                            <p:strVal val="#ppt_x"/>
                                          </p:val>
                                        </p:tav>
                                      </p:tavLst>
                                    </p:anim>
                                    <p:anim calcmode="lin" valueType="num">
                                      <p:cBhvr additive="base">
                                        <p:cTn id="106" dur="3000" fill="hold"/>
                                        <p:tgtEl>
                                          <p:spTgt spid="9"/>
                                        </p:tgtEl>
                                        <p:attrNameLst>
                                          <p:attrName>ppt_y</p:attrName>
                                        </p:attrNameLst>
                                      </p:cBhvr>
                                      <p:tavLst>
                                        <p:tav tm="0">
                                          <p:val>
                                            <p:strVal val="#ppt_y"/>
                                          </p:val>
                                        </p:tav>
                                        <p:tav tm="100000">
                                          <p:val>
                                            <p:strVal val="#ppt_y"/>
                                          </p:val>
                                        </p:tav>
                                      </p:tavLst>
                                    </p:anim>
                                  </p:childTnLst>
                                </p:cTn>
                              </p:par>
                              <p:par>
                                <p:cTn id="107" presetID="2" presetClass="entr" presetSubtype="8" fill="hold" grpId="0" nodeType="withEffect">
                                  <p:stCondLst>
                                    <p:cond delay="0"/>
                                  </p:stCondLst>
                                  <p:childTnLst>
                                    <p:set>
                                      <p:cBhvr>
                                        <p:cTn id="108" dur="1" fill="hold">
                                          <p:stCondLst>
                                            <p:cond delay="0"/>
                                          </p:stCondLst>
                                        </p:cTn>
                                        <p:tgtEl>
                                          <p:spTgt spid="11"/>
                                        </p:tgtEl>
                                        <p:attrNameLst>
                                          <p:attrName>style.visibility</p:attrName>
                                        </p:attrNameLst>
                                      </p:cBhvr>
                                      <p:to>
                                        <p:strVal val="visible"/>
                                      </p:to>
                                    </p:set>
                                    <p:anim calcmode="lin" valueType="num">
                                      <p:cBhvr additive="base">
                                        <p:cTn id="109" dur="3000" fill="hold"/>
                                        <p:tgtEl>
                                          <p:spTgt spid="11"/>
                                        </p:tgtEl>
                                        <p:attrNameLst>
                                          <p:attrName>ppt_x</p:attrName>
                                        </p:attrNameLst>
                                      </p:cBhvr>
                                      <p:tavLst>
                                        <p:tav tm="0">
                                          <p:val>
                                            <p:strVal val="0-#ppt_w/2"/>
                                          </p:val>
                                        </p:tav>
                                        <p:tav tm="100000">
                                          <p:val>
                                            <p:strVal val="#ppt_x"/>
                                          </p:val>
                                        </p:tav>
                                      </p:tavLst>
                                    </p:anim>
                                    <p:anim calcmode="lin" valueType="num">
                                      <p:cBhvr additive="base">
                                        <p:cTn id="110" dur="3000" fill="hold"/>
                                        <p:tgtEl>
                                          <p:spTgt spid="11"/>
                                        </p:tgtEl>
                                        <p:attrNameLst>
                                          <p:attrName>ppt_y</p:attrName>
                                        </p:attrNameLst>
                                      </p:cBhvr>
                                      <p:tavLst>
                                        <p:tav tm="0">
                                          <p:val>
                                            <p:strVal val="#ppt_y"/>
                                          </p:val>
                                        </p:tav>
                                        <p:tav tm="100000">
                                          <p:val>
                                            <p:strVal val="#ppt_y"/>
                                          </p:val>
                                        </p:tav>
                                      </p:tavLst>
                                    </p:anim>
                                  </p:childTnLst>
                                </p:cTn>
                              </p:par>
                            </p:childTnLst>
                          </p:cTn>
                        </p:par>
                        <p:par>
                          <p:cTn id="111" fill="hold">
                            <p:stCondLst>
                              <p:cond delay="3000"/>
                            </p:stCondLst>
                            <p:childTnLst>
                              <p:par>
                                <p:cTn id="112" presetID="2" presetClass="exit" presetSubtype="2" fill="hold" grpId="3" nodeType="afterEffect">
                                  <p:stCondLst>
                                    <p:cond delay="0"/>
                                  </p:stCondLst>
                                  <p:childTnLst>
                                    <p:anim calcmode="lin" valueType="num">
                                      <p:cBhvr additive="base">
                                        <p:cTn id="113" dur="3000"/>
                                        <p:tgtEl>
                                          <p:spTgt spid="4"/>
                                        </p:tgtEl>
                                        <p:attrNameLst>
                                          <p:attrName>ppt_x</p:attrName>
                                        </p:attrNameLst>
                                      </p:cBhvr>
                                      <p:tavLst>
                                        <p:tav tm="0">
                                          <p:val>
                                            <p:strVal val="ppt_x"/>
                                          </p:val>
                                        </p:tav>
                                        <p:tav tm="100000">
                                          <p:val>
                                            <p:strVal val="1+ppt_w/2"/>
                                          </p:val>
                                        </p:tav>
                                      </p:tavLst>
                                    </p:anim>
                                    <p:anim calcmode="lin" valueType="num">
                                      <p:cBhvr additive="base">
                                        <p:cTn id="114" dur="3000"/>
                                        <p:tgtEl>
                                          <p:spTgt spid="4"/>
                                        </p:tgtEl>
                                        <p:attrNameLst>
                                          <p:attrName>ppt_y</p:attrName>
                                        </p:attrNameLst>
                                      </p:cBhvr>
                                      <p:tavLst>
                                        <p:tav tm="0">
                                          <p:val>
                                            <p:strVal val="ppt_y"/>
                                          </p:val>
                                        </p:tav>
                                        <p:tav tm="100000">
                                          <p:val>
                                            <p:strVal val="ppt_y"/>
                                          </p:val>
                                        </p:tav>
                                      </p:tavLst>
                                    </p:anim>
                                    <p:set>
                                      <p:cBhvr>
                                        <p:cTn id="115" dur="1" fill="hold">
                                          <p:stCondLst>
                                            <p:cond delay="2999"/>
                                          </p:stCondLst>
                                        </p:cTn>
                                        <p:tgtEl>
                                          <p:spTgt spid="4"/>
                                        </p:tgtEl>
                                        <p:attrNameLst>
                                          <p:attrName>style.visibility</p:attrName>
                                        </p:attrNameLst>
                                      </p:cBhvr>
                                      <p:to>
                                        <p:strVal val="hidden"/>
                                      </p:to>
                                    </p:set>
                                  </p:childTnLst>
                                </p:cTn>
                              </p:par>
                              <p:par>
                                <p:cTn id="116" presetID="2" presetClass="exit" presetSubtype="2" fill="hold" grpId="3" nodeType="withEffect">
                                  <p:stCondLst>
                                    <p:cond delay="0"/>
                                  </p:stCondLst>
                                  <p:childTnLst>
                                    <p:anim calcmode="lin" valueType="num">
                                      <p:cBhvr additive="base">
                                        <p:cTn id="117" dur="3000"/>
                                        <p:tgtEl>
                                          <p:spTgt spid="7"/>
                                        </p:tgtEl>
                                        <p:attrNameLst>
                                          <p:attrName>ppt_x</p:attrName>
                                        </p:attrNameLst>
                                      </p:cBhvr>
                                      <p:tavLst>
                                        <p:tav tm="0">
                                          <p:val>
                                            <p:strVal val="ppt_x"/>
                                          </p:val>
                                        </p:tav>
                                        <p:tav tm="100000">
                                          <p:val>
                                            <p:strVal val="1+ppt_w/2"/>
                                          </p:val>
                                        </p:tav>
                                      </p:tavLst>
                                    </p:anim>
                                    <p:anim calcmode="lin" valueType="num">
                                      <p:cBhvr additive="base">
                                        <p:cTn id="118" dur="3000"/>
                                        <p:tgtEl>
                                          <p:spTgt spid="7"/>
                                        </p:tgtEl>
                                        <p:attrNameLst>
                                          <p:attrName>ppt_y</p:attrName>
                                        </p:attrNameLst>
                                      </p:cBhvr>
                                      <p:tavLst>
                                        <p:tav tm="0">
                                          <p:val>
                                            <p:strVal val="ppt_y"/>
                                          </p:val>
                                        </p:tav>
                                        <p:tav tm="100000">
                                          <p:val>
                                            <p:strVal val="ppt_y"/>
                                          </p:val>
                                        </p:tav>
                                      </p:tavLst>
                                    </p:anim>
                                    <p:set>
                                      <p:cBhvr>
                                        <p:cTn id="119" dur="1" fill="hold">
                                          <p:stCondLst>
                                            <p:cond delay="2999"/>
                                          </p:stCondLst>
                                        </p:cTn>
                                        <p:tgtEl>
                                          <p:spTgt spid="7"/>
                                        </p:tgtEl>
                                        <p:attrNameLst>
                                          <p:attrName>style.visibility</p:attrName>
                                        </p:attrNameLst>
                                      </p:cBhvr>
                                      <p:to>
                                        <p:strVal val="hidden"/>
                                      </p:to>
                                    </p:set>
                                  </p:childTnLst>
                                </p:cTn>
                              </p:par>
                              <p:par>
                                <p:cTn id="120" presetID="2" presetClass="exit" presetSubtype="2" fill="hold" grpId="3" nodeType="withEffect">
                                  <p:stCondLst>
                                    <p:cond delay="0"/>
                                  </p:stCondLst>
                                  <p:childTnLst>
                                    <p:anim calcmode="lin" valueType="num">
                                      <p:cBhvr additive="base">
                                        <p:cTn id="121" dur="3000"/>
                                        <p:tgtEl>
                                          <p:spTgt spid="8"/>
                                        </p:tgtEl>
                                        <p:attrNameLst>
                                          <p:attrName>ppt_x</p:attrName>
                                        </p:attrNameLst>
                                      </p:cBhvr>
                                      <p:tavLst>
                                        <p:tav tm="0">
                                          <p:val>
                                            <p:strVal val="ppt_x"/>
                                          </p:val>
                                        </p:tav>
                                        <p:tav tm="100000">
                                          <p:val>
                                            <p:strVal val="1+ppt_w/2"/>
                                          </p:val>
                                        </p:tav>
                                      </p:tavLst>
                                    </p:anim>
                                    <p:anim calcmode="lin" valueType="num">
                                      <p:cBhvr additive="base">
                                        <p:cTn id="122" dur="3000"/>
                                        <p:tgtEl>
                                          <p:spTgt spid="8"/>
                                        </p:tgtEl>
                                        <p:attrNameLst>
                                          <p:attrName>ppt_y</p:attrName>
                                        </p:attrNameLst>
                                      </p:cBhvr>
                                      <p:tavLst>
                                        <p:tav tm="0">
                                          <p:val>
                                            <p:strVal val="ppt_y"/>
                                          </p:val>
                                        </p:tav>
                                        <p:tav tm="100000">
                                          <p:val>
                                            <p:strVal val="ppt_y"/>
                                          </p:val>
                                        </p:tav>
                                      </p:tavLst>
                                    </p:anim>
                                    <p:set>
                                      <p:cBhvr>
                                        <p:cTn id="123" dur="1" fill="hold">
                                          <p:stCondLst>
                                            <p:cond delay="2999"/>
                                          </p:stCondLst>
                                        </p:cTn>
                                        <p:tgtEl>
                                          <p:spTgt spid="8"/>
                                        </p:tgtEl>
                                        <p:attrNameLst>
                                          <p:attrName>style.visibility</p:attrName>
                                        </p:attrNameLst>
                                      </p:cBhvr>
                                      <p:to>
                                        <p:strVal val="hidden"/>
                                      </p:to>
                                    </p:set>
                                  </p:childTnLst>
                                </p:cTn>
                              </p:par>
                              <p:par>
                                <p:cTn id="124" presetID="2" presetClass="exit" presetSubtype="2" fill="hold" grpId="3" nodeType="withEffect">
                                  <p:stCondLst>
                                    <p:cond delay="0"/>
                                  </p:stCondLst>
                                  <p:childTnLst>
                                    <p:anim calcmode="lin" valueType="num">
                                      <p:cBhvr additive="base">
                                        <p:cTn id="125" dur="3000"/>
                                        <p:tgtEl>
                                          <p:spTgt spid="10"/>
                                        </p:tgtEl>
                                        <p:attrNameLst>
                                          <p:attrName>ppt_x</p:attrName>
                                        </p:attrNameLst>
                                      </p:cBhvr>
                                      <p:tavLst>
                                        <p:tav tm="0">
                                          <p:val>
                                            <p:strVal val="ppt_x"/>
                                          </p:val>
                                        </p:tav>
                                        <p:tav tm="100000">
                                          <p:val>
                                            <p:strVal val="1+ppt_w/2"/>
                                          </p:val>
                                        </p:tav>
                                      </p:tavLst>
                                    </p:anim>
                                    <p:anim calcmode="lin" valueType="num">
                                      <p:cBhvr additive="base">
                                        <p:cTn id="126" dur="3000"/>
                                        <p:tgtEl>
                                          <p:spTgt spid="10"/>
                                        </p:tgtEl>
                                        <p:attrNameLst>
                                          <p:attrName>ppt_y</p:attrName>
                                        </p:attrNameLst>
                                      </p:cBhvr>
                                      <p:tavLst>
                                        <p:tav tm="0">
                                          <p:val>
                                            <p:strVal val="ppt_y"/>
                                          </p:val>
                                        </p:tav>
                                        <p:tav tm="100000">
                                          <p:val>
                                            <p:strVal val="ppt_y"/>
                                          </p:val>
                                        </p:tav>
                                      </p:tavLst>
                                    </p:anim>
                                    <p:set>
                                      <p:cBhvr>
                                        <p:cTn id="127" dur="1" fill="hold">
                                          <p:stCondLst>
                                            <p:cond delay="2999"/>
                                          </p:stCondLst>
                                        </p:cTn>
                                        <p:tgtEl>
                                          <p:spTgt spid="10"/>
                                        </p:tgtEl>
                                        <p:attrNameLst>
                                          <p:attrName>style.visibility</p:attrName>
                                        </p:attrNameLst>
                                      </p:cBhvr>
                                      <p:to>
                                        <p:strVal val="hidden"/>
                                      </p:to>
                                    </p:set>
                                  </p:childTnLst>
                                </p:cTn>
                              </p:par>
                              <p:par>
                                <p:cTn id="128" presetID="2" presetClass="exit" presetSubtype="8" fill="hold" grpId="3" nodeType="withEffect">
                                  <p:stCondLst>
                                    <p:cond delay="0"/>
                                  </p:stCondLst>
                                  <p:childTnLst>
                                    <p:anim calcmode="lin" valueType="num">
                                      <p:cBhvr additive="base">
                                        <p:cTn id="129" dur="3000"/>
                                        <p:tgtEl>
                                          <p:spTgt spid="5"/>
                                        </p:tgtEl>
                                        <p:attrNameLst>
                                          <p:attrName>ppt_x</p:attrName>
                                        </p:attrNameLst>
                                      </p:cBhvr>
                                      <p:tavLst>
                                        <p:tav tm="0">
                                          <p:val>
                                            <p:strVal val="ppt_x"/>
                                          </p:val>
                                        </p:tav>
                                        <p:tav tm="100000">
                                          <p:val>
                                            <p:strVal val="0-ppt_w/2"/>
                                          </p:val>
                                        </p:tav>
                                      </p:tavLst>
                                    </p:anim>
                                    <p:anim calcmode="lin" valueType="num">
                                      <p:cBhvr additive="base">
                                        <p:cTn id="130" dur="3000"/>
                                        <p:tgtEl>
                                          <p:spTgt spid="5"/>
                                        </p:tgtEl>
                                        <p:attrNameLst>
                                          <p:attrName>ppt_y</p:attrName>
                                        </p:attrNameLst>
                                      </p:cBhvr>
                                      <p:tavLst>
                                        <p:tav tm="0">
                                          <p:val>
                                            <p:strVal val="ppt_y"/>
                                          </p:val>
                                        </p:tav>
                                        <p:tav tm="100000">
                                          <p:val>
                                            <p:strVal val="ppt_y"/>
                                          </p:val>
                                        </p:tav>
                                      </p:tavLst>
                                    </p:anim>
                                    <p:set>
                                      <p:cBhvr>
                                        <p:cTn id="131" dur="1" fill="hold">
                                          <p:stCondLst>
                                            <p:cond delay="2999"/>
                                          </p:stCondLst>
                                        </p:cTn>
                                        <p:tgtEl>
                                          <p:spTgt spid="5"/>
                                        </p:tgtEl>
                                        <p:attrNameLst>
                                          <p:attrName>style.visibility</p:attrName>
                                        </p:attrNameLst>
                                      </p:cBhvr>
                                      <p:to>
                                        <p:strVal val="hidden"/>
                                      </p:to>
                                    </p:set>
                                  </p:childTnLst>
                                </p:cTn>
                              </p:par>
                              <p:par>
                                <p:cTn id="132" presetID="2" presetClass="exit" presetSubtype="8" fill="hold" grpId="3" nodeType="withEffect">
                                  <p:stCondLst>
                                    <p:cond delay="0"/>
                                  </p:stCondLst>
                                  <p:childTnLst>
                                    <p:anim calcmode="lin" valueType="num">
                                      <p:cBhvr additive="base">
                                        <p:cTn id="133" dur="3000"/>
                                        <p:tgtEl>
                                          <p:spTgt spid="6"/>
                                        </p:tgtEl>
                                        <p:attrNameLst>
                                          <p:attrName>ppt_x</p:attrName>
                                        </p:attrNameLst>
                                      </p:cBhvr>
                                      <p:tavLst>
                                        <p:tav tm="0">
                                          <p:val>
                                            <p:strVal val="ppt_x"/>
                                          </p:val>
                                        </p:tav>
                                        <p:tav tm="100000">
                                          <p:val>
                                            <p:strVal val="0-ppt_w/2"/>
                                          </p:val>
                                        </p:tav>
                                      </p:tavLst>
                                    </p:anim>
                                    <p:anim calcmode="lin" valueType="num">
                                      <p:cBhvr additive="base">
                                        <p:cTn id="134" dur="3000"/>
                                        <p:tgtEl>
                                          <p:spTgt spid="6"/>
                                        </p:tgtEl>
                                        <p:attrNameLst>
                                          <p:attrName>ppt_y</p:attrName>
                                        </p:attrNameLst>
                                      </p:cBhvr>
                                      <p:tavLst>
                                        <p:tav tm="0">
                                          <p:val>
                                            <p:strVal val="ppt_y"/>
                                          </p:val>
                                        </p:tav>
                                        <p:tav tm="100000">
                                          <p:val>
                                            <p:strVal val="ppt_y"/>
                                          </p:val>
                                        </p:tav>
                                      </p:tavLst>
                                    </p:anim>
                                    <p:set>
                                      <p:cBhvr>
                                        <p:cTn id="135" dur="1" fill="hold">
                                          <p:stCondLst>
                                            <p:cond delay="2999"/>
                                          </p:stCondLst>
                                        </p:cTn>
                                        <p:tgtEl>
                                          <p:spTgt spid="6"/>
                                        </p:tgtEl>
                                        <p:attrNameLst>
                                          <p:attrName>style.visibility</p:attrName>
                                        </p:attrNameLst>
                                      </p:cBhvr>
                                      <p:to>
                                        <p:strVal val="hidden"/>
                                      </p:to>
                                    </p:set>
                                  </p:childTnLst>
                                </p:cTn>
                              </p:par>
                              <p:par>
                                <p:cTn id="136" presetID="2" presetClass="exit" presetSubtype="8" fill="hold" grpId="3" nodeType="withEffect">
                                  <p:stCondLst>
                                    <p:cond delay="0"/>
                                  </p:stCondLst>
                                  <p:childTnLst>
                                    <p:anim calcmode="lin" valueType="num">
                                      <p:cBhvr additive="base">
                                        <p:cTn id="137" dur="3000"/>
                                        <p:tgtEl>
                                          <p:spTgt spid="9"/>
                                        </p:tgtEl>
                                        <p:attrNameLst>
                                          <p:attrName>ppt_x</p:attrName>
                                        </p:attrNameLst>
                                      </p:cBhvr>
                                      <p:tavLst>
                                        <p:tav tm="0">
                                          <p:val>
                                            <p:strVal val="ppt_x"/>
                                          </p:val>
                                        </p:tav>
                                        <p:tav tm="100000">
                                          <p:val>
                                            <p:strVal val="0-ppt_w/2"/>
                                          </p:val>
                                        </p:tav>
                                      </p:tavLst>
                                    </p:anim>
                                    <p:anim calcmode="lin" valueType="num">
                                      <p:cBhvr additive="base">
                                        <p:cTn id="138" dur="3000"/>
                                        <p:tgtEl>
                                          <p:spTgt spid="9"/>
                                        </p:tgtEl>
                                        <p:attrNameLst>
                                          <p:attrName>ppt_y</p:attrName>
                                        </p:attrNameLst>
                                      </p:cBhvr>
                                      <p:tavLst>
                                        <p:tav tm="0">
                                          <p:val>
                                            <p:strVal val="ppt_y"/>
                                          </p:val>
                                        </p:tav>
                                        <p:tav tm="100000">
                                          <p:val>
                                            <p:strVal val="ppt_y"/>
                                          </p:val>
                                        </p:tav>
                                      </p:tavLst>
                                    </p:anim>
                                    <p:set>
                                      <p:cBhvr>
                                        <p:cTn id="139" dur="1" fill="hold">
                                          <p:stCondLst>
                                            <p:cond delay="2999"/>
                                          </p:stCondLst>
                                        </p:cTn>
                                        <p:tgtEl>
                                          <p:spTgt spid="9"/>
                                        </p:tgtEl>
                                        <p:attrNameLst>
                                          <p:attrName>style.visibility</p:attrName>
                                        </p:attrNameLst>
                                      </p:cBhvr>
                                      <p:to>
                                        <p:strVal val="hidden"/>
                                      </p:to>
                                    </p:set>
                                  </p:childTnLst>
                                </p:cTn>
                              </p:par>
                              <p:par>
                                <p:cTn id="140" presetID="2" presetClass="exit" presetSubtype="8" fill="hold" grpId="3" nodeType="withEffect">
                                  <p:stCondLst>
                                    <p:cond delay="0"/>
                                  </p:stCondLst>
                                  <p:childTnLst>
                                    <p:anim calcmode="lin" valueType="num">
                                      <p:cBhvr additive="base">
                                        <p:cTn id="141" dur="3000"/>
                                        <p:tgtEl>
                                          <p:spTgt spid="11"/>
                                        </p:tgtEl>
                                        <p:attrNameLst>
                                          <p:attrName>ppt_x</p:attrName>
                                        </p:attrNameLst>
                                      </p:cBhvr>
                                      <p:tavLst>
                                        <p:tav tm="0">
                                          <p:val>
                                            <p:strVal val="ppt_x"/>
                                          </p:val>
                                        </p:tav>
                                        <p:tav tm="100000">
                                          <p:val>
                                            <p:strVal val="0-ppt_w/2"/>
                                          </p:val>
                                        </p:tav>
                                      </p:tavLst>
                                    </p:anim>
                                    <p:anim calcmode="lin" valueType="num">
                                      <p:cBhvr additive="base">
                                        <p:cTn id="142" dur="3000"/>
                                        <p:tgtEl>
                                          <p:spTgt spid="11"/>
                                        </p:tgtEl>
                                        <p:attrNameLst>
                                          <p:attrName>ppt_y</p:attrName>
                                        </p:attrNameLst>
                                      </p:cBhvr>
                                      <p:tavLst>
                                        <p:tav tm="0">
                                          <p:val>
                                            <p:strVal val="ppt_y"/>
                                          </p:val>
                                        </p:tav>
                                        <p:tav tm="100000">
                                          <p:val>
                                            <p:strVal val="ppt_y"/>
                                          </p:val>
                                        </p:tav>
                                      </p:tavLst>
                                    </p:anim>
                                    <p:set>
                                      <p:cBhvr>
                                        <p:cTn id="143" dur="1" fill="hold">
                                          <p:stCondLst>
                                            <p:cond delay="2999"/>
                                          </p:stCondLst>
                                        </p:cTn>
                                        <p:tgtEl>
                                          <p:spTgt spid="11"/>
                                        </p:tgtEl>
                                        <p:attrNameLst>
                                          <p:attrName>style.visibility</p:attrName>
                                        </p:attrNameLst>
                                      </p:cBhvr>
                                      <p:to>
                                        <p:strVal val="hidden"/>
                                      </p:to>
                                    </p:set>
                                  </p:childTnLst>
                                </p:cTn>
                              </p:par>
                              <p:par>
                                <p:cTn id="144" presetID="3" presetClass="exit" presetSubtype="10" fill="hold" grpId="5" nodeType="withEffect">
                                  <p:stCondLst>
                                    <p:cond delay="0"/>
                                  </p:stCondLst>
                                  <p:childTnLst>
                                    <p:animEffect transition="out" filter="blinds(horizontal)">
                                      <p:cBhvr>
                                        <p:cTn id="145" dur="3000"/>
                                        <p:tgtEl>
                                          <p:spTgt spid="4"/>
                                        </p:tgtEl>
                                      </p:cBhvr>
                                    </p:animEffect>
                                    <p:set>
                                      <p:cBhvr>
                                        <p:cTn id="146" dur="1" fill="hold">
                                          <p:stCondLst>
                                            <p:cond delay="2999"/>
                                          </p:stCondLst>
                                        </p:cTn>
                                        <p:tgtEl>
                                          <p:spTgt spid="4"/>
                                        </p:tgtEl>
                                        <p:attrNameLst>
                                          <p:attrName>style.visibility</p:attrName>
                                        </p:attrNameLst>
                                      </p:cBhvr>
                                      <p:to>
                                        <p:strVal val="hidden"/>
                                      </p:to>
                                    </p:set>
                                  </p:childTnLst>
                                </p:cTn>
                              </p:par>
                              <p:par>
                                <p:cTn id="147" presetID="3" presetClass="exit" presetSubtype="10" fill="hold" grpId="5" nodeType="withEffect">
                                  <p:stCondLst>
                                    <p:cond delay="0"/>
                                  </p:stCondLst>
                                  <p:childTnLst>
                                    <p:animEffect transition="out" filter="blinds(horizontal)">
                                      <p:cBhvr>
                                        <p:cTn id="148" dur="3000"/>
                                        <p:tgtEl>
                                          <p:spTgt spid="7"/>
                                        </p:tgtEl>
                                      </p:cBhvr>
                                    </p:animEffect>
                                    <p:set>
                                      <p:cBhvr>
                                        <p:cTn id="149" dur="1" fill="hold">
                                          <p:stCondLst>
                                            <p:cond delay="2999"/>
                                          </p:stCondLst>
                                        </p:cTn>
                                        <p:tgtEl>
                                          <p:spTgt spid="7"/>
                                        </p:tgtEl>
                                        <p:attrNameLst>
                                          <p:attrName>style.visibility</p:attrName>
                                        </p:attrNameLst>
                                      </p:cBhvr>
                                      <p:to>
                                        <p:strVal val="hidden"/>
                                      </p:to>
                                    </p:set>
                                  </p:childTnLst>
                                </p:cTn>
                              </p:par>
                              <p:par>
                                <p:cTn id="150" presetID="3" presetClass="exit" presetSubtype="10" fill="hold" grpId="5" nodeType="withEffect">
                                  <p:stCondLst>
                                    <p:cond delay="0"/>
                                  </p:stCondLst>
                                  <p:childTnLst>
                                    <p:animEffect transition="out" filter="blinds(horizontal)">
                                      <p:cBhvr>
                                        <p:cTn id="151" dur="3000"/>
                                        <p:tgtEl>
                                          <p:spTgt spid="8"/>
                                        </p:tgtEl>
                                      </p:cBhvr>
                                    </p:animEffect>
                                    <p:set>
                                      <p:cBhvr>
                                        <p:cTn id="152" dur="1" fill="hold">
                                          <p:stCondLst>
                                            <p:cond delay="2999"/>
                                          </p:stCondLst>
                                        </p:cTn>
                                        <p:tgtEl>
                                          <p:spTgt spid="8"/>
                                        </p:tgtEl>
                                        <p:attrNameLst>
                                          <p:attrName>style.visibility</p:attrName>
                                        </p:attrNameLst>
                                      </p:cBhvr>
                                      <p:to>
                                        <p:strVal val="hidden"/>
                                      </p:to>
                                    </p:set>
                                  </p:childTnLst>
                                </p:cTn>
                              </p:par>
                              <p:par>
                                <p:cTn id="153" presetID="3" presetClass="exit" presetSubtype="10" fill="hold" grpId="5" nodeType="withEffect">
                                  <p:stCondLst>
                                    <p:cond delay="0"/>
                                  </p:stCondLst>
                                  <p:childTnLst>
                                    <p:animEffect transition="out" filter="blinds(horizontal)">
                                      <p:cBhvr>
                                        <p:cTn id="154" dur="3000"/>
                                        <p:tgtEl>
                                          <p:spTgt spid="10"/>
                                        </p:tgtEl>
                                      </p:cBhvr>
                                    </p:animEffect>
                                    <p:set>
                                      <p:cBhvr>
                                        <p:cTn id="155" dur="1" fill="hold">
                                          <p:stCondLst>
                                            <p:cond delay="2999"/>
                                          </p:stCondLst>
                                        </p:cTn>
                                        <p:tgtEl>
                                          <p:spTgt spid="10"/>
                                        </p:tgtEl>
                                        <p:attrNameLst>
                                          <p:attrName>style.visibility</p:attrName>
                                        </p:attrNameLst>
                                      </p:cBhvr>
                                      <p:to>
                                        <p:strVal val="hidden"/>
                                      </p:to>
                                    </p:set>
                                  </p:childTnLst>
                                </p:cTn>
                              </p:par>
                              <p:par>
                                <p:cTn id="156" presetID="3" presetClass="exit" presetSubtype="10" fill="hold" grpId="5" nodeType="withEffect">
                                  <p:stCondLst>
                                    <p:cond delay="0"/>
                                  </p:stCondLst>
                                  <p:childTnLst>
                                    <p:animEffect transition="out" filter="blinds(horizontal)">
                                      <p:cBhvr>
                                        <p:cTn id="157" dur="3000"/>
                                        <p:tgtEl>
                                          <p:spTgt spid="5"/>
                                        </p:tgtEl>
                                      </p:cBhvr>
                                    </p:animEffect>
                                    <p:set>
                                      <p:cBhvr>
                                        <p:cTn id="158" dur="1" fill="hold">
                                          <p:stCondLst>
                                            <p:cond delay="2999"/>
                                          </p:stCondLst>
                                        </p:cTn>
                                        <p:tgtEl>
                                          <p:spTgt spid="5"/>
                                        </p:tgtEl>
                                        <p:attrNameLst>
                                          <p:attrName>style.visibility</p:attrName>
                                        </p:attrNameLst>
                                      </p:cBhvr>
                                      <p:to>
                                        <p:strVal val="hidden"/>
                                      </p:to>
                                    </p:set>
                                  </p:childTnLst>
                                </p:cTn>
                              </p:par>
                              <p:par>
                                <p:cTn id="159" presetID="3" presetClass="exit" presetSubtype="10" fill="hold" grpId="5" nodeType="withEffect">
                                  <p:stCondLst>
                                    <p:cond delay="0"/>
                                  </p:stCondLst>
                                  <p:childTnLst>
                                    <p:animEffect transition="out" filter="blinds(horizontal)">
                                      <p:cBhvr>
                                        <p:cTn id="160" dur="3000"/>
                                        <p:tgtEl>
                                          <p:spTgt spid="6"/>
                                        </p:tgtEl>
                                      </p:cBhvr>
                                    </p:animEffect>
                                    <p:set>
                                      <p:cBhvr>
                                        <p:cTn id="161" dur="1" fill="hold">
                                          <p:stCondLst>
                                            <p:cond delay="2999"/>
                                          </p:stCondLst>
                                        </p:cTn>
                                        <p:tgtEl>
                                          <p:spTgt spid="6"/>
                                        </p:tgtEl>
                                        <p:attrNameLst>
                                          <p:attrName>style.visibility</p:attrName>
                                        </p:attrNameLst>
                                      </p:cBhvr>
                                      <p:to>
                                        <p:strVal val="hidden"/>
                                      </p:to>
                                    </p:set>
                                  </p:childTnLst>
                                </p:cTn>
                              </p:par>
                              <p:par>
                                <p:cTn id="162" presetID="3" presetClass="exit" presetSubtype="10" fill="hold" grpId="5" nodeType="withEffect">
                                  <p:stCondLst>
                                    <p:cond delay="0"/>
                                  </p:stCondLst>
                                  <p:childTnLst>
                                    <p:animEffect transition="out" filter="blinds(horizontal)">
                                      <p:cBhvr>
                                        <p:cTn id="163" dur="3000"/>
                                        <p:tgtEl>
                                          <p:spTgt spid="9"/>
                                        </p:tgtEl>
                                      </p:cBhvr>
                                    </p:animEffect>
                                    <p:set>
                                      <p:cBhvr>
                                        <p:cTn id="164" dur="1" fill="hold">
                                          <p:stCondLst>
                                            <p:cond delay="2999"/>
                                          </p:stCondLst>
                                        </p:cTn>
                                        <p:tgtEl>
                                          <p:spTgt spid="9"/>
                                        </p:tgtEl>
                                        <p:attrNameLst>
                                          <p:attrName>style.visibility</p:attrName>
                                        </p:attrNameLst>
                                      </p:cBhvr>
                                      <p:to>
                                        <p:strVal val="hidden"/>
                                      </p:to>
                                    </p:set>
                                  </p:childTnLst>
                                </p:cTn>
                              </p:par>
                              <p:par>
                                <p:cTn id="165" presetID="3" presetClass="exit" presetSubtype="10" fill="hold" grpId="5" nodeType="withEffect">
                                  <p:stCondLst>
                                    <p:cond delay="0"/>
                                  </p:stCondLst>
                                  <p:childTnLst>
                                    <p:animEffect transition="out" filter="blinds(horizontal)">
                                      <p:cBhvr>
                                        <p:cTn id="166" dur="3000"/>
                                        <p:tgtEl>
                                          <p:spTgt spid="11"/>
                                        </p:tgtEl>
                                      </p:cBhvr>
                                    </p:animEffect>
                                    <p:set>
                                      <p:cBhvr>
                                        <p:cTn id="167" dur="1" fill="hold">
                                          <p:stCondLst>
                                            <p:cond delay="2999"/>
                                          </p:stCondLst>
                                        </p:cTn>
                                        <p:tgtEl>
                                          <p:spTgt spid="11"/>
                                        </p:tgtEl>
                                        <p:attrNameLst>
                                          <p:attrName>style.visibility</p:attrName>
                                        </p:attrNameLst>
                                      </p:cBhvr>
                                      <p:to>
                                        <p:strVal val="hidden"/>
                                      </p:to>
                                    </p:set>
                                  </p:childTnLst>
                                </p:cTn>
                              </p:par>
                              <p:par>
                                <p:cTn id="168" presetID="19" presetClass="exit" presetSubtype="10" fill="hold" grpId="4" nodeType="withEffect">
                                  <p:stCondLst>
                                    <p:cond delay="0"/>
                                  </p:stCondLst>
                                  <p:childTnLst>
                                    <p:anim calcmode="lin" valueType="num">
                                      <p:cBhvr>
                                        <p:cTn id="169" dur="3000"/>
                                        <p:tgtEl>
                                          <p:spTgt spid="4"/>
                                        </p:tgtEl>
                                        <p:attrNameLst>
                                          <p:attrName>ppt_h</p:attrName>
                                        </p:attrNameLst>
                                      </p:cBhvr>
                                      <p:tavLst>
                                        <p:tav tm="0">
                                          <p:val>
                                            <p:strVal val="ppt_h"/>
                                          </p:val>
                                        </p:tav>
                                        <p:tav tm="100000">
                                          <p:val>
                                            <p:strVal val="ppt_h"/>
                                          </p:val>
                                        </p:tav>
                                      </p:tavLst>
                                    </p:anim>
                                    <p:anim calcmode="lin" valueType="num">
                                      <p:cBhvr>
                                        <p:cTn id="170" dur="3000"/>
                                        <p:tgtEl>
                                          <p:spTgt spid="4"/>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71" dur="1" fill="hold">
                                          <p:stCondLst>
                                            <p:cond delay="2999"/>
                                          </p:stCondLst>
                                        </p:cTn>
                                        <p:tgtEl>
                                          <p:spTgt spid="4"/>
                                        </p:tgtEl>
                                        <p:attrNameLst>
                                          <p:attrName>style.visibility</p:attrName>
                                        </p:attrNameLst>
                                      </p:cBhvr>
                                      <p:to>
                                        <p:strVal val="hidden"/>
                                      </p:to>
                                    </p:set>
                                  </p:childTnLst>
                                </p:cTn>
                              </p:par>
                              <p:par>
                                <p:cTn id="172" presetID="19" presetClass="exit" presetSubtype="10" fill="hold" grpId="4" nodeType="withEffect">
                                  <p:stCondLst>
                                    <p:cond delay="0"/>
                                  </p:stCondLst>
                                  <p:childTnLst>
                                    <p:anim calcmode="lin" valueType="num">
                                      <p:cBhvr>
                                        <p:cTn id="173" dur="3000"/>
                                        <p:tgtEl>
                                          <p:spTgt spid="5"/>
                                        </p:tgtEl>
                                        <p:attrNameLst>
                                          <p:attrName>ppt_h</p:attrName>
                                        </p:attrNameLst>
                                      </p:cBhvr>
                                      <p:tavLst>
                                        <p:tav tm="0">
                                          <p:val>
                                            <p:strVal val="ppt_h"/>
                                          </p:val>
                                        </p:tav>
                                        <p:tav tm="100000">
                                          <p:val>
                                            <p:strVal val="ppt_h"/>
                                          </p:val>
                                        </p:tav>
                                      </p:tavLst>
                                    </p:anim>
                                    <p:anim calcmode="lin" valueType="num">
                                      <p:cBhvr>
                                        <p:cTn id="174" dur="3000"/>
                                        <p:tgtEl>
                                          <p:spTgt spid="5"/>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75" dur="1" fill="hold">
                                          <p:stCondLst>
                                            <p:cond delay="2999"/>
                                          </p:stCondLst>
                                        </p:cTn>
                                        <p:tgtEl>
                                          <p:spTgt spid="5"/>
                                        </p:tgtEl>
                                        <p:attrNameLst>
                                          <p:attrName>style.visibility</p:attrName>
                                        </p:attrNameLst>
                                      </p:cBhvr>
                                      <p:to>
                                        <p:strVal val="hidden"/>
                                      </p:to>
                                    </p:set>
                                  </p:childTnLst>
                                </p:cTn>
                              </p:par>
                              <p:par>
                                <p:cTn id="176" presetID="19" presetClass="exit" presetSubtype="10" fill="hold" grpId="4" nodeType="withEffect">
                                  <p:stCondLst>
                                    <p:cond delay="0"/>
                                  </p:stCondLst>
                                  <p:childTnLst>
                                    <p:anim calcmode="lin" valueType="num">
                                      <p:cBhvr>
                                        <p:cTn id="177" dur="3000"/>
                                        <p:tgtEl>
                                          <p:spTgt spid="6"/>
                                        </p:tgtEl>
                                        <p:attrNameLst>
                                          <p:attrName>ppt_h</p:attrName>
                                        </p:attrNameLst>
                                      </p:cBhvr>
                                      <p:tavLst>
                                        <p:tav tm="0">
                                          <p:val>
                                            <p:strVal val="ppt_h"/>
                                          </p:val>
                                        </p:tav>
                                        <p:tav tm="100000">
                                          <p:val>
                                            <p:strVal val="ppt_h"/>
                                          </p:val>
                                        </p:tav>
                                      </p:tavLst>
                                    </p:anim>
                                    <p:anim calcmode="lin" valueType="num">
                                      <p:cBhvr>
                                        <p:cTn id="178" dur="3000"/>
                                        <p:tgtEl>
                                          <p:spTgt spid="6"/>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79" dur="1" fill="hold">
                                          <p:stCondLst>
                                            <p:cond delay="2999"/>
                                          </p:stCondLst>
                                        </p:cTn>
                                        <p:tgtEl>
                                          <p:spTgt spid="6"/>
                                        </p:tgtEl>
                                        <p:attrNameLst>
                                          <p:attrName>style.visibility</p:attrName>
                                        </p:attrNameLst>
                                      </p:cBhvr>
                                      <p:to>
                                        <p:strVal val="hidden"/>
                                      </p:to>
                                    </p:set>
                                  </p:childTnLst>
                                </p:cTn>
                              </p:par>
                              <p:par>
                                <p:cTn id="180" presetID="19" presetClass="exit" presetSubtype="10" fill="hold" grpId="4" nodeType="withEffect">
                                  <p:stCondLst>
                                    <p:cond delay="0"/>
                                  </p:stCondLst>
                                  <p:childTnLst>
                                    <p:anim calcmode="lin" valueType="num">
                                      <p:cBhvr>
                                        <p:cTn id="181" dur="3000"/>
                                        <p:tgtEl>
                                          <p:spTgt spid="7"/>
                                        </p:tgtEl>
                                        <p:attrNameLst>
                                          <p:attrName>ppt_h</p:attrName>
                                        </p:attrNameLst>
                                      </p:cBhvr>
                                      <p:tavLst>
                                        <p:tav tm="0">
                                          <p:val>
                                            <p:strVal val="ppt_h"/>
                                          </p:val>
                                        </p:tav>
                                        <p:tav tm="100000">
                                          <p:val>
                                            <p:strVal val="ppt_h"/>
                                          </p:val>
                                        </p:tav>
                                      </p:tavLst>
                                    </p:anim>
                                    <p:anim calcmode="lin" valueType="num">
                                      <p:cBhvr>
                                        <p:cTn id="182" dur="3000"/>
                                        <p:tgtEl>
                                          <p:spTgt spid="7"/>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83" dur="1" fill="hold">
                                          <p:stCondLst>
                                            <p:cond delay="2999"/>
                                          </p:stCondLst>
                                        </p:cTn>
                                        <p:tgtEl>
                                          <p:spTgt spid="7"/>
                                        </p:tgtEl>
                                        <p:attrNameLst>
                                          <p:attrName>style.visibility</p:attrName>
                                        </p:attrNameLst>
                                      </p:cBhvr>
                                      <p:to>
                                        <p:strVal val="hidden"/>
                                      </p:to>
                                    </p:set>
                                  </p:childTnLst>
                                </p:cTn>
                              </p:par>
                              <p:par>
                                <p:cTn id="184" presetID="19" presetClass="exit" presetSubtype="10" fill="hold" grpId="4" nodeType="withEffect">
                                  <p:stCondLst>
                                    <p:cond delay="0"/>
                                  </p:stCondLst>
                                  <p:childTnLst>
                                    <p:anim calcmode="lin" valueType="num">
                                      <p:cBhvr>
                                        <p:cTn id="185" dur="3000"/>
                                        <p:tgtEl>
                                          <p:spTgt spid="8"/>
                                        </p:tgtEl>
                                        <p:attrNameLst>
                                          <p:attrName>ppt_h</p:attrName>
                                        </p:attrNameLst>
                                      </p:cBhvr>
                                      <p:tavLst>
                                        <p:tav tm="0">
                                          <p:val>
                                            <p:strVal val="ppt_h"/>
                                          </p:val>
                                        </p:tav>
                                        <p:tav tm="100000">
                                          <p:val>
                                            <p:strVal val="ppt_h"/>
                                          </p:val>
                                        </p:tav>
                                      </p:tavLst>
                                    </p:anim>
                                    <p:anim calcmode="lin" valueType="num">
                                      <p:cBhvr>
                                        <p:cTn id="186" dur="3000"/>
                                        <p:tgtEl>
                                          <p:spTgt spid="8"/>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87" dur="1" fill="hold">
                                          <p:stCondLst>
                                            <p:cond delay="2999"/>
                                          </p:stCondLst>
                                        </p:cTn>
                                        <p:tgtEl>
                                          <p:spTgt spid="8"/>
                                        </p:tgtEl>
                                        <p:attrNameLst>
                                          <p:attrName>style.visibility</p:attrName>
                                        </p:attrNameLst>
                                      </p:cBhvr>
                                      <p:to>
                                        <p:strVal val="hidden"/>
                                      </p:to>
                                    </p:set>
                                  </p:childTnLst>
                                </p:cTn>
                              </p:par>
                              <p:par>
                                <p:cTn id="188" presetID="19" presetClass="exit" presetSubtype="10" fill="hold" grpId="4" nodeType="withEffect">
                                  <p:stCondLst>
                                    <p:cond delay="0"/>
                                  </p:stCondLst>
                                  <p:childTnLst>
                                    <p:anim calcmode="lin" valueType="num">
                                      <p:cBhvr>
                                        <p:cTn id="189" dur="3000"/>
                                        <p:tgtEl>
                                          <p:spTgt spid="9"/>
                                        </p:tgtEl>
                                        <p:attrNameLst>
                                          <p:attrName>ppt_h</p:attrName>
                                        </p:attrNameLst>
                                      </p:cBhvr>
                                      <p:tavLst>
                                        <p:tav tm="0">
                                          <p:val>
                                            <p:strVal val="ppt_h"/>
                                          </p:val>
                                        </p:tav>
                                        <p:tav tm="100000">
                                          <p:val>
                                            <p:strVal val="ppt_h"/>
                                          </p:val>
                                        </p:tav>
                                      </p:tavLst>
                                    </p:anim>
                                    <p:anim calcmode="lin" valueType="num">
                                      <p:cBhvr>
                                        <p:cTn id="190" dur="3000"/>
                                        <p:tgtEl>
                                          <p:spTgt spid="9"/>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91" dur="1" fill="hold">
                                          <p:stCondLst>
                                            <p:cond delay="2999"/>
                                          </p:stCondLst>
                                        </p:cTn>
                                        <p:tgtEl>
                                          <p:spTgt spid="9"/>
                                        </p:tgtEl>
                                        <p:attrNameLst>
                                          <p:attrName>style.visibility</p:attrName>
                                        </p:attrNameLst>
                                      </p:cBhvr>
                                      <p:to>
                                        <p:strVal val="hidden"/>
                                      </p:to>
                                    </p:set>
                                  </p:childTnLst>
                                </p:cTn>
                              </p:par>
                              <p:par>
                                <p:cTn id="192" presetID="19" presetClass="exit" presetSubtype="10" fill="hold" grpId="4" nodeType="withEffect">
                                  <p:stCondLst>
                                    <p:cond delay="0"/>
                                  </p:stCondLst>
                                  <p:childTnLst>
                                    <p:anim calcmode="lin" valueType="num">
                                      <p:cBhvr>
                                        <p:cTn id="193" dur="3000"/>
                                        <p:tgtEl>
                                          <p:spTgt spid="10"/>
                                        </p:tgtEl>
                                        <p:attrNameLst>
                                          <p:attrName>ppt_h</p:attrName>
                                        </p:attrNameLst>
                                      </p:cBhvr>
                                      <p:tavLst>
                                        <p:tav tm="0">
                                          <p:val>
                                            <p:strVal val="ppt_h"/>
                                          </p:val>
                                        </p:tav>
                                        <p:tav tm="100000">
                                          <p:val>
                                            <p:strVal val="ppt_h"/>
                                          </p:val>
                                        </p:tav>
                                      </p:tavLst>
                                    </p:anim>
                                    <p:anim calcmode="lin" valueType="num">
                                      <p:cBhvr>
                                        <p:cTn id="194" dur="3000"/>
                                        <p:tgtEl>
                                          <p:spTgt spid="10"/>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95" dur="1" fill="hold">
                                          <p:stCondLst>
                                            <p:cond delay="2999"/>
                                          </p:stCondLst>
                                        </p:cTn>
                                        <p:tgtEl>
                                          <p:spTgt spid="10"/>
                                        </p:tgtEl>
                                        <p:attrNameLst>
                                          <p:attrName>style.visibility</p:attrName>
                                        </p:attrNameLst>
                                      </p:cBhvr>
                                      <p:to>
                                        <p:strVal val="hidden"/>
                                      </p:to>
                                    </p:set>
                                  </p:childTnLst>
                                </p:cTn>
                              </p:par>
                              <p:par>
                                <p:cTn id="196" presetID="19" presetClass="exit" presetSubtype="10" fill="hold" grpId="4" nodeType="withEffect">
                                  <p:stCondLst>
                                    <p:cond delay="0"/>
                                  </p:stCondLst>
                                  <p:childTnLst>
                                    <p:anim calcmode="lin" valueType="num">
                                      <p:cBhvr>
                                        <p:cTn id="197" dur="3000"/>
                                        <p:tgtEl>
                                          <p:spTgt spid="11"/>
                                        </p:tgtEl>
                                        <p:attrNameLst>
                                          <p:attrName>ppt_h</p:attrName>
                                        </p:attrNameLst>
                                      </p:cBhvr>
                                      <p:tavLst>
                                        <p:tav tm="0">
                                          <p:val>
                                            <p:strVal val="ppt_h"/>
                                          </p:val>
                                        </p:tav>
                                        <p:tav tm="100000">
                                          <p:val>
                                            <p:strVal val="ppt_h"/>
                                          </p:val>
                                        </p:tav>
                                      </p:tavLst>
                                    </p:anim>
                                    <p:anim calcmode="lin" valueType="num">
                                      <p:cBhvr>
                                        <p:cTn id="198" dur="3000"/>
                                        <p:tgtEl>
                                          <p:spTgt spid="11"/>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99" dur="1" fill="hold">
                                          <p:stCondLst>
                                            <p:cond delay="2999"/>
                                          </p:stCondLst>
                                        </p:cTn>
                                        <p:tgtEl>
                                          <p:spTgt spid="11"/>
                                        </p:tgtEl>
                                        <p:attrNameLst>
                                          <p:attrName>style.visibility</p:attrName>
                                        </p:attrNameLst>
                                      </p:cBhvr>
                                      <p:to>
                                        <p:strVal val="hidden"/>
                                      </p:to>
                                    </p:set>
                                  </p:childTnLst>
                                </p:cTn>
                              </p:par>
                              <p:par>
                                <p:cTn id="200" presetID="17" presetClass="entr" presetSubtype="10" fill="hold" nodeType="withEffect">
                                  <p:stCondLst>
                                    <p:cond delay="0"/>
                                  </p:stCondLst>
                                  <p:childTnLst>
                                    <p:set>
                                      <p:cBhvr>
                                        <p:cTn id="201" dur="1" fill="hold">
                                          <p:stCondLst>
                                            <p:cond delay="0"/>
                                          </p:stCondLst>
                                        </p:cTn>
                                        <p:tgtEl>
                                          <p:spTgt spid="2"/>
                                        </p:tgtEl>
                                        <p:attrNameLst>
                                          <p:attrName>style.visibility</p:attrName>
                                        </p:attrNameLst>
                                      </p:cBhvr>
                                      <p:to>
                                        <p:strVal val="visible"/>
                                      </p:to>
                                    </p:set>
                                    <p:anim calcmode="lin" valueType="num">
                                      <p:cBhvr>
                                        <p:cTn id="202" dur="3000" fill="hold"/>
                                        <p:tgtEl>
                                          <p:spTgt spid="2"/>
                                        </p:tgtEl>
                                        <p:attrNameLst>
                                          <p:attrName>ppt_w</p:attrName>
                                        </p:attrNameLst>
                                      </p:cBhvr>
                                      <p:tavLst>
                                        <p:tav tm="0">
                                          <p:val>
                                            <p:fltVal val="0"/>
                                          </p:val>
                                        </p:tav>
                                        <p:tav tm="100000">
                                          <p:val>
                                            <p:strVal val="#ppt_w"/>
                                          </p:val>
                                        </p:tav>
                                      </p:tavLst>
                                    </p:anim>
                                    <p:anim calcmode="lin" valueType="num">
                                      <p:cBhvr>
                                        <p:cTn id="203" dur="3000" fill="hold"/>
                                        <p:tgtEl>
                                          <p:spTgt spid="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P spid="4" grpId="2" animBg="1"/>
      <p:bldP spid="4" grpId="3" animBg="1"/>
      <p:bldP spid="4" grpId="4" animBg="1"/>
      <p:bldP spid="4" grpId="5" animBg="1"/>
      <p:bldP spid="5" grpId="0" animBg="1"/>
      <p:bldP spid="5" grpId="1" animBg="1"/>
      <p:bldP spid="5" grpId="2" animBg="1"/>
      <p:bldP spid="5" grpId="3" animBg="1"/>
      <p:bldP spid="5" grpId="4" animBg="1"/>
      <p:bldP spid="5" grpId="5" animBg="1"/>
      <p:bldP spid="6" grpId="0" animBg="1"/>
      <p:bldP spid="6" grpId="1" animBg="1"/>
      <p:bldP spid="6" grpId="2" animBg="1"/>
      <p:bldP spid="6" grpId="3" animBg="1"/>
      <p:bldP spid="6" grpId="4" animBg="1"/>
      <p:bldP spid="6" grpId="5" animBg="1"/>
      <p:bldP spid="7" grpId="0" animBg="1"/>
      <p:bldP spid="7" grpId="1" animBg="1"/>
      <p:bldP spid="7" grpId="2" animBg="1"/>
      <p:bldP spid="7" grpId="3" animBg="1"/>
      <p:bldP spid="7" grpId="4" animBg="1"/>
      <p:bldP spid="7" grpId="5" animBg="1"/>
      <p:bldP spid="8" grpId="0" animBg="1"/>
      <p:bldP spid="8" grpId="1" animBg="1"/>
      <p:bldP spid="8" grpId="2" animBg="1"/>
      <p:bldP spid="8" grpId="3" animBg="1"/>
      <p:bldP spid="8" grpId="4" animBg="1"/>
      <p:bldP spid="8" grpId="5" animBg="1"/>
      <p:bldP spid="9" grpId="0" animBg="1"/>
      <p:bldP spid="9" grpId="1" animBg="1"/>
      <p:bldP spid="9" grpId="2" animBg="1"/>
      <p:bldP spid="9" grpId="3" animBg="1"/>
      <p:bldP spid="9" grpId="4" animBg="1"/>
      <p:bldP spid="9" grpId="5" animBg="1"/>
      <p:bldP spid="10" grpId="0" animBg="1"/>
      <p:bldP spid="10" grpId="1" animBg="1"/>
      <p:bldP spid="10" grpId="2" animBg="1"/>
      <p:bldP spid="10" grpId="3" animBg="1"/>
      <p:bldP spid="10" grpId="4" animBg="1"/>
      <p:bldP spid="10" grpId="5" animBg="1"/>
      <p:bldP spid="11" grpId="0" animBg="1"/>
      <p:bldP spid="11" grpId="1" animBg="1"/>
      <p:bldP spid="11" grpId="2" animBg="1"/>
      <p:bldP spid="11" grpId="3" animBg="1"/>
      <p:bldP spid="11" grpId="4" animBg="1"/>
      <p:bldP spid="11" grpId="5" animBg="1"/>
      <p:bldP spid="12"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5" name="4 Imagen" descr="eb80d7ae660d6ce2d13caa708dc3736d.jpg"/>
          <p:cNvPicPr>
            <a:picLocks noChangeAspect="1"/>
          </p:cNvPicPr>
          <p:nvPr/>
        </p:nvPicPr>
        <p:blipFill>
          <a:blip r:embed="rId2"/>
          <a:stretch>
            <a:fillRect/>
          </a:stretch>
        </p:blipFill>
        <p:spPr>
          <a:xfrm>
            <a:off x="0" y="0"/>
            <a:ext cx="9144000" cy="5143500"/>
          </a:xfrm>
          <a:prstGeom prst="rect">
            <a:avLst/>
          </a:prstGeom>
        </p:spPr>
      </p:pic>
      <p:sp>
        <p:nvSpPr>
          <p:cNvPr id="4" name="3 CuadroTexto"/>
          <p:cNvSpPr txBox="1"/>
          <p:nvPr/>
        </p:nvSpPr>
        <p:spPr>
          <a:xfrm>
            <a:off x="5214942" y="1142990"/>
            <a:ext cx="3143272" cy="2585323"/>
          </a:xfrm>
          <a:prstGeom prst="rect">
            <a:avLst/>
          </a:prstGeom>
          <a:noFill/>
        </p:spPr>
        <p:txBody>
          <a:bodyPr wrap="square" rtlCol="0">
            <a:spAutoFit/>
          </a:bodyPr>
          <a:lstStyle/>
          <a:p>
            <a:pPr algn="ctr"/>
            <a:r>
              <a:rPr lang="es-PE" dirty="0" smtClean="0">
                <a:solidFill>
                  <a:srgbClr val="FFC000"/>
                </a:solidFill>
                <a:effectLst>
                  <a:outerShdw blurRad="38100" dist="38100" dir="2700000" algn="tl">
                    <a:srgbClr val="000000">
                      <a:alpha val="43137"/>
                    </a:srgbClr>
                  </a:outerShdw>
                </a:effectLst>
              </a:rPr>
              <a:t>En el Medievo, hay una constancia palpable del aprovechamiento de las flores. Frecuentemente, se utilizaban para ocultar los malos olores, adornar espacios inmuebles o mejorar la apariencia visual de las personas</a:t>
            </a:r>
            <a:endParaRPr lang="es-PE" dirty="0">
              <a:solidFill>
                <a:srgbClr val="FFC000"/>
              </a:solidFill>
              <a:effectLst>
                <a:outerShdw blurRad="38100" dist="38100" dir="2700000" algn="tl">
                  <a:srgbClr val="000000">
                    <a:alpha val="43137"/>
                  </a:srgbClr>
                </a:outerShdw>
              </a:effectLst>
            </a:endParaRPr>
          </a:p>
        </p:txBody>
      </p:sp>
      <p:sp>
        <p:nvSpPr>
          <p:cNvPr id="6" name="5 Rectángulo"/>
          <p:cNvSpPr/>
          <p:nvPr/>
        </p:nvSpPr>
        <p:spPr>
          <a:xfrm>
            <a:off x="-357222" y="-357208"/>
            <a:ext cx="9929882" cy="6357982"/>
          </a:xfrm>
          <a:prstGeom prst="rect">
            <a:avLst/>
          </a:prstGeom>
          <a:blipFill>
            <a:blip r:embed="rId3"/>
            <a:stretch>
              <a:fillRect/>
            </a:stretch>
          </a:blip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2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6"/>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bg>
      <p:bgPr>
        <a:gradFill>
          <a:gsLst>
            <a:gs pos="10000">
              <a:srgbClr val="BC007D"/>
            </a:gs>
            <a:gs pos="50000">
              <a:srgbClr val="FBD9F1">
                <a:shade val="67500"/>
                <a:satMod val="115000"/>
              </a:srgbClr>
            </a:gs>
            <a:gs pos="100000">
              <a:srgbClr val="FBD9F1">
                <a:shade val="100000"/>
                <a:satMod val="115000"/>
              </a:srgbClr>
            </a:gs>
          </a:gsLst>
          <a:lin ang="16200000" scaled="1"/>
        </a:gradFill>
        <a:effectLst/>
      </p:bgPr>
    </p:bg>
    <p:spTree>
      <p:nvGrpSpPr>
        <p:cNvPr id="1" name=""/>
        <p:cNvGrpSpPr/>
        <p:nvPr/>
      </p:nvGrpSpPr>
      <p:grpSpPr>
        <a:xfrm>
          <a:off x="0" y="0"/>
          <a:ext cx="0" cy="0"/>
          <a:chOff x="0" y="0"/>
          <a:chExt cx="0" cy="0"/>
        </a:xfrm>
      </p:grpSpPr>
      <p:pic>
        <p:nvPicPr>
          <p:cNvPr id="2" name="1 Imagen" descr="Beautiful_pink_rose-Flower_photography_wallpaper-2560X1600-1366x768.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4" name="3 Paralelogramo"/>
          <p:cNvSpPr/>
          <p:nvPr/>
        </p:nvSpPr>
        <p:spPr>
          <a:xfrm>
            <a:off x="3143240" y="0"/>
            <a:ext cx="1428760" cy="785794"/>
          </a:xfrm>
          <a:prstGeom prst="parallelogram">
            <a:avLst>
              <a:gd name="adj" fmla="val 88032"/>
            </a:avLst>
          </a:prstGeom>
          <a:blipFill>
            <a:blip r:embed="rId3">
              <a:duotone>
                <a:schemeClr val="bg2">
                  <a:shade val="45000"/>
                  <a:satMod val="135000"/>
                </a:schemeClr>
                <a:prstClr val="white"/>
              </a:duotone>
              <a:lum bright="20000" contrast="40000"/>
            </a:blip>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5" name="4 Paralelogramo"/>
          <p:cNvSpPr/>
          <p:nvPr/>
        </p:nvSpPr>
        <p:spPr>
          <a:xfrm flipH="1">
            <a:off x="4572000" y="0"/>
            <a:ext cx="1357322" cy="785794"/>
          </a:xfrm>
          <a:prstGeom prst="parallelogram">
            <a:avLst>
              <a:gd name="adj" fmla="val 80759"/>
            </a:avLst>
          </a:prstGeom>
          <a:blipFill>
            <a:blip r:embed="rId3">
              <a:duotone>
                <a:schemeClr val="bg2">
                  <a:shade val="45000"/>
                  <a:satMod val="135000"/>
                </a:schemeClr>
                <a:prstClr val="white"/>
              </a:duotone>
              <a:lum bright="20000" contrast="40000"/>
            </a:blip>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6" name="5 Paralelogramo"/>
          <p:cNvSpPr/>
          <p:nvPr/>
        </p:nvSpPr>
        <p:spPr>
          <a:xfrm>
            <a:off x="357158" y="0"/>
            <a:ext cx="1428760" cy="785794"/>
          </a:xfrm>
          <a:prstGeom prst="parallelogram">
            <a:avLst>
              <a:gd name="adj" fmla="val 88032"/>
            </a:avLst>
          </a:prstGeom>
          <a:blipFill>
            <a:blip r:embed="rId3">
              <a:duotone>
                <a:schemeClr val="bg2">
                  <a:shade val="45000"/>
                  <a:satMod val="135000"/>
                </a:schemeClr>
                <a:prstClr val="white"/>
              </a:duotone>
              <a:lum bright="20000" contrast="40000"/>
            </a:blip>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7" name="6 Paralelogramo"/>
          <p:cNvSpPr/>
          <p:nvPr/>
        </p:nvSpPr>
        <p:spPr>
          <a:xfrm flipH="1">
            <a:off x="1785918" y="0"/>
            <a:ext cx="1357322" cy="785794"/>
          </a:xfrm>
          <a:prstGeom prst="parallelogram">
            <a:avLst>
              <a:gd name="adj" fmla="val 80759"/>
            </a:avLst>
          </a:prstGeom>
          <a:blipFill>
            <a:blip r:embed="rId3">
              <a:duotone>
                <a:schemeClr val="bg2">
                  <a:shade val="45000"/>
                  <a:satMod val="135000"/>
                </a:schemeClr>
                <a:prstClr val="white"/>
              </a:duotone>
              <a:lum bright="20000" contrast="40000"/>
            </a:blip>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8" name="7 Paralelogramo"/>
          <p:cNvSpPr/>
          <p:nvPr/>
        </p:nvSpPr>
        <p:spPr>
          <a:xfrm>
            <a:off x="5929322" y="0"/>
            <a:ext cx="1428760" cy="785794"/>
          </a:xfrm>
          <a:prstGeom prst="parallelogram">
            <a:avLst>
              <a:gd name="adj" fmla="val 88032"/>
            </a:avLst>
          </a:prstGeom>
          <a:blipFill>
            <a:blip r:embed="rId3">
              <a:duotone>
                <a:schemeClr val="bg2">
                  <a:shade val="45000"/>
                  <a:satMod val="135000"/>
                </a:schemeClr>
                <a:prstClr val="white"/>
              </a:duotone>
              <a:lum bright="20000" contrast="40000"/>
            </a:blip>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9" name="8 Paralelogramo"/>
          <p:cNvSpPr/>
          <p:nvPr/>
        </p:nvSpPr>
        <p:spPr>
          <a:xfrm flipH="1">
            <a:off x="7358082" y="0"/>
            <a:ext cx="1357322" cy="785794"/>
          </a:xfrm>
          <a:prstGeom prst="parallelogram">
            <a:avLst>
              <a:gd name="adj" fmla="val 80759"/>
            </a:avLst>
          </a:prstGeom>
          <a:blipFill>
            <a:blip r:embed="rId3">
              <a:duotone>
                <a:schemeClr val="bg2">
                  <a:shade val="45000"/>
                  <a:satMod val="135000"/>
                </a:schemeClr>
                <a:prstClr val="white"/>
              </a:duotone>
              <a:lum bright="20000" contrast="40000"/>
            </a:blip>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10" name="9 Paralelogramo"/>
          <p:cNvSpPr/>
          <p:nvPr/>
        </p:nvSpPr>
        <p:spPr>
          <a:xfrm>
            <a:off x="3143240" y="785794"/>
            <a:ext cx="1428760" cy="785794"/>
          </a:xfrm>
          <a:prstGeom prst="parallelogram">
            <a:avLst>
              <a:gd name="adj" fmla="val 88032"/>
            </a:avLst>
          </a:prstGeom>
          <a:blipFill>
            <a:blip r:embed="rId3">
              <a:duotone>
                <a:schemeClr val="bg2">
                  <a:shade val="45000"/>
                  <a:satMod val="135000"/>
                </a:schemeClr>
                <a:prstClr val="white"/>
              </a:duotone>
              <a:lum bright="20000" contrast="40000"/>
            </a:blip>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11" name="10 Paralelogramo"/>
          <p:cNvSpPr/>
          <p:nvPr/>
        </p:nvSpPr>
        <p:spPr>
          <a:xfrm flipH="1">
            <a:off x="4572000" y="785794"/>
            <a:ext cx="1357322" cy="785794"/>
          </a:xfrm>
          <a:prstGeom prst="parallelogram">
            <a:avLst>
              <a:gd name="adj" fmla="val 80759"/>
            </a:avLst>
          </a:prstGeom>
          <a:blipFill>
            <a:blip r:embed="rId3">
              <a:duotone>
                <a:schemeClr val="bg2">
                  <a:shade val="45000"/>
                  <a:satMod val="135000"/>
                </a:schemeClr>
                <a:prstClr val="white"/>
              </a:duotone>
              <a:lum bright="20000" contrast="40000"/>
            </a:blip>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12" name="11 Paralelogramo"/>
          <p:cNvSpPr/>
          <p:nvPr/>
        </p:nvSpPr>
        <p:spPr>
          <a:xfrm>
            <a:off x="357158" y="785794"/>
            <a:ext cx="1428760" cy="785794"/>
          </a:xfrm>
          <a:prstGeom prst="parallelogram">
            <a:avLst>
              <a:gd name="adj" fmla="val 88032"/>
            </a:avLst>
          </a:prstGeom>
          <a:blipFill>
            <a:blip r:embed="rId3">
              <a:duotone>
                <a:schemeClr val="bg2">
                  <a:shade val="45000"/>
                  <a:satMod val="135000"/>
                </a:schemeClr>
                <a:prstClr val="white"/>
              </a:duotone>
              <a:lum bright="20000" contrast="40000"/>
            </a:blip>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13" name="12 Paralelogramo"/>
          <p:cNvSpPr/>
          <p:nvPr/>
        </p:nvSpPr>
        <p:spPr>
          <a:xfrm flipH="1">
            <a:off x="1785918" y="785794"/>
            <a:ext cx="1357322" cy="785794"/>
          </a:xfrm>
          <a:prstGeom prst="parallelogram">
            <a:avLst>
              <a:gd name="adj" fmla="val 80759"/>
            </a:avLst>
          </a:prstGeom>
          <a:blipFill>
            <a:blip r:embed="rId3">
              <a:duotone>
                <a:schemeClr val="bg2">
                  <a:shade val="45000"/>
                  <a:satMod val="135000"/>
                </a:schemeClr>
                <a:prstClr val="white"/>
              </a:duotone>
              <a:lum bright="20000" contrast="40000"/>
            </a:blip>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14" name="13 Paralelogramo"/>
          <p:cNvSpPr/>
          <p:nvPr/>
        </p:nvSpPr>
        <p:spPr>
          <a:xfrm>
            <a:off x="5929322" y="785794"/>
            <a:ext cx="1428760" cy="785794"/>
          </a:xfrm>
          <a:prstGeom prst="parallelogram">
            <a:avLst>
              <a:gd name="adj" fmla="val 88032"/>
            </a:avLst>
          </a:prstGeom>
          <a:blipFill>
            <a:blip r:embed="rId3">
              <a:duotone>
                <a:schemeClr val="bg2">
                  <a:shade val="45000"/>
                  <a:satMod val="135000"/>
                </a:schemeClr>
                <a:prstClr val="white"/>
              </a:duotone>
              <a:lum bright="20000" contrast="40000"/>
            </a:blip>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15" name="14 Paralelogramo"/>
          <p:cNvSpPr/>
          <p:nvPr/>
        </p:nvSpPr>
        <p:spPr>
          <a:xfrm flipH="1">
            <a:off x="7358082" y="785794"/>
            <a:ext cx="1357322" cy="785794"/>
          </a:xfrm>
          <a:prstGeom prst="parallelogram">
            <a:avLst>
              <a:gd name="adj" fmla="val 80759"/>
            </a:avLst>
          </a:prstGeom>
          <a:blipFill>
            <a:blip r:embed="rId3">
              <a:duotone>
                <a:schemeClr val="bg2">
                  <a:shade val="45000"/>
                  <a:satMod val="135000"/>
                </a:schemeClr>
                <a:prstClr val="white"/>
              </a:duotone>
              <a:lum bright="20000" contrast="40000"/>
            </a:blip>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16" name="15 Paralelogramo"/>
          <p:cNvSpPr/>
          <p:nvPr/>
        </p:nvSpPr>
        <p:spPr>
          <a:xfrm>
            <a:off x="3143240" y="1571612"/>
            <a:ext cx="1428760" cy="785794"/>
          </a:xfrm>
          <a:prstGeom prst="parallelogram">
            <a:avLst>
              <a:gd name="adj" fmla="val 88032"/>
            </a:avLst>
          </a:prstGeom>
          <a:blipFill>
            <a:blip r:embed="rId3">
              <a:duotone>
                <a:schemeClr val="bg2">
                  <a:shade val="45000"/>
                  <a:satMod val="135000"/>
                </a:schemeClr>
                <a:prstClr val="white"/>
              </a:duotone>
              <a:lum bright="20000" contrast="40000"/>
            </a:blip>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17" name="16 Paralelogramo"/>
          <p:cNvSpPr/>
          <p:nvPr/>
        </p:nvSpPr>
        <p:spPr>
          <a:xfrm flipH="1">
            <a:off x="4572000" y="1571612"/>
            <a:ext cx="1357322" cy="785794"/>
          </a:xfrm>
          <a:prstGeom prst="parallelogram">
            <a:avLst>
              <a:gd name="adj" fmla="val 80759"/>
            </a:avLst>
          </a:prstGeom>
          <a:blipFill>
            <a:blip r:embed="rId3">
              <a:duotone>
                <a:schemeClr val="bg2">
                  <a:shade val="45000"/>
                  <a:satMod val="135000"/>
                </a:schemeClr>
                <a:prstClr val="white"/>
              </a:duotone>
              <a:lum bright="20000" contrast="40000"/>
            </a:blip>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18" name="17 Paralelogramo"/>
          <p:cNvSpPr/>
          <p:nvPr/>
        </p:nvSpPr>
        <p:spPr>
          <a:xfrm>
            <a:off x="357158" y="1571612"/>
            <a:ext cx="1428760" cy="785794"/>
          </a:xfrm>
          <a:prstGeom prst="parallelogram">
            <a:avLst>
              <a:gd name="adj" fmla="val 88032"/>
            </a:avLst>
          </a:prstGeom>
          <a:blipFill>
            <a:blip r:embed="rId3">
              <a:duotone>
                <a:schemeClr val="bg2">
                  <a:shade val="45000"/>
                  <a:satMod val="135000"/>
                </a:schemeClr>
                <a:prstClr val="white"/>
              </a:duotone>
              <a:lum bright="20000" contrast="40000"/>
            </a:blip>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19" name="18 Paralelogramo"/>
          <p:cNvSpPr/>
          <p:nvPr/>
        </p:nvSpPr>
        <p:spPr>
          <a:xfrm flipH="1">
            <a:off x="1785918" y="1571612"/>
            <a:ext cx="1357322" cy="785794"/>
          </a:xfrm>
          <a:prstGeom prst="parallelogram">
            <a:avLst>
              <a:gd name="adj" fmla="val 80759"/>
            </a:avLst>
          </a:prstGeom>
          <a:blipFill>
            <a:blip r:embed="rId3">
              <a:duotone>
                <a:schemeClr val="bg2">
                  <a:shade val="45000"/>
                  <a:satMod val="135000"/>
                </a:schemeClr>
                <a:prstClr val="white"/>
              </a:duotone>
              <a:lum bright="20000" contrast="40000"/>
            </a:blip>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20" name="19 Paralelogramo"/>
          <p:cNvSpPr/>
          <p:nvPr/>
        </p:nvSpPr>
        <p:spPr>
          <a:xfrm>
            <a:off x="5929322" y="1571612"/>
            <a:ext cx="1428760" cy="785794"/>
          </a:xfrm>
          <a:prstGeom prst="parallelogram">
            <a:avLst>
              <a:gd name="adj" fmla="val 88032"/>
            </a:avLst>
          </a:prstGeom>
          <a:blipFill>
            <a:blip r:embed="rId3">
              <a:duotone>
                <a:schemeClr val="bg2">
                  <a:shade val="45000"/>
                  <a:satMod val="135000"/>
                </a:schemeClr>
                <a:prstClr val="white"/>
              </a:duotone>
              <a:lum bright="20000" contrast="40000"/>
            </a:blip>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21" name="20 Paralelogramo"/>
          <p:cNvSpPr/>
          <p:nvPr/>
        </p:nvSpPr>
        <p:spPr>
          <a:xfrm flipH="1">
            <a:off x="7358082" y="1571612"/>
            <a:ext cx="1357322" cy="785794"/>
          </a:xfrm>
          <a:prstGeom prst="parallelogram">
            <a:avLst>
              <a:gd name="adj" fmla="val 80759"/>
            </a:avLst>
          </a:prstGeom>
          <a:blipFill>
            <a:blip r:embed="rId3">
              <a:duotone>
                <a:schemeClr val="bg2">
                  <a:shade val="45000"/>
                  <a:satMod val="135000"/>
                </a:schemeClr>
                <a:prstClr val="white"/>
              </a:duotone>
              <a:lum bright="20000" contrast="40000"/>
            </a:blip>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22" name="21 Paralelogramo"/>
          <p:cNvSpPr/>
          <p:nvPr/>
        </p:nvSpPr>
        <p:spPr>
          <a:xfrm>
            <a:off x="3143240" y="2357430"/>
            <a:ext cx="1428760" cy="785794"/>
          </a:xfrm>
          <a:prstGeom prst="parallelogram">
            <a:avLst>
              <a:gd name="adj" fmla="val 88032"/>
            </a:avLst>
          </a:prstGeom>
          <a:blipFill>
            <a:blip r:embed="rId3">
              <a:duotone>
                <a:schemeClr val="bg2">
                  <a:shade val="45000"/>
                  <a:satMod val="135000"/>
                </a:schemeClr>
                <a:prstClr val="white"/>
              </a:duotone>
              <a:lum bright="20000" contrast="40000"/>
            </a:blip>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23" name="22 Paralelogramo"/>
          <p:cNvSpPr/>
          <p:nvPr/>
        </p:nvSpPr>
        <p:spPr>
          <a:xfrm flipH="1">
            <a:off x="4572000" y="2357430"/>
            <a:ext cx="1357322" cy="785794"/>
          </a:xfrm>
          <a:prstGeom prst="parallelogram">
            <a:avLst>
              <a:gd name="adj" fmla="val 80759"/>
            </a:avLst>
          </a:prstGeom>
          <a:blipFill>
            <a:blip r:embed="rId3">
              <a:duotone>
                <a:schemeClr val="bg2">
                  <a:shade val="45000"/>
                  <a:satMod val="135000"/>
                </a:schemeClr>
                <a:prstClr val="white"/>
              </a:duotone>
              <a:lum bright="20000" contrast="40000"/>
            </a:blip>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24" name="23 Paralelogramo"/>
          <p:cNvSpPr/>
          <p:nvPr/>
        </p:nvSpPr>
        <p:spPr>
          <a:xfrm>
            <a:off x="357158" y="2357430"/>
            <a:ext cx="1428760" cy="785794"/>
          </a:xfrm>
          <a:prstGeom prst="parallelogram">
            <a:avLst>
              <a:gd name="adj" fmla="val 88032"/>
            </a:avLst>
          </a:prstGeom>
          <a:blipFill>
            <a:blip r:embed="rId3">
              <a:duotone>
                <a:schemeClr val="bg2">
                  <a:shade val="45000"/>
                  <a:satMod val="135000"/>
                </a:schemeClr>
                <a:prstClr val="white"/>
              </a:duotone>
              <a:lum bright="20000" contrast="40000"/>
            </a:blip>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25" name="24 Paralelogramo"/>
          <p:cNvSpPr/>
          <p:nvPr/>
        </p:nvSpPr>
        <p:spPr>
          <a:xfrm flipH="1">
            <a:off x="1785918" y="2357430"/>
            <a:ext cx="1357322" cy="785794"/>
          </a:xfrm>
          <a:prstGeom prst="parallelogram">
            <a:avLst>
              <a:gd name="adj" fmla="val 80759"/>
            </a:avLst>
          </a:prstGeom>
          <a:blipFill>
            <a:blip r:embed="rId3">
              <a:duotone>
                <a:schemeClr val="bg2">
                  <a:shade val="45000"/>
                  <a:satMod val="135000"/>
                </a:schemeClr>
                <a:prstClr val="white"/>
              </a:duotone>
              <a:lum bright="20000" contrast="40000"/>
            </a:blip>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26" name="25 Paralelogramo"/>
          <p:cNvSpPr/>
          <p:nvPr/>
        </p:nvSpPr>
        <p:spPr>
          <a:xfrm>
            <a:off x="5929322" y="2357430"/>
            <a:ext cx="1428760" cy="785794"/>
          </a:xfrm>
          <a:prstGeom prst="parallelogram">
            <a:avLst>
              <a:gd name="adj" fmla="val 88032"/>
            </a:avLst>
          </a:prstGeom>
          <a:blipFill>
            <a:blip r:embed="rId3">
              <a:duotone>
                <a:schemeClr val="bg2">
                  <a:shade val="45000"/>
                  <a:satMod val="135000"/>
                </a:schemeClr>
                <a:prstClr val="white"/>
              </a:duotone>
              <a:lum bright="20000" contrast="40000"/>
            </a:blip>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27" name="26 Paralelogramo"/>
          <p:cNvSpPr/>
          <p:nvPr/>
        </p:nvSpPr>
        <p:spPr>
          <a:xfrm flipH="1">
            <a:off x="7358082" y="2357430"/>
            <a:ext cx="1357322" cy="785794"/>
          </a:xfrm>
          <a:prstGeom prst="parallelogram">
            <a:avLst>
              <a:gd name="adj" fmla="val 80759"/>
            </a:avLst>
          </a:prstGeom>
          <a:blipFill>
            <a:blip r:embed="rId3">
              <a:duotone>
                <a:schemeClr val="bg2">
                  <a:shade val="45000"/>
                  <a:satMod val="135000"/>
                </a:schemeClr>
                <a:prstClr val="white"/>
              </a:duotone>
              <a:lum bright="20000" contrast="40000"/>
            </a:blip>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28" name="27 Paralelogramo"/>
          <p:cNvSpPr/>
          <p:nvPr/>
        </p:nvSpPr>
        <p:spPr>
          <a:xfrm>
            <a:off x="3214678" y="3143272"/>
            <a:ext cx="1428760" cy="785794"/>
          </a:xfrm>
          <a:prstGeom prst="parallelogram">
            <a:avLst>
              <a:gd name="adj" fmla="val 88032"/>
            </a:avLst>
          </a:prstGeom>
          <a:blipFill>
            <a:blip r:embed="rId3">
              <a:duotone>
                <a:schemeClr val="bg2">
                  <a:shade val="45000"/>
                  <a:satMod val="135000"/>
                </a:schemeClr>
                <a:prstClr val="white"/>
              </a:duotone>
              <a:lum bright="20000" contrast="40000"/>
            </a:blip>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29" name="28 Paralelogramo"/>
          <p:cNvSpPr/>
          <p:nvPr/>
        </p:nvSpPr>
        <p:spPr>
          <a:xfrm flipH="1">
            <a:off x="4643438" y="3143272"/>
            <a:ext cx="1357322" cy="785794"/>
          </a:xfrm>
          <a:prstGeom prst="parallelogram">
            <a:avLst>
              <a:gd name="adj" fmla="val 80759"/>
            </a:avLst>
          </a:prstGeom>
          <a:blipFill>
            <a:blip r:embed="rId3">
              <a:duotone>
                <a:schemeClr val="bg2">
                  <a:shade val="45000"/>
                  <a:satMod val="135000"/>
                </a:schemeClr>
                <a:prstClr val="white"/>
              </a:duotone>
              <a:lum bright="20000" contrast="40000"/>
            </a:blip>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30" name="29 Paralelogramo"/>
          <p:cNvSpPr/>
          <p:nvPr/>
        </p:nvSpPr>
        <p:spPr>
          <a:xfrm>
            <a:off x="428596" y="3143272"/>
            <a:ext cx="1428760" cy="785794"/>
          </a:xfrm>
          <a:prstGeom prst="parallelogram">
            <a:avLst>
              <a:gd name="adj" fmla="val 88032"/>
            </a:avLst>
          </a:prstGeom>
          <a:blipFill>
            <a:blip r:embed="rId3">
              <a:duotone>
                <a:schemeClr val="bg2">
                  <a:shade val="45000"/>
                  <a:satMod val="135000"/>
                </a:schemeClr>
                <a:prstClr val="white"/>
              </a:duotone>
              <a:lum bright="20000" contrast="40000"/>
            </a:blip>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31" name="30 Paralelogramo"/>
          <p:cNvSpPr/>
          <p:nvPr/>
        </p:nvSpPr>
        <p:spPr>
          <a:xfrm flipH="1">
            <a:off x="1857356" y="3143272"/>
            <a:ext cx="1357322" cy="785794"/>
          </a:xfrm>
          <a:prstGeom prst="parallelogram">
            <a:avLst>
              <a:gd name="adj" fmla="val 80759"/>
            </a:avLst>
          </a:prstGeom>
          <a:blipFill>
            <a:blip r:embed="rId3">
              <a:duotone>
                <a:schemeClr val="bg2">
                  <a:shade val="45000"/>
                  <a:satMod val="135000"/>
                </a:schemeClr>
                <a:prstClr val="white"/>
              </a:duotone>
              <a:lum bright="20000" contrast="40000"/>
            </a:blip>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32" name="31 Paralelogramo"/>
          <p:cNvSpPr/>
          <p:nvPr/>
        </p:nvSpPr>
        <p:spPr>
          <a:xfrm>
            <a:off x="6000760" y="3143272"/>
            <a:ext cx="1428760" cy="785794"/>
          </a:xfrm>
          <a:prstGeom prst="parallelogram">
            <a:avLst>
              <a:gd name="adj" fmla="val 88032"/>
            </a:avLst>
          </a:prstGeom>
          <a:blipFill>
            <a:blip r:embed="rId3">
              <a:duotone>
                <a:schemeClr val="bg2">
                  <a:shade val="45000"/>
                  <a:satMod val="135000"/>
                </a:schemeClr>
                <a:prstClr val="white"/>
              </a:duotone>
              <a:lum bright="20000" contrast="40000"/>
            </a:blip>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33" name="32 Paralelogramo"/>
          <p:cNvSpPr/>
          <p:nvPr/>
        </p:nvSpPr>
        <p:spPr>
          <a:xfrm flipH="1">
            <a:off x="7429520" y="3143272"/>
            <a:ext cx="1357322" cy="785794"/>
          </a:xfrm>
          <a:prstGeom prst="parallelogram">
            <a:avLst>
              <a:gd name="adj" fmla="val 80759"/>
            </a:avLst>
          </a:prstGeom>
          <a:blipFill>
            <a:blip r:embed="rId3">
              <a:duotone>
                <a:schemeClr val="bg2">
                  <a:shade val="45000"/>
                  <a:satMod val="135000"/>
                </a:schemeClr>
                <a:prstClr val="white"/>
              </a:duotone>
              <a:lum bright="20000" contrast="40000"/>
            </a:blip>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34" name="33 Paralelogramo"/>
          <p:cNvSpPr/>
          <p:nvPr/>
        </p:nvSpPr>
        <p:spPr>
          <a:xfrm>
            <a:off x="3214678" y="3929066"/>
            <a:ext cx="1428760" cy="785794"/>
          </a:xfrm>
          <a:prstGeom prst="parallelogram">
            <a:avLst>
              <a:gd name="adj" fmla="val 88032"/>
            </a:avLst>
          </a:prstGeom>
          <a:blipFill>
            <a:blip r:embed="rId3">
              <a:duotone>
                <a:schemeClr val="bg2">
                  <a:shade val="45000"/>
                  <a:satMod val="135000"/>
                </a:schemeClr>
                <a:prstClr val="white"/>
              </a:duotone>
              <a:lum bright="20000" contrast="40000"/>
            </a:blip>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35" name="34 Paralelogramo"/>
          <p:cNvSpPr/>
          <p:nvPr/>
        </p:nvSpPr>
        <p:spPr>
          <a:xfrm flipH="1">
            <a:off x="4643438" y="3929066"/>
            <a:ext cx="1357322" cy="785794"/>
          </a:xfrm>
          <a:prstGeom prst="parallelogram">
            <a:avLst>
              <a:gd name="adj" fmla="val 80759"/>
            </a:avLst>
          </a:prstGeom>
          <a:blipFill>
            <a:blip r:embed="rId3">
              <a:duotone>
                <a:schemeClr val="bg2">
                  <a:shade val="45000"/>
                  <a:satMod val="135000"/>
                </a:schemeClr>
                <a:prstClr val="white"/>
              </a:duotone>
              <a:lum bright="20000" contrast="40000"/>
            </a:blip>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36" name="35 Paralelogramo"/>
          <p:cNvSpPr/>
          <p:nvPr/>
        </p:nvSpPr>
        <p:spPr>
          <a:xfrm>
            <a:off x="428596" y="3929066"/>
            <a:ext cx="1428760" cy="785794"/>
          </a:xfrm>
          <a:prstGeom prst="parallelogram">
            <a:avLst>
              <a:gd name="adj" fmla="val 88032"/>
            </a:avLst>
          </a:prstGeom>
          <a:blipFill>
            <a:blip r:embed="rId3">
              <a:duotone>
                <a:schemeClr val="bg2">
                  <a:shade val="45000"/>
                  <a:satMod val="135000"/>
                </a:schemeClr>
                <a:prstClr val="white"/>
              </a:duotone>
              <a:lum bright="20000" contrast="40000"/>
            </a:blip>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37" name="36 Paralelogramo"/>
          <p:cNvSpPr/>
          <p:nvPr/>
        </p:nvSpPr>
        <p:spPr>
          <a:xfrm flipH="1">
            <a:off x="1857356" y="3929066"/>
            <a:ext cx="1357322" cy="785794"/>
          </a:xfrm>
          <a:prstGeom prst="parallelogram">
            <a:avLst>
              <a:gd name="adj" fmla="val 80759"/>
            </a:avLst>
          </a:prstGeom>
          <a:blipFill>
            <a:blip r:embed="rId3">
              <a:duotone>
                <a:schemeClr val="bg2">
                  <a:shade val="45000"/>
                  <a:satMod val="135000"/>
                </a:schemeClr>
                <a:prstClr val="white"/>
              </a:duotone>
              <a:lum bright="20000" contrast="40000"/>
            </a:blip>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38" name="37 Paralelogramo"/>
          <p:cNvSpPr/>
          <p:nvPr/>
        </p:nvSpPr>
        <p:spPr>
          <a:xfrm>
            <a:off x="6000760" y="3929066"/>
            <a:ext cx="1428760" cy="785794"/>
          </a:xfrm>
          <a:prstGeom prst="parallelogram">
            <a:avLst>
              <a:gd name="adj" fmla="val 88032"/>
            </a:avLst>
          </a:prstGeom>
          <a:blipFill>
            <a:blip r:embed="rId3">
              <a:duotone>
                <a:schemeClr val="bg2">
                  <a:shade val="45000"/>
                  <a:satMod val="135000"/>
                </a:schemeClr>
                <a:prstClr val="white"/>
              </a:duotone>
              <a:lum bright="20000" contrast="40000"/>
            </a:blip>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39" name="38 Paralelogramo"/>
          <p:cNvSpPr/>
          <p:nvPr/>
        </p:nvSpPr>
        <p:spPr>
          <a:xfrm flipH="1">
            <a:off x="7429520" y="3929066"/>
            <a:ext cx="1357322" cy="785794"/>
          </a:xfrm>
          <a:prstGeom prst="parallelogram">
            <a:avLst>
              <a:gd name="adj" fmla="val 80759"/>
            </a:avLst>
          </a:prstGeom>
          <a:blipFill>
            <a:blip r:embed="rId3">
              <a:duotone>
                <a:schemeClr val="bg2">
                  <a:shade val="45000"/>
                  <a:satMod val="135000"/>
                </a:schemeClr>
                <a:prstClr val="white"/>
              </a:duotone>
              <a:lum bright="20000" contrast="40000"/>
            </a:blip>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40" name="39 Rectángulo"/>
          <p:cNvSpPr/>
          <p:nvPr/>
        </p:nvSpPr>
        <p:spPr>
          <a:xfrm>
            <a:off x="-357222" y="-357208"/>
            <a:ext cx="9929882" cy="6357982"/>
          </a:xfrm>
          <a:prstGeom prst="rect">
            <a:avLst/>
          </a:prstGeom>
          <a:blipFill>
            <a:blip r:embed="rId4"/>
            <a:stretch>
              <a:fillRect/>
            </a:stretch>
          </a:blip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40"/>
                                        </p:tgtEl>
                                        <p:attrNameLst>
                                          <p:attrName>style.visibility</p:attrName>
                                        </p:attrNameLst>
                                      </p:cBhvr>
                                      <p:to>
                                        <p:strVal val="hidden"/>
                                      </p:to>
                                    </p:set>
                                  </p:childTnLst>
                                </p:cTn>
                              </p:par>
                              <p:par>
                                <p:cTn id="7" presetID="2" presetClass="entr" presetSubtype="4" fill="hold" grpId="0" nodeType="withEffect">
                                  <p:stCondLst>
                                    <p:cond delay="0"/>
                                  </p:stCondLst>
                                  <p:childTnLst>
                                    <p:set>
                                      <p:cBhvr>
                                        <p:cTn id="8" dur="1" fill="hold">
                                          <p:stCondLst>
                                            <p:cond delay="0"/>
                                          </p:stCondLst>
                                        </p:cTn>
                                        <p:tgtEl>
                                          <p:spTgt spid="4"/>
                                        </p:tgtEl>
                                        <p:attrNameLst>
                                          <p:attrName>style.visibility</p:attrName>
                                        </p:attrNameLst>
                                      </p:cBhvr>
                                      <p:to>
                                        <p:strVal val="visible"/>
                                      </p:to>
                                    </p:set>
                                    <p:anim calcmode="lin" valueType="num">
                                      <p:cBhvr additive="base">
                                        <p:cTn id="9" dur="2000" fill="hold"/>
                                        <p:tgtEl>
                                          <p:spTgt spid="4"/>
                                        </p:tgtEl>
                                        <p:attrNameLst>
                                          <p:attrName>ppt_x</p:attrName>
                                        </p:attrNameLst>
                                      </p:cBhvr>
                                      <p:tavLst>
                                        <p:tav tm="0">
                                          <p:val>
                                            <p:strVal val="#ppt_x"/>
                                          </p:val>
                                        </p:tav>
                                        <p:tav tm="100000">
                                          <p:val>
                                            <p:strVal val="#ppt_x"/>
                                          </p:val>
                                        </p:tav>
                                      </p:tavLst>
                                    </p:anim>
                                    <p:anim calcmode="lin" valueType="num">
                                      <p:cBhvr additive="base">
                                        <p:cTn id="10" dur="2000" fill="hold"/>
                                        <p:tgtEl>
                                          <p:spTgt spid="4"/>
                                        </p:tgtEl>
                                        <p:attrNameLst>
                                          <p:attrName>ppt_y</p:attrName>
                                        </p:attrNameLst>
                                      </p:cBhvr>
                                      <p:tavLst>
                                        <p:tav tm="0">
                                          <p:val>
                                            <p:strVal val="1+#ppt_h/2"/>
                                          </p:val>
                                        </p:tav>
                                        <p:tav tm="100000">
                                          <p:val>
                                            <p:strVal val="#ppt_y"/>
                                          </p:val>
                                        </p:tav>
                                      </p:tavLst>
                                    </p:anim>
                                  </p:childTnLst>
                                </p:cTn>
                              </p:par>
                              <p:par>
                                <p:cTn id="11" presetID="2" presetClass="entr" presetSubtype="4" fill="hold" grpId="0" nodeType="with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additive="base">
                                        <p:cTn id="13" dur="2000" fill="hold"/>
                                        <p:tgtEl>
                                          <p:spTgt spid="5"/>
                                        </p:tgtEl>
                                        <p:attrNameLst>
                                          <p:attrName>ppt_x</p:attrName>
                                        </p:attrNameLst>
                                      </p:cBhvr>
                                      <p:tavLst>
                                        <p:tav tm="0">
                                          <p:val>
                                            <p:strVal val="#ppt_x"/>
                                          </p:val>
                                        </p:tav>
                                        <p:tav tm="100000">
                                          <p:val>
                                            <p:strVal val="#ppt_x"/>
                                          </p:val>
                                        </p:tav>
                                      </p:tavLst>
                                    </p:anim>
                                    <p:anim calcmode="lin" valueType="num">
                                      <p:cBhvr additive="base">
                                        <p:cTn id="14" dur="2000" fill="hold"/>
                                        <p:tgtEl>
                                          <p:spTgt spid="5"/>
                                        </p:tgtEl>
                                        <p:attrNameLst>
                                          <p:attrName>ppt_y</p:attrName>
                                        </p:attrNameLst>
                                      </p:cBhvr>
                                      <p:tavLst>
                                        <p:tav tm="0">
                                          <p:val>
                                            <p:strVal val="1+#ppt_h/2"/>
                                          </p:val>
                                        </p:tav>
                                        <p:tav tm="100000">
                                          <p:val>
                                            <p:strVal val="#ppt_y"/>
                                          </p:val>
                                        </p:tav>
                                      </p:tavLst>
                                    </p:anim>
                                  </p:childTnLst>
                                </p:cTn>
                              </p:par>
                              <p:par>
                                <p:cTn id="15" presetID="2" presetClass="entr" presetSubtype="4" fill="hold" grpId="0" nodeType="withEffect">
                                  <p:stCondLst>
                                    <p:cond delay="0"/>
                                  </p:stCondLst>
                                  <p:childTnLst>
                                    <p:set>
                                      <p:cBhvr>
                                        <p:cTn id="16" dur="1" fill="hold">
                                          <p:stCondLst>
                                            <p:cond delay="0"/>
                                          </p:stCondLst>
                                        </p:cTn>
                                        <p:tgtEl>
                                          <p:spTgt spid="6"/>
                                        </p:tgtEl>
                                        <p:attrNameLst>
                                          <p:attrName>style.visibility</p:attrName>
                                        </p:attrNameLst>
                                      </p:cBhvr>
                                      <p:to>
                                        <p:strVal val="visible"/>
                                      </p:to>
                                    </p:set>
                                    <p:anim calcmode="lin" valueType="num">
                                      <p:cBhvr additive="base">
                                        <p:cTn id="17" dur="2000" fill="hold"/>
                                        <p:tgtEl>
                                          <p:spTgt spid="6"/>
                                        </p:tgtEl>
                                        <p:attrNameLst>
                                          <p:attrName>ppt_x</p:attrName>
                                        </p:attrNameLst>
                                      </p:cBhvr>
                                      <p:tavLst>
                                        <p:tav tm="0">
                                          <p:val>
                                            <p:strVal val="#ppt_x"/>
                                          </p:val>
                                        </p:tav>
                                        <p:tav tm="100000">
                                          <p:val>
                                            <p:strVal val="#ppt_x"/>
                                          </p:val>
                                        </p:tav>
                                      </p:tavLst>
                                    </p:anim>
                                    <p:anim calcmode="lin" valueType="num">
                                      <p:cBhvr additive="base">
                                        <p:cTn id="18" dur="2000" fill="hold"/>
                                        <p:tgtEl>
                                          <p:spTgt spid="6"/>
                                        </p:tgtEl>
                                        <p:attrNameLst>
                                          <p:attrName>ppt_y</p:attrName>
                                        </p:attrNameLst>
                                      </p:cBhvr>
                                      <p:tavLst>
                                        <p:tav tm="0">
                                          <p:val>
                                            <p:strVal val="1+#ppt_h/2"/>
                                          </p:val>
                                        </p:tav>
                                        <p:tav tm="100000">
                                          <p:val>
                                            <p:strVal val="#ppt_y"/>
                                          </p:val>
                                        </p:tav>
                                      </p:tavLst>
                                    </p:anim>
                                  </p:childTnLst>
                                </p:cTn>
                              </p:par>
                              <p:par>
                                <p:cTn id="19" presetID="2" presetClass="entr" presetSubtype="4" fill="hold" grpId="0" nodeType="withEffect">
                                  <p:stCondLst>
                                    <p:cond delay="0"/>
                                  </p:stCondLst>
                                  <p:childTnLst>
                                    <p:set>
                                      <p:cBhvr>
                                        <p:cTn id="20" dur="1" fill="hold">
                                          <p:stCondLst>
                                            <p:cond delay="0"/>
                                          </p:stCondLst>
                                        </p:cTn>
                                        <p:tgtEl>
                                          <p:spTgt spid="7"/>
                                        </p:tgtEl>
                                        <p:attrNameLst>
                                          <p:attrName>style.visibility</p:attrName>
                                        </p:attrNameLst>
                                      </p:cBhvr>
                                      <p:to>
                                        <p:strVal val="visible"/>
                                      </p:to>
                                    </p:set>
                                    <p:anim calcmode="lin" valueType="num">
                                      <p:cBhvr additive="base">
                                        <p:cTn id="21" dur="2000" fill="hold"/>
                                        <p:tgtEl>
                                          <p:spTgt spid="7"/>
                                        </p:tgtEl>
                                        <p:attrNameLst>
                                          <p:attrName>ppt_x</p:attrName>
                                        </p:attrNameLst>
                                      </p:cBhvr>
                                      <p:tavLst>
                                        <p:tav tm="0">
                                          <p:val>
                                            <p:strVal val="#ppt_x"/>
                                          </p:val>
                                        </p:tav>
                                        <p:tav tm="100000">
                                          <p:val>
                                            <p:strVal val="#ppt_x"/>
                                          </p:val>
                                        </p:tav>
                                      </p:tavLst>
                                    </p:anim>
                                    <p:anim calcmode="lin" valueType="num">
                                      <p:cBhvr additive="base">
                                        <p:cTn id="22" dur="2000" fill="hold"/>
                                        <p:tgtEl>
                                          <p:spTgt spid="7"/>
                                        </p:tgtEl>
                                        <p:attrNameLst>
                                          <p:attrName>ppt_y</p:attrName>
                                        </p:attrNameLst>
                                      </p:cBhvr>
                                      <p:tavLst>
                                        <p:tav tm="0">
                                          <p:val>
                                            <p:strVal val="1+#ppt_h/2"/>
                                          </p:val>
                                        </p:tav>
                                        <p:tav tm="100000">
                                          <p:val>
                                            <p:strVal val="#ppt_y"/>
                                          </p:val>
                                        </p:tav>
                                      </p:tavLst>
                                    </p:anim>
                                  </p:childTnLst>
                                </p:cTn>
                              </p:par>
                              <p:par>
                                <p:cTn id="23" presetID="2" presetClass="entr" presetSubtype="4" fill="hold" grpId="0" nodeType="withEffect">
                                  <p:stCondLst>
                                    <p:cond delay="0"/>
                                  </p:stCondLst>
                                  <p:childTnLst>
                                    <p:set>
                                      <p:cBhvr>
                                        <p:cTn id="24" dur="1" fill="hold">
                                          <p:stCondLst>
                                            <p:cond delay="0"/>
                                          </p:stCondLst>
                                        </p:cTn>
                                        <p:tgtEl>
                                          <p:spTgt spid="8"/>
                                        </p:tgtEl>
                                        <p:attrNameLst>
                                          <p:attrName>style.visibility</p:attrName>
                                        </p:attrNameLst>
                                      </p:cBhvr>
                                      <p:to>
                                        <p:strVal val="visible"/>
                                      </p:to>
                                    </p:set>
                                    <p:anim calcmode="lin" valueType="num">
                                      <p:cBhvr additive="base">
                                        <p:cTn id="25" dur="2000" fill="hold"/>
                                        <p:tgtEl>
                                          <p:spTgt spid="8"/>
                                        </p:tgtEl>
                                        <p:attrNameLst>
                                          <p:attrName>ppt_x</p:attrName>
                                        </p:attrNameLst>
                                      </p:cBhvr>
                                      <p:tavLst>
                                        <p:tav tm="0">
                                          <p:val>
                                            <p:strVal val="#ppt_x"/>
                                          </p:val>
                                        </p:tav>
                                        <p:tav tm="100000">
                                          <p:val>
                                            <p:strVal val="#ppt_x"/>
                                          </p:val>
                                        </p:tav>
                                      </p:tavLst>
                                    </p:anim>
                                    <p:anim calcmode="lin" valueType="num">
                                      <p:cBhvr additive="base">
                                        <p:cTn id="26" dur="2000" fill="hold"/>
                                        <p:tgtEl>
                                          <p:spTgt spid="8"/>
                                        </p:tgtEl>
                                        <p:attrNameLst>
                                          <p:attrName>ppt_y</p:attrName>
                                        </p:attrNameLst>
                                      </p:cBhvr>
                                      <p:tavLst>
                                        <p:tav tm="0">
                                          <p:val>
                                            <p:strVal val="1+#ppt_h/2"/>
                                          </p:val>
                                        </p:tav>
                                        <p:tav tm="100000">
                                          <p:val>
                                            <p:strVal val="#ppt_y"/>
                                          </p:val>
                                        </p:tav>
                                      </p:tavLst>
                                    </p:anim>
                                  </p:childTnLst>
                                </p:cTn>
                              </p:par>
                              <p:par>
                                <p:cTn id="27" presetID="2" presetClass="entr" presetSubtype="4" fill="hold" grpId="0" nodeType="withEffect">
                                  <p:stCondLst>
                                    <p:cond delay="0"/>
                                  </p:stCondLst>
                                  <p:childTnLst>
                                    <p:set>
                                      <p:cBhvr>
                                        <p:cTn id="28" dur="1" fill="hold">
                                          <p:stCondLst>
                                            <p:cond delay="0"/>
                                          </p:stCondLst>
                                        </p:cTn>
                                        <p:tgtEl>
                                          <p:spTgt spid="9"/>
                                        </p:tgtEl>
                                        <p:attrNameLst>
                                          <p:attrName>style.visibility</p:attrName>
                                        </p:attrNameLst>
                                      </p:cBhvr>
                                      <p:to>
                                        <p:strVal val="visible"/>
                                      </p:to>
                                    </p:set>
                                    <p:anim calcmode="lin" valueType="num">
                                      <p:cBhvr additive="base">
                                        <p:cTn id="29" dur="2000" fill="hold"/>
                                        <p:tgtEl>
                                          <p:spTgt spid="9"/>
                                        </p:tgtEl>
                                        <p:attrNameLst>
                                          <p:attrName>ppt_x</p:attrName>
                                        </p:attrNameLst>
                                      </p:cBhvr>
                                      <p:tavLst>
                                        <p:tav tm="0">
                                          <p:val>
                                            <p:strVal val="#ppt_x"/>
                                          </p:val>
                                        </p:tav>
                                        <p:tav tm="100000">
                                          <p:val>
                                            <p:strVal val="#ppt_x"/>
                                          </p:val>
                                        </p:tav>
                                      </p:tavLst>
                                    </p:anim>
                                    <p:anim calcmode="lin" valueType="num">
                                      <p:cBhvr additive="base">
                                        <p:cTn id="30" dur="2000" fill="hold"/>
                                        <p:tgtEl>
                                          <p:spTgt spid="9"/>
                                        </p:tgtEl>
                                        <p:attrNameLst>
                                          <p:attrName>ppt_y</p:attrName>
                                        </p:attrNameLst>
                                      </p:cBhvr>
                                      <p:tavLst>
                                        <p:tav tm="0">
                                          <p:val>
                                            <p:strVal val="1+#ppt_h/2"/>
                                          </p:val>
                                        </p:tav>
                                        <p:tav tm="100000">
                                          <p:val>
                                            <p:strVal val="#ppt_y"/>
                                          </p:val>
                                        </p:tav>
                                      </p:tavLst>
                                    </p:anim>
                                  </p:childTnLst>
                                </p:cTn>
                              </p:par>
                              <p:par>
                                <p:cTn id="31" presetID="2" presetClass="entr" presetSubtype="4" fill="hold" grpId="0" nodeType="withEffect">
                                  <p:stCondLst>
                                    <p:cond delay="0"/>
                                  </p:stCondLst>
                                  <p:childTnLst>
                                    <p:set>
                                      <p:cBhvr>
                                        <p:cTn id="32" dur="1" fill="hold">
                                          <p:stCondLst>
                                            <p:cond delay="0"/>
                                          </p:stCondLst>
                                        </p:cTn>
                                        <p:tgtEl>
                                          <p:spTgt spid="10"/>
                                        </p:tgtEl>
                                        <p:attrNameLst>
                                          <p:attrName>style.visibility</p:attrName>
                                        </p:attrNameLst>
                                      </p:cBhvr>
                                      <p:to>
                                        <p:strVal val="visible"/>
                                      </p:to>
                                    </p:set>
                                    <p:anim calcmode="lin" valueType="num">
                                      <p:cBhvr additive="base">
                                        <p:cTn id="33" dur="2000" fill="hold"/>
                                        <p:tgtEl>
                                          <p:spTgt spid="10"/>
                                        </p:tgtEl>
                                        <p:attrNameLst>
                                          <p:attrName>ppt_x</p:attrName>
                                        </p:attrNameLst>
                                      </p:cBhvr>
                                      <p:tavLst>
                                        <p:tav tm="0">
                                          <p:val>
                                            <p:strVal val="#ppt_x"/>
                                          </p:val>
                                        </p:tav>
                                        <p:tav tm="100000">
                                          <p:val>
                                            <p:strVal val="#ppt_x"/>
                                          </p:val>
                                        </p:tav>
                                      </p:tavLst>
                                    </p:anim>
                                    <p:anim calcmode="lin" valueType="num">
                                      <p:cBhvr additive="base">
                                        <p:cTn id="34" dur="2000" fill="hold"/>
                                        <p:tgtEl>
                                          <p:spTgt spid="10"/>
                                        </p:tgtEl>
                                        <p:attrNameLst>
                                          <p:attrName>ppt_y</p:attrName>
                                        </p:attrNameLst>
                                      </p:cBhvr>
                                      <p:tavLst>
                                        <p:tav tm="0">
                                          <p:val>
                                            <p:strVal val="1+#ppt_h/2"/>
                                          </p:val>
                                        </p:tav>
                                        <p:tav tm="100000">
                                          <p:val>
                                            <p:strVal val="#ppt_y"/>
                                          </p:val>
                                        </p:tav>
                                      </p:tavLst>
                                    </p:anim>
                                  </p:childTnLst>
                                </p:cTn>
                              </p:par>
                              <p:par>
                                <p:cTn id="35" presetID="2" presetClass="entr" presetSubtype="4" fill="hold" grpId="0" nodeType="withEffect">
                                  <p:stCondLst>
                                    <p:cond delay="0"/>
                                  </p:stCondLst>
                                  <p:childTnLst>
                                    <p:set>
                                      <p:cBhvr>
                                        <p:cTn id="36" dur="1" fill="hold">
                                          <p:stCondLst>
                                            <p:cond delay="0"/>
                                          </p:stCondLst>
                                        </p:cTn>
                                        <p:tgtEl>
                                          <p:spTgt spid="11"/>
                                        </p:tgtEl>
                                        <p:attrNameLst>
                                          <p:attrName>style.visibility</p:attrName>
                                        </p:attrNameLst>
                                      </p:cBhvr>
                                      <p:to>
                                        <p:strVal val="visible"/>
                                      </p:to>
                                    </p:set>
                                    <p:anim calcmode="lin" valueType="num">
                                      <p:cBhvr additive="base">
                                        <p:cTn id="37" dur="2000" fill="hold"/>
                                        <p:tgtEl>
                                          <p:spTgt spid="11"/>
                                        </p:tgtEl>
                                        <p:attrNameLst>
                                          <p:attrName>ppt_x</p:attrName>
                                        </p:attrNameLst>
                                      </p:cBhvr>
                                      <p:tavLst>
                                        <p:tav tm="0">
                                          <p:val>
                                            <p:strVal val="#ppt_x"/>
                                          </p:val>
                                        </p:tav>
                                        <p:tav tm="100000">
                                          <p:val>
                                            <p:strVal val="#ppt_x"/>
                                          </p:val>
                                        </p:tav>
                                      </p:tavLst>
                                    </p:anim>
                                    <p:anim calcmode="lin" valueType="num">
                                      <p:cBhvr additive="base">
                                        <p:cTn id="38" dur="2000" fill="hold"/>
                                        <p:tgtEl>
                                          <p:spTgt spid="11"/>
                                        </p:tgtEl>
                                        <p:attrNameLst>
                                          <p:attrName>ppt_y</p:attrName>
                                        </p:attrNameLst>
                                      </p:cBhvr>
                                      <p:tavLst>
                                        <p:tav tm="0">
                                          <p:val>
                                            <p:strVal val="1+#ppt_h/2"/>
                                          </p:val>
                                        </p:tav>
                                        <p:tav tm="100000">
                                          <p:val>
                                            <p:strVal val="#ppt_y"/>
                                          </p:val>
                                        </p:tav>
                                      </p:tavLst>
                                    </p:anim>
                                  </p:childTnLst>
                                </p:cTn>
                              </p:par>
                              <p:par>
                                <p:cTn id="39" presetID="2" presetClass="entr" presetSubtype="4" fill="hold" grpId="0" nodeType="withEffect">
                                  <p:stCondLst>
                                    <p:cond delay="0"/>
                                  </p:stCondLst>
                                  <p:childTnLst>
                                    <p:set>
                                      <p:cBhvr>
                                        <p:cTn id="40" dur="1" fill="hold">
                                          <p:stCondLst>
                                            <p:cond delay="0"/>
                                          </p:stCondLst>
                                        </p:cTn>
                                        <p:tgtEl>
                                          <p:spTgt spid="12"/>
                                        </p:tgtEl>
                                        <p:attrNameLst>
                                          <p:attrName>style.visibility</p:attrName>
                                        </p:attrNameLst>
                                      </p:cBhvr>
                                      <p:to>
                                        <p:strVal val="visible"/>
                                      </p:to>
                                    </p:set>
                                    <p:anim calcmode="lin" valueType="num">
                                      <p:cBhvr additive="base">
                                        <p:cTn id="41" dur="2000" fill="hold"/>
                                        <p:tgtEl>
                                          <p:spTgt spid="12"/>
                                        </p:tgtEl>
                                        <p:attrNameLst>
                                          <p:attrName>ppt_x</p:attrName>
                                        </p:attrNameLst>
                                      </p:cBhvr>
                                      <p:tavLst>
                                        <p:tav tm="0">
                                          <p:val>
                                            <p:strVal val="#ppt_x"/>
                                          </p:val>
                                        </p:tav>
                                        <p:tav tm="100000">
                                          <p:val>
                                            <p:strVal val="#ppt_x"/>
                                          </p:val>
                                        </p:tav>
                                      </p:tavLst>
                                    </p:anim>
                                    <p:anim calcmode="lin" valueType="num">
                                      <p:cBhvr additive="base">
                                        <p:cTn id="42" dur="2000" fill="hold"/>
                                        <p:tgtEl>
                                          <p:spTgt spid="12"/>
                                        </p:tgtEl>
                                        <p:attrNameLst>
                                          <p:attrName>ppt_y</p:attrName>
                                        </p:attrNameLst>
                                      </p:cBhvr>
                                      <p:tavLst>
                                        <p:tav tm="0">
                                          <p:val>
                                            <p:strVal val="1+#ppt_h/2"/>
                                          </p:val>
                                        </p:tav>
                                        <p:tav tm="100000">
                                          <p:val>
                                            <p:strVal val="#ppt_y"/>
                                          </p:val>
                                        </p:tav>
                                      </p:tavLst>
                                    </p:anim>
                                  </p:childTnLst>
                                </p:cTn>
                              </p:par>
                              <p:par>
                                <p:cTn id="43" presetID="2" presetClass="entr" presetSubtype="4" fill="hold" grpId="0" nodeType="withEffect">
                                  <p:stCondLst>
                                    <p:cond delay="0"/>
                                  </p:stCondLst>
                                  <p:childTnLst>
                                    <p:set>
                                      <p:cBhvr>
                                        <p:cTn id="44" dur="1" fill="hold">
                                          <p:stCondLst>
                                            <p:cond delay="0"/>
                                          </p:stCondLst>
                                        </p:cTn>
                                        <p:tgtEl>
                                          <p:spTgt spid="13"/>
                                        </p:tgtEl>
                                        <p:attrNameLst>
                                          <p:attrName>style.visibility</p:attrName>
                                        </p:attrNameLst>
                                      </p:cBhvr>
                                      <p:to>
                                        <p:strVal val="visible"/>
                                      </p:to>
                                    </p:set>
                                    <p:anim calcmode="lin" valueType="num">
                                      <p:cBhvr additive="base">
                                        <p:cTn id="45" dur="2000" fill="hold"/>
                                        <p:tgtEl>
                                          <p:spTgt spid="13"/>
                                        </p:tgtEl>
                                        <p:attrNameLst>
                                          <p:attrName>ppt_x</p:attrName>
                                        </p:attrNameLst>
                                      </p:cBhvr>
                                      <p:tavLst>
                                        <p:tav tm="0">
                                          <p:val>
                                            <p:strVal val="#ppt_x"/>
                                          </p:val>
                                        </p:tav>
                                        <p:tav tm="100000">
                                          <p:val>
                                            <p:strVal val="#ppt_x"/>
                                          </p:val>
                                        </p:tav>
                                      </p:tavLst>
                                    </p:anim>
                                    <p:anim calcmode="lin" valueType="num">
                                      <p:cBhvr additive="base">
                                        <p:cTn id="46" dur="2000" fill="hold"/>
                                        <p:tgtEl>
                                          <p:spTgt spid="13"/>
                                        </p:tgtEl>
                                        <p:attrNameLst>
                                          <p:attrName>ppt_y</p:attrName>
                                        </p:attrNameLst>
                                      </p:cBhvr>
                                      <p:tavLst>
                                        <p:tav tm="0">
                                          <p:val>
                                            <p:strVal val="1+#ppt_h/2"/>
                                          </p:val>
                                        </p:tav>
                                        <p:tav tm="100000">
                                          <p:val>
                                            <p:strVal val="#ppt_y"/>
                                          </p:val>
                                        </p:tav>
                                      </p:tavLst>
                                    </p:anim>
                                  </p:childTnLst>
                                </p:cTn>
                              </p:par>
                              <p:par>
                                <p:cTn id="47" presetID="2" presetClass="entr" presetSubtype="4" fill="hold" grpId="0" nodeType="withEffect">
                                  <p:stCondLst>
                                    <p:cond delay="0"/>
                                  </p:stCondLst>
                                  <p:childTnLst>
                                    <p:set>
                                      <p:cBhvr>
                                        <p:cTn id="48" dur="1" fill="hold">
                                          <p:stCondLst>
                                            <p:cond delay="0"/>
                                          </p:stCondLst>
                                        </p:cTn>
                                        <p:tgtEl>
                                          <p:spTgt spid="14"/>
                                        </p:tgtEl>
                                        <p:attrNameLst>
                                          <p:attrName>style.visibility</p:attrName>
                                        </p:attrNameLst>
                                      </p:cBhvr>
                                      <p:to>
                                        <p:strVal val="visible"/>
                                      </p:to>
                                    </p:set>
                                    <p:anim calcmode="lin" valueType="num">
                                      <p:cBhvr additive="base">
                                        <p:cTn id="49" dur="2000" fill="hold"/>
                                        <p:tgtEl>
                                          <p:spTgt spid="14"/>
                                        </p:tgtEl>
                                        <p:attrNameLst>
                                          <p:attrName>ppt_x</p:attrName>
                                        </p:attrNameLst>
                                      </p:cBhvr>
                                      <p:tavLst>
                                        <p:tav tm="0">
                                          <p:val>
                                            <p:strVal val="#ppt_x"/>
                                          </p:val>
                                        </p:tav>
                                        <p:tav tm="100000">
                                          <p:val>
                                            <p:strVal val="#ppt_x"/>
                                          </p:val>
                                        </p:tav>
                                      </p:tavLst>
                                    </p:anim>
                                    <p:anim calcmode="lin" valueType="num">
                                      <p:cBhvr additive="base">
                                        <p:cTn id="50" dur="2000" fill="hold"/>
                                        <p:tgtEl>
                                          <p:spTgt spid="14"/>
                                        </p:tgtEl>
                                        <p:attrNameLst>
                                          <p:attrName>ppt_y</p:attrName>
                                        </p:attrNameLst>
                                      </p:cBhvr>
                                      <p:tavLst>
                                        <p:tav tm="0">
                                          <p:val>
                                            <p:strVal val="1+#ppt_h/2"/>
                                          </p:val>
                                        </p:tav>
                                        <p:tav tm="100000">
                                          <p:val>
                                            <p:strVal val="#ppt_y"/>
                                          </p:val>
                                        </p:tav>
                                      </p:tavLst>
                                    </p:anim>
                                  </p:childTnLst>
                                </p:cTn>
                              </p:par>
                              <p:par>
                                <p:cTn id="51" presetID="2" presetClass="entr" presetSubtype="4" fill="hold" grpId="0" nodeType="withEffect">
                                  <p:stCondLst>
                                    <p:cond delay="0"/>
                                  </p:stCondLst>
                                  <p:childTnLst>
                                    <p:set>
                                      <p:cBhvr>
                                        <p:cTn id="52" dur="1" fill="hold">
                                          <p:stCondLst>
                                            <p:cond delay="0"/>
                                          </p:stCondLst>
                                        </p:cTn>
                                        <p:tgtEl>
                                          <p:spTgt spid="15"/>
                                        </p:tgtEl>
                                        <p:attrNameLst>
                                          <p:attrName>style.visibility</p:attrName>
                                        </p:attrNameLst>
                                      </p:cBhvr>
                                      <p:to>
                                        <p:strVal val="visible"/>
                                      </p:to>
                                    </p:set>
                                    <p:anim calcmode="lin" valueType="num">
                                      <p:cBhvr additive="base">
                                        <p:cTn id="53" dur="2000" fill="hold"/>
                                        <p:tgtEl>
                                          <p:spTgt spid="15"/>
                                        </p:tgtEl>
                                        <p:attrNameLst>
                                          <p:attrName>ppt_x</p:attrName>
                                        </p:attrNameLst>
                                      </p:cBhvr>
                                      <p:tavLst>
                                        <p:tav tm="0">
                                          <p:val>
                                            <p:strVal val="#ppt_x"/>
                                          </p:val>
                                        </p:tav>
                                        <p:tav tm="100000">
                                          <p:val>
                                            <p:strVal val="#ppt_x"/>
                                          </p:val>
                                        </p:tav>
                                      </p:tavLst>
                                    </p:anim>
                                    <p:anim calcmode="lin" valueType="num">
                                      <p:cBhvr additive="base">
                                        <p:cTn id="54" dur="2000" fill="hold"/>
                                        <p:tgtEl>
                                          <p:spTgt spid="15"/>
                                        </p:tgtEl>
                                        <p:attrNameLst>
                                          <p:attrName>ppt_y</p:attrName>
                                        </p:attrNameLst>
                                      </p:cBhvr>
                                      <p:tavLst>
                                        <p:tav tm="0">
                                          <p:val>
                                            <p:strVal val="1+#ppt_h/2"/>
                                          </p:val>
                                        </p:tav>
                                        <p:tav tm="100000">
                                          <p:val>
                                            <p:strVal val="#ppt_y"/>
                                          </p:val>
                                        </p:tav>
                                      </p:tavLst>
                                    </p:anim>
                                  </p:childTnLst>
                                </p:cTn>
                              </p:par>
                              <p:par>
                                <p:cTn id="55" presetID="2" presetClass="entr" presetSubtype="4" fill="hold" grpId="0" nodeType="withEffect">
                                  <p:stCondLst>
                                    <p:cond delay="0"/>
                                  </p:stCondLst>
                                  <p:childTnLst>
                                    <p:set>
                                      <p:cBhvr>
                                        <p:cTn id="56" dur="1" fill="hold">
                                          <p:stCondLst>
                                            <p:cond delay="0"/>
                                          </p:stCondLst>
                                        </p:cTn>
                                        <p:tgtEl>
                                          <p:spTgt spid="16"/>
                                        </p:tgtEl>
                                        <p:attrNameLst>
                                          <p:attrName>style.visibility</p:attrName>
                                        </p:attrNameLst>
                                      </p:cBhvr>
                                      <p:to>
                                        <p:strVal val="visible"/>
                                      </p:to>
                                    </p:set>
                                    <p:anim calcmode="lin" valueType="num">
                                      <p:cBhvr additive="base">
                                        <p:cTn id="57" dur="2000" fill="hold"/>
                                        <p:tgtEl>
                                          <p:spTgt spid="16"/>
                                        </p:tgtEl>
                                        <p:attrNameLst>
                                          <p:attrName>ppt_x</p:attrName>
                                        </p:attrNameLst>
                                      </p:cBhvr>
                                      <p:tavLst>
                                        <p:tav tm="0">
                                          <p:val>
                                            <p:strVal val="#ppt_x"/>
                                          </p:val>
                                        </p:tav>
                                        <p:tav tm="100000">
                                          <p:val>
                                            <p:strVal val="#ppt_x"/>
                                          </p:val>
                                        </p:tav>
                                      </p:tavLst>
                                    </p:anim>
                                    <p:anim calcmode="lin" valueType="num">
                                      <p:cBhvr additive="base">
                                        <p:cTn id="58" dur="2000" fill="hold"/>
                                        <p:tgtEl>
                                          <p:spTgt spid="16"/>
                                        </p:tgtEl>
                                        <p:attrNameLst>
                                          <p:attrName>ppt_y</p:attrName>
                                        </p:attrNameLst>
                                      </p:cBhvr>
                                      <p:tavLst>
                                        <p:tav tm="0">
                                          <p:val>
                                            <p:strVal val="1+#ppt_h/2"/>
                                          </p:val>
                                        </p:tav>
                                        <p:tav tm="100000">
                                          <p:val>
                                            <p:strVal val="#ppt_y"/>
                                          </p:val>
                                        </p:tav>
                                      </p:tavLst>
                                    </p:anim>
                                  </p:childTnLst>
                                </p:cTn>
                              </p:par>
                              <p:par>
                                <p:cTn id="59" presetID="2" presetClass="entr" presetSubtype="4" fill="hold" grpId="0" nodeType="withEffect">
                                  <p:stCondLst>
                                    <p:cond delay="0"/>
                                  </p:stCondLst>
                                  <p:childTnLst>
                                    <p:set>
                                      <p:cBhvr>
                                        <p:cTn id="60" dur="1" fill="hold">
                                          <p:stCondLst>
                                            <p:cond delay="0"/>
                                          </p:stCondLst>
                                        </p:cTn>
                                        <p:tgtEl>
                                          <p:spTgt spid="17"/>
                                        </p:tgtEl>
                                        <p:attrNameLst>
                                          <p:attrName>style.visibility</p:attrName>
                                        </p:attrNameLst>
                                      </p:cBhvr>
                                      <p:to>
                                        <p:strVal val="visible"/>
                                      </p:to>
                                    </p:set>
                                    <p:anim calcmode="lin" valueType="num">
                                      <p:cBhvr additive="base">
                                        <p:cTn id="61" dur="2000" fill="hold"/>
                                        <p:tgtEl>
                                          <p:spTgt spid="17"/>
                                        </p:tgtEl>
                                        <p:attrNameLst>
                                          <p:attrName>ppt_x</p:attrName>
                                        </p:attrNameLst>
                                      </p:cBhvr>
                                      <p:tavLst>
                                        <p:tav tm="0">
                                          <p:val>
                                            <p:strVal val="#ppt_x"/>
                                          </p:val>
                                        </p:tav>
                                        <p:tav tm="100000">
                                          <p:val>
                                            <p:strVal val="#ppt_x"/>
                                          </p:val>
                                        </p:tav>
                                      </p:tavLst>
                                    </p:anim>
                                    <p:anim calcmode="lin" valueType="num">
                                      <p:cBhvr additive="base">
                                        <p:cTn id="62" dur="2000" fill="hold"/>
                                        <p:tgtEl>
                                          <p:spTgt spid="17"/>
                                        </p:tgtEl>
                                        <p:attrNameLst>
                                          <p:attrName>ppt_y</p:attrName>
                                        </p:attrNameLst>
                                      </p:cBhvr>
                                      <p:tavLst>
                                        <p:tav tm="0">
                                          <p:val>
                                            <p:strVal val="1+#ppt_h/2"/>
                                          </p:val>
                                        </p:tav>
                                        <p:tav tm="100000">
                                          <p:val>
                                            <p:strVal val="#ppt_y"/>
                                          </p:val>
                                        </p:tav>
                                      </p:tavLst>
                                    </p:anim>
                                  </p:childTnLst>
                                </p:cTn>
                              </p:par>
                              <p:par>
                                <p:cTn id="63" presetID="2" presetClass="entr" presetSubtype="4" fill="hold" grpId="0" nodeType="withEffect">
                                  <p:stCondLst>
                                    <p:cond delay="0"/>
                                  </p:stCondLst>
                                  <p:childTnLst>
                                    <p:set>
                                      <p:cBhvr>
                                        <p:cTn id="64" dur="1" fill="hold">
                                          <p:stCondLst>
                                            <p:cond delay="0"/>
                                          </p:stCondLst>
                                        </p:cTn>
                                        <p:tgtEl>
                                          <p:spTgt spid="18"/>
                                        </p:tgtEl>
                                        <p:attrNameLst>
                                          <p:attrName>style.visibility</p:attrName>
                                        </p:attrNameLst>
                                      </p:cBhvr>
                                      <p:to>
                                        <p:strVal val="visible"/>
                                      </p:to>
                                    </p:set>
                                    <p:anim calcmode="lin" valueType="num">
                                      <p:cBhvr additive="base">
                                        <p:cTn id="65" dur="2000" fill="hold"/>
                                        <p:tgtEl>
                                          <p:spTgt spid="18"/>
                                        </p:tgtEl>
                                        <p:attrNameLst>
                                          <p:attrName>ppt_x</p:attrName>
                                        </p:attrNameLst>
                                      </p:cBhvr>
                                      <p:tavLst>
                                        <p:tav tm="0">
                                          <p:val>
                                            <p:strVal val="#ppt_x"/>
                                          </p:val>
                                        </p:tav>
                                        <p:tav tm="100000">
                                          <p:val>
                                            <p:strVal val="#ppt_x"/>
                                          </p:val>
                                        </p:tav>
                                      </p:tavLst>
                                    </p:anim>
                                    <p:anim calcmode="lin" valueType="num">
                                      <p:cBhvr additive="base">
                                        <p:cTn id="66" dur="2000" fill="hold"/>
                                        <p:tgtEl>
                                          <p:spTgt spid="18"/>
                                        </p:tgtEl>
                                        <p:attrNameLst>
                                          <p:attrName>ppt_y</p:attrName>
                                        </p:attrNameLst>
                                      </p:cBhvr>
                                      <p:tavLst>
                                        <p:tav tm="0">
                                          <p:val>
                                            <p:strVal val="1+#ppt_h/2"/>
                                          </p:val>
                                        </p:tav>
                                        <p:tav tm="100000">
                                          <p:val>
                                            <p:strVal val="#ppt_y"/>
                                          </p:val>
                                        </p:tav>
                                      </p:tavLst>
                                    </p:anim>
                                  </p:childTnLst>
                                </p:cTn>
                              </p:par>
                              <p:par>
                                <p:cTn id="67" presetID="2" presetClass="entr" presetSubtype="4" fill="hold" grpId="0" nodeType="withEffect">
                                  <p:stCondLst>
                                    <p:cond delay="0"/>
                                  </p:stCondLst>
                                  <p:childTnLst>
                                    <p:set>
                                      <p:cBhvr>
                                        <p:cTn id="68" dur="1" fill="hold">
                                          <p:stCondLst>
                                            <p:cond delay="0"/>
                                          </p:stCondLst>
                                        </p:cTn>
                                        <p:tgtEl>
                                          <p:spTgt spid="19"/>
                                        </p:tgtEl>
                                        <p:attrNameLst>
                                          <p:attrName>style.visibility</p:attrName>
                                        </p:attrNameLst>
                                      </p:cBhvr>
                                      <p:to>
                                        <p:strVal val="visible"/>
                                      </p:to>
                                    </p:set>
                                    <p:anim calcmode="lin" valueType="num">
                                      <p:cBhvr additive="base">
                                        <p:cTn id="69" dur="2000" fill="hold"/>
                                        <p:tgtEl>
                                          <p:spTgt spid="19"/>
                                        </p:tgtEl>
                                        <p:attrNameLst>
                                          <p:attrName>ppt_x</p:attrName>
                                        </p:attrNameLst>
                                      </p:cBhvr>
                                      <p:tavLst>
                                        <p:tav tm="0">
                                          <p:val>
                                            <p:strVal val="#ppt_x"/>
                                          </p:val>
                                        </p:tav>
                                        <p:tav tm="100000">
                                          <p:val>
                                            <p:strVal val="#ppt_x"/>
                                          </p:val>
                                        </p:tav>
                                      </p:tavLst>
                                    </p:anim>
                                    <p:anim calcmode="lin" valueType="num">
                                      <p:cBhvr additive="base">
                                        <p:cTn id="70" dur="2000" fill="hold"/>
                                        <p:tgtEl>
                                          <p:spTgt spid="19"/>
                                        </p:tgtEl>
                                        <p:attrNameLst>
                                          <p:attrName>ppt_y</p:attrName>
                                        </p:attrNameLst>
                                      </p:cBhvr>
                                      <p:tavLst>
                                        <p:tav tm="0">
                                          <p:val>
                                            <p:strVal val="1+#ppt_h/2"/>
                                          </p:val>
                                        </p:tav>
                                        <p:tav tm="100000">
                                          <p:val>
                                            <p:strVal val="#ppt_y"/>
                                          </p:val>
                                        </p:tav>
                                      </p:tavLst>
                                    </p:anim>
                                  </p:childTnLst>
                                </p:cTn>
                              </p:par>
                              <p:par>
                                <p:cTn id="71" presetID="2" presetClass="entr" presetSubtype="4" fill="hold" grpId="0" nodeType="withEffect">
                                  <p:stCondLst>
                                    <p:cond delay="0"/>
                                  </p:stCondLst>
                                  <p:childTnLst>
                                    <p:set>
                                      <p:cBhvr>
                                        <p:cTn id="72" dur="1" fill="hold">
                                          <p:stCondLst>
                                            <p:cond delay="0"/>
                                          </p:stCondLst>
                                        </p:cTn>
                                        <p:tgtEl>
                                          <p:spTgt spid="20"/>
                                        </p:tgtEl>
                                        <p:attrNameLst>
                                          <p:attrName>style.visibility</p:attrName>
                                        </p:attrNameLst>
                                      </p:cBhvr>
                                      <p:to>
                                        <p:strVal val="visible"/>
                                      </p:to>
                                    </p:set>
                                    <p:anim calcmode="lin" valueType="num">
                                      <p:cBhvr additive="base">
                                        <p:cTn id="73" dur="2000" fill="hold"/>
                                        <p:tgtEl>
                                          <p:spTgt spid="20"/>
                                        </p:tgtEl>
                                        <p:attrNameLst>
                                          <p:attrName>ppt_x</p:attrName>
                                        </p:attrNameLst>
                                      </p:cBhvr>
                                      <p:tavLst>
                                        <p:tav tm="0">
                                          <p:val>
                                            <p:strVal val="#ppt_x"/>
                                          </p:val>
                                        </p:tav>
                                        <p:tav tm="100000">
                                          <p:val>
                                            <p:strVal val="#ppt_x"/>
                                          </p:val>
                                        </p:tav>
                                      </p:tavLst>
                                    </p:anim>
                                    <p:anim calcmode="lin" valueType="num">
                                      <p:cBhvr additive="base">
                                        <p:cTn id="74" dur="2000" fill="hold"/>
                                        <p:tgtEl>
                                          <p:spTgt spid="20"/>
                                        </p:tgtEl>
                                        <p:attrNameLst>
                                          <p:attrName>ppt_y</p:attrName>
                                        </p:attrNameLst>
                                      </p:cBhvr>
                                      <p:tavLst>
                                        <p:tav tm="0">
                                          <p:val>
                                            <p:strVal val="1+#ppt_h/2"/>
                                          </p:val>
                                        </p:tav>
                                        <p:tav tm="100000">
                                          <p:val>
                                            <p:strVal val="#ppt_y"/>
                                          </p:val>
                                        </p:tav>
                                      </p:tavLst>
                                    </p:anim>
                                  </p:childTnLst>
                                </p:cTn>
                              </p:par>
                              <p:par>
                                <p:cTn id="75" presetID="2" presetClass="entr" presetSubtype="4" fill="hold" grpId="0" nodeType="withEffect">
                                  <p:stCondLst>
                                    <p:cond delay="0"/>
                                  </p:stCondLst>
                                  <p:childTnLst>
                                    <p:set>
                                      <p:cBhvr>
                                        <p:cTn id="76" dur="1" fill="hold">
                                          <p:stCondLst>
                                            <p:cond delay="0"/>
                                          </p:stCondLst>
                                        </p:cTn>
                                        <p:tgtEl>
                                          <p:spTgt spid="21"/>
                                        </p:tgtEl>
                                        <p:attrNameLst>
                                          <p:attrName>style.visibility</p:attrName>
                                        </p:attrNameLst>
                                      </p:cBhvr>
                                      <p:to>
                                        <p:strVal val="visible"/>
                                      </p:to>
                                    </p:set>
                                    <p:anim calcmode="lin" valueType="num">
                                      <p:cBhvr additive="base">
                                        <p:cTn id="77" dur="2000" fill="hold"/>
                                        <p:tgtEl>
                                          <p:spTgt spid="21"/>
                                        </p:tgtEl>
                                        <p:attrNameLst>
                                          <p:attrName>ppt_x</p:attrName>
                                        </p:attrNameLst>
                                      </p:cBhvr>
                                      <p:tavLst>
                                        <p:tav tm="0">
                                          <p:val>
                                            <p:strVal val="#ppt_x"/>
                                          </p:val>
                                        </p:tav>
                                        <p:tav tm="100000">
                                          <p:val>
                                            <p:strVal val="#ppt_x"/>
                                          </p:val>
                                        </p:tav>
                                      </p:tavLst>
                                    </p:anim>
                                    <p:anim calcmode="lin" valueType="num">
                                      <p:cBhvr additive="base">
                                        <p:cTn id="78" dur="2000" fill="hold"/>
                                        <p:tgtEl>
                                          <p:spTgt spid="21"/>
                                        </p:tgtEl>
                                        <p:attrNameLst>
                                          <p:attrName>ppt_y</p:attrName>
                                        </p:attrNameLst>
                                      </p:cBhvr>
                                      <p:tavLst>
                                        <p:tav tm="0">
                                          <p:val>
                                            <p:strVal val="1+#ppt_h/2"/>
                                          </p:val>
                                        </p:tav>
                                        <p:tav tm="100000">
                                          <p:val>
                                            <p:strVal val="#ppt_y"/>
                                          </p:val>
                                        </p:tav>
                                      </p:tavLst>
                                    </p:anim>
                                  </p:childTnLst>
                                </p:cTn>
                              </p:par>
                              <p:par>
                                <p:cTn id="79" presetID="2" presetClass="entr" presetSubtype="4" fill="hold" grpId="0" nodeType="withEffect">
                                  <p:stCondLst>
                                    <p:cond delay="0"/>
                                  </p:stCondLst>
                                  <p:childTnLst>
                                    <p:set>
                                      <p:cBhvr>
                                        <p:cTn id="80" dur="1" fill="hold">
                                          <p:stCondLst>
                                            <p:cond delay="0"/>
                                          </p:stCondLst>
                                        </p:cTn>
                                        <p:tgtEl>
                                          <p:spTgt spid="22"/>
                                        </p:tgtEl>
                                        <p:attrNameLst>
                                          <p:attrName>style.visibility</p:attrName>
                                        </p:attrNameLst>
                                      </p:cBhvr>
                                      <p:to>
                                        <p:strVal val="visible"/>
                                      </p:to>
                                    </p:set>
                                    <p:anim calcmode="lin" valueType="num">
                                      <p:cBhvr additive="base">
                                        <p:cTn id="81" dur="2000" fill="hold"/>
                                        <p:tgtEl>
                                          <p:spTgt spid="22"/>
                                        </p:tgtEl>
                                        <p:attrNameLst>
                                          <p:attrName>ppt_x</p:attrName>
                                        </p:attrNameLst>
                                      </p:cBhvr>
                                      <p:tavLst>
                                        <p:tav tm="0">
                                          <p:val>
                                            <p:strVal val="#ppt_x"/>
                                          </p:val>
                                        </p:tav>
                                        <p:tav tm="100000">
                                          <p:val>
                                            <p:strVal val="#ppt_x"/>
                                          </p:val>
                                        </p:tav>
                                      </p:tavLst>
                                    </p:anim>
                                    <p:anim calcmode="lin" valueType="num">
                                      <p:cBhvr additive="base">
                                        <p:cTn id="82" dur="2000" fill="hold"/>
                                        <p:tgtEl>
                                          <p:spTgt spid="22"/>
                                        </p:tgtEl>
                                        <p:attrNameLst>
                                          <p:attrName>ppt_y</p:attrName>
                                        </p:attrNameLst>
                                      </p:cBhvr>
                                      <p:tavLst>
                                        <p:tav tm="0">
                                          <p:val>
                                            <p:strVal val="1+#ppt_h/2"/>
                                          </p:val>
                                        </p:tav>
                                        <p:tav tm="100000">
                                          <p:val>
                                            <p:strVal val="#ppt_y"/>
                                          </p:val>
                                        </p:tav>
                                      </p:tavLst>
                                    </p:anim>
                                  </p:childTnLst>
                                </p:cTn>
                              </p:par>
                              <p:par>
                                <p:cTn id="83" presetID="2" presetClass="entr" presetSubtype="4" fill="hold" grpId="0" nodeType="withEffect">
                                  <p:stCondLst>
                                    <p:cond delay="0"/>
                                  </p:stCondLst>
                                  <p:childTnLst>
                                    <p:set>
                                      <p:cBhvr>
                                        <p:cTn id="84" dur="1" fill="hold">
                                          <p:stCondLst>
                                            <p:cond delay="0"/>
                                          </p:stCondLst>
                                        </p:cTn>
                                        <p:tgtEl>
                                          <p:spTgt spid="23"/>
                                        </p:tgtEl>
                                        <p:attrNameLst>
                                          <p:attrName>style.visibility</p:attrName>
                                        </p:attrNameLst>
                                      </p:cBhvr>
                                      <p:to>
                                        <p:strVal val="visible"/>
                                      </p:to>
                                    </p:set>
                                    <p:anim calcmode="lin" valueType="num">
                                      <p:cBhvr additive="base">
                                        <p:cTn id="85" dur="2000" fill="hold"/>
                                        <p:tgtEl>
                                          <p:spTgt spid="23"/>
                                        </p:tgtEl>
                                        <p:attrNameLst>
                                          <p:attrName>ppt_x</p:attrName>
                                        </p:attrNameLst>
                                      </p:cBhvr>
                                      <p:tavLst>
                                        <p:tav tm="0">
                                          <p:val>
                                            <p:strVal val="#ppt_x"/>
                                          </p:val>
                                        </p:tav>
                                        <p:tav tm="100000">
                                          <p:val>
                                            <p:strVal val="#ppt_x"/>
                                          </p:val>
                                        </p:tav>
                                      </p:tavLst>
                                    </p:anim>
                                    <p:anim calcmode="lin" valueType="num">
                                      <p:cBhvr additive="base">
                                        <p:cTn id="86" dur="2000" fill="hold"/>
                                        <p:tgtEl>
                                          <p:spTgt spid="23"/>
                                        </p:tgtEl>
                                        <p:attrNameLst>
                                          <p:attrName>ppt_y</p:attrName>
                                        </p:attrNameLst>
                                      </p:cBhvr>
                                      <p:tavLst>
                                        <p:tav tm="0">
                                          <p:val>
                                            <p:strVal val="1+#ppt_h/2"/>
                                          </p:val>
                                        </p:tav>
                                        <p:tav tm="100000">
                                          <p:val>
                                            <p:strVal val="#ppt_y"/>
                                          </p:val>
                                        </p:tav>
                                      </p:tavLst>
                                    </p:anim>
                                  </p:childTnLst>
                                </p:cTn>
                              </p:par>
                              <p:par>
                                <p:cTn id="87" presetID="2" presetClass="entr" presetSubtype="4" fill="hold" grpId="0" nodeType="withEffect">
                                  <p:stCondLst>
                                    <p:cond delay="0"/>
                                  </p:stCondLst>
                                  <p:childTnLst>
                                    <p:set>
                                      <p:cBhvr>
                                        <p:cTn id="88" dur="1" fill="hold">
                                          <p:stCondLst>
                                            <p:cond delay="0"/>
                                          </p:stCondLst>
                                        </p:cTn>
                                        <p:tgtEl>
                                          <p:spTgt spid="24"/>
                                        </p:tgtEl>
                                        <p:attrNameLst>
                                          <p:attrName>style.visibility</p:attrName>
                                        </p:attrNameLst>
                                      </p:cBhvr>
                                      <p:to>
                                        <p:strVal val="visible"/>
                                      </p:to>
                                    </p:set>
                                    <p:anim calcmode="lin" valueType="num">
                                      <p:cBhvr additive="base">
                                        <p:cTn id="89" dur="2000" fill="hold"/>
                                        <p:tgtEl>
                                          <p:spTgt spid="24"/>
                                        </p:tgtEl>
                                        <p:attrNameLst>
                                          <p:attrName>ppt_x</p:attrName>
                                        </p:attrNameLst>
                                      </p:cBhvr>
                                      <p:tavLst>
                                        <p:tav tm="0">
                                          <p:val>
                                            <p:strVal val="#ppt_x"/>
                                          </p:val>
                                        </p:tav>
                                        <p:tav tm="100000">
                                          <p:val>
                                            <p:strVal val="#ppt_x"/>
                                          </p:val>
                                        </p:tav>
                                      </p:tavLst>
                                    </p:anim>
                                    <p:anim calcmode="lin" valueType="num">
                                      <p:cBhvr additive="base">
                                        <p:cTn id="90" dur="2000" fill="hold"/>
                                        <p:tgtEl>
                                          <p:spTgt spid="24"/>
                                        </p:tgtEl>
                                        <p:attrNameLst>
                                          <p:attrName>ppt_y</p:attrName>
                                        </p:attrNameLst>
                                      </p:cBhvr>
                                      <p:tavLst>
                                        <p:tav tm="0">
                                          <p:val>
                                            <p:strVal val="1+#ppt_h/2"/>
                                          </p:val>
                                        </p:tav>
                                        <p:tav tm="100000">
                                          <p:val>
                                            <p:strVal val="#ppt_y"/>
                                          </p:val>
                                        </p:tav>
                                      </p:tavLst>
                                    </p:anim>
                                  </p:childTnLst>
                                </p:cTn>
                              </p:par>
                              <p:par>
                                <p:cTn id="91" presetID="2" presetClass="entr" presetSubtype="4" fill="hold" grpId="0" nodeType="withEffect">
                                  <p:stCondLst>
                                    <p:cond delay="0"/>
                                  </p:stCondLst>
                                  <p:childTnLst>
                                    <p:set>
                                      <p:cBhvr>
                                        <p:cTn id="92" dur="1" fill="hold">
                                          <p:stCondLst>
                                            <p:cond delay="0"/>
                                          </p:stCondLst>
                                        </p:cTn>
                                        <p:tgtEl>
                                          <p:spTgt spid="25"/>
                                        </p:tgtEl>
                                        <p:attrNameLst>
                                          <p:attrName>style.visibility</p:attrName>
                                        </p:attrNameLst>
                                      </p:cBhvr>
                                      <p:to>
                                        <p:strVal val="visible"/>
                                      </p:to>
                                    </p:set>
                                    <p:anim calcmode="lin" valueType="num">
                                      <p:cBhvr additive="base">
                                        <p:cTn id="93" dur="2000" fill="hold"/>
                                        <p:tgtEl>
                                          <p:spTgt spid="25"/>
                                        </p:tgtEl>
                                        <p:attrNameLst>
                                          <p:attrName>ppt_x</p:attrName>
                                        </p:attrNameLst>
                                      </p:cBhvr>
                                      <p:tavLst>
                                        <p:tav tm="0">
                                          <p:val>
                                            <p:strVal val="#ppt_x"/>
                                          </p:val>
                                        </p:tav>
                                        <p:tav tm="100000">
                                          <p:val>
                                            <p:strVal val="#ppt_x"/>
                                          </p:val>
                                        </p:tav>
                                      </p:tavLst>
                                    </p:anim>
                                    <p:anim calcmode="lin" valueType="num">
                                      <p:cBhvr additive="base">
                                        <p:cTn id="94" dur="2000" fill="hold"/>
                                        <p:tgtEl>
                                          <p:spTgt spid="25"/>
                                        </p:tgtEl>
                                        <p:attrNameLst>
                                          <p:attrName>ppt_y</p:attrName>
                                        </p:attrNameLst>
                                      </p:cBhvr>
                                      <p:tavLst>
                                        <p:tav tm="0">
                                          <p:val>
                                            <p:strVal val="1+#ppt_h/2"/>
                                          </p:val>
                                        </p:tav>
                                        <p:tav tm="100000">
                                          <p:val>
                                            <p:strVal val="#ppt_y"/>
                                          </p:val>
                                        </p:tav>
                                      </p:tavLst>
                                    </p:anim>
                                  </p:childTnLst>
                                </p:cTn>
                              </p:par>
                              <p:par>
                                <p:cTn id="95" presetID="2" presetClass="entr" presetSubtype="4" fill="hold" grpId="0" nodeType="withEffect">
                                  <p:stCondLst>
                                    <p:cond delay="0"/>
                                  </p:stCondLst>
                                  <p:childTnLst>
                                    <p:set>
                                      <p:cBhvr>
                                        <p:cTn id="96" dur="1" fill="hold">
                                          <p:stCondLst>
                                            <p:cond delay="0"/>
                                          </p:stCondLst>
                                        </p:cTn>
                                        <p:tgtEl>
                                          <p:spTgt spid="26"/>
                                        </p:tgtEl>
                                        <p:attrNameLst>
                                          <p:attrName>style.visibility</p:attrName>
                                        </p:attrNameLst>
                                      </p:cBhvr>
                                      <p:to>
                                        <p:strVal val="visible"/>
                                      </p:to>
                                    </p:set>
                                    <p:anim calcmode="lin" valueType="num">
                                      <p:cBhvr additive="base">
                                        <p:cTn id="97" dur="2000" fill="hold"/>
                                        <p:tgtEl>
                                          <p:spTgt spid="26"/>
                                        </p:tgtEl>
                                        <p:attrNameLst>
                                          <p:attrName>ppt_x</p:attrName>
                                        </p:attrNameLst>
                                      </p:cBhvr>
                                      <p:tavLst>
                                        <p:tav tm="0">
                                          <p:val>
                                            <p:strVal val="#ppt_x"/>
                                          </p:val>
                                        </p:tav>
                                        <p:tav tm="100000">
                                          <p:val>
                                            <p:strVal val="#ppt_x"/>
                                          </p:val>
                                        </p:tav>
                                      </p:tavLst>
                                    </p:anim>
                                    <p:anim calcmode="lin" valueType="num">
                                      <p:cBhvr additive="base">
                                        <p:cTn id="98" dur="2000" fill="hold"/>
                                        <p:tgtEl>
                                          <p:spTgt spid="26"/>
                                        </p:tgtEl>
                                        <p:attrNameLst>
                                          <p:attrName>ppt_y</p:attrName>
                                        </p:attrNameLst>
                                      </p:cBhvr>
                                      <p:tavLst>
                                        <p:tav tm="0">
                                          <p:val>
                                            <p:strVal val="1+#ppt_h/2"/>
                                          </p:val>
                                        </p:tav>
                                        <p:tav tm="100000">
                                          <p:val>
                                            <p:strVal val="#ppt_y"/>
                                          </p:val>
                                        </p:tav>
                                      </p:tavLst>
                                    </p:anim>
                                  </p:childTnLst>
                                </p:cTn>
                              </p:par>
                              <p:par>
                                <p:cTn id="99" presetID="2" presetClass="entr" presetSubtype="4" fill="hold" grpId="0" nodeType="withEffect">
                                  <p:stCondLst>
                                    <p:cond delay="0"/>
                                  </p:stCondLst>
                                  <p:childTnLst>
                                    <p:set>
                                      <p:cBhvr>
                                        <p:cTn id="100" dur="1" fill="hold">
                                          <p:stCondLst>
                                            <p:cond delay="0"/>
                                          </p:stCondLst>
                                        </p:cTn>
                                        <p:tgtEl>
                                          <p:spTgt spid="27"/>
                                        </p:tgtEl>
                                        <p:attrNameLst>
                                          <p:attrName>style.visibility</p:attrName>
                                        </p:attrNameLst>
                                      </p:cBhvr>
                                      <p:to>
                                        <p:strVal val="visible"/>
                                      </p:to>
                                    </p:set>
                                    <p:anim calcmode="lin" valueType="num">
                                      <p:cBhvr additive="base">
                                        <p:cTn id="101" dur="2000" fill="hold"/>
                                        <p:tgtEl>
                                          <p:spTgt spid="27"/>
                                        </p:tgtEl>
                                        <p:attrNameLst>
                                          <p:attrName>ppt_x</p:attrName>
                                        </p:attrNameLst>
                                      </p:cBhvr>
                                      <p:tavLst>
                                        <p:tav tm="0">
                                          <p:val>
                                            <p:strVal val="#ppt_x"/>
                                          </p:val>
                                        </p:tav>
                                        <p:tav tm="100000">
                                          <p:val>
                                            <p:strVal val="#ppt_x"/>
                                          </p:val>
                                        </p:tav>
                                      </p:tavLst>
                                    </p:anim>
                                    <p:anim calcmode="lin" valueType="num">
                                      <p:cBhvr additive="base">
                                        <p:cTn id="102" dur="2000" fill="hold"/>
                                        <p:tgtEl>
                                          <p:spTgt spid="27"/>
                                        </p:tgtEl>
                                        <p:attrNameLst>
                                          <p:attrName>ppt_y</p:attrName>
                                        </p:attrNameLst>
                                      </p:cBhvr>
                                      <p:tavLst>
                                        <p:tav tm="0">
                                          <p:val>
                                            <p:strVal val="1+#ppt_h/2"/>
                                          </p:val>
                                        </p:tav>
                                        <p:tav tm="100000">
                                          <p:val>
                                            <p:strVal val="#ppt_y"/>
                                          </p:val>
                                        </p:tav>
                                      </p:tavLst>
                                    </p:anim>
                                  </p:childTnLst>
                                </p:cTn>
                              </p:par>
                              <p:par>
                                <p:cTn id="103" presetID="2" presetClass="entr" presetSubtype="4" fill="hold" grpId="0" nodeType="withEffect">
                                  <p:stCondLst>
                                    <p:cond delay="0"/>
                                  </p:stCondLst>
                                  <p:childTnLst>
                                    <p:set>
                                      <p:cBhvr>
                                        <p:cTn id="104" dur="1" fill="hold">
                                          <p:stCondLst>
                                            <p:cond delay="0"/>
                                          </p:stCondLst>
                                        </p:cTn>
                                        <p:tgtEl>
                                          <p:spTgt spid="28"/>
                                        </p:tgtEl>
                                        <p:attrNameLst>
                                          <p:attrName>style.visibility</p:attrName>
                                        </p:attrNameLst>
                                      </p:cBhvr>
                                      <p:to>
                                        <p:strVal val="visible"/>
                                      </p:to>
                                    </p:set>
                                    <p:anim calcmode="lin" valueType="num">
                                      <p:cBhvr additive="base">
                                        <p:cTn id="105" dur="2000" fill="hold"/>
                                        <p:tgtEl>
                                          <p:spTgt spid="28"/>
                                        </p:tgtEl>
                                        <p:attrNameLst>
                                          <p:attrName>ppt_x</p:attrName>
                                        </p:attrNameLst>
                                      </p:cBhvr>
                                      <p:tavLst>
                                        <p:tav tm="0">
                                          <p:val>
                                            <p:strVal val="#ppt_x"/>
                                          </p:val>
                                        </p:tav>
                                        <p:tav tm="100000">
                                          <p:val>
                                            <p:strVal val="#ppt_x"/>
                                          </p:val>
                                        </p:tav>
                                      </p:tavLst>
                                    </p:anim>
                                    <p:anim calcmode="lin" valueType="num">
                                      <p:cBhvr additive="base">
                                        <p:cTn id="106" dur="2000" fill="hold"/>
                                        <p:tgtEl>
                                          <p:spTgt spid="28"/>
                                        </p:tgtEl>
                                        <p:attrNameLst>
                                          <p:attrName>ppt_y</p:attrName>
                                        </p:attrNameLst>
                                      </p:cBhvr>
                                      <p:tavLst>
                                        <p:tav tm="0">
                                          <p:val>
                                            <p:strVal val="1+#ppt_h/2"/>
                                          </p:val>
                                        </p:tav>
                                        <p:tav tm="100000">
                                          <p:val>
                                            <p:strVal val="#ppt_y"/>
                                          </p:val>
                                        </p:tav>
                                      </p:tavLst>
                                    </p:anim>
                                  </p:childTnLst>
                                </p:cTn>
                              </p:par>
                              <p:par>
                                <p:cTn id="107" presetID="2" presetClass="entr" presetSubtype="4" fill="hold" grpId="0" nodeType="withEffect">
                                  <p:stCondLst>
                                    <p:cond delay="0"/>
                                  </p:stCondLst>
                                  <p:childTnLst>
                                    <p:set>
                                      <p:cBhvr>
                                        <p:cTn id="108" dur="1" fill="hold">
                                          <p:stCondLst>
                                            <p:cond delay="0"/>
                                          </p:stCondLst>
                                        </p:cTn>
                                        <p:tgtEl>
                                          <p:spTgt spid="29"/>
                                        </p:tgtEl>
                                        <p:attrNameLst>
                                          <p:attrName>style.visibility</p:attrName>
                                        </p:attrNameLst>
                                      </p:cBhvr>
                                      <p:to>
                                        <p:strVal val="visible"/>
                                      </p:to>
                                    </p:set>
                                    <p:anim calcmode="lin" valueType="num">
                                      <p:cBhvr additive="base">
                                        <p:cTn id="109" dur="2000" fill="hold"/>
                                        <p:tgtEl>
                                          <p:spTgt spid="29"/>
                                        </p:tgtEl>
                                        <p:attrNameLst>
                                          <p:attrName>ppt_x</p:attrName>
                                        </p:attrNameLst>
                                      </p:cBhvr>
                                      <p:tavLst>
                                        <p:tav tm="0">
                                          <p:val>
                                            <p:strVal val="#ppt_x"/>
                                          </p:val>
                                        </p:tav>
                                        <p:tav tm="100000">
                                          <p:val>
                                            <p:strVal val="#ppt_x"/>
                                          </p:val>
                                        </p:tav>
                                      </p:tavLst>
                                    </p:anim>
                                    <p:anim calcmode="lin" valueType="num">
                                      <p:cBhvr additive="base">
                                        <p:cTn id="110" dur="2000" fill="hold"/>
                                        <p:tgtEl>
                                          <p:spTgt spid="29"/>
                                        </p:tgtEl>
                                        <p:attrNameLst>
                                          <p:attrName>ppt_y</p:attrName>
                                        </p:attrNameLst>
                                      </p:cBhvr>
                                      <p:tavLst>
                                        <p:tav tm="0">
                                          <p:val>
                                            <p:strVal val="1+#ppt_h/2"/>
                                          </p:val>
                                        </p:tav>
                                        <p:tav tm="100000">
                                          <p:val>
                                            <p:strVal val="#ppt_y"/>
                                          </p:val>
                                        </p:tav>
                                      </p:tavLst>
                                    </p:anim>
                                  </p:childTnLst>
                                </p:cTn>
                              </p:par>
                              <p:par>
                                <p:cTn id="111" presetID="2" presetClass="entr" presetSubtype="4" fill="hold" grpId="0" nodeType="withEffect">
                                  <p:stCondLst>
                                    <p:cond delay="0"/>
                                  </p:stCondLst>
                                  <p:childTnLst>
                                    <p:set>
                                      <p:cBhvr>
                                        <p:cTn id="112" dur="1" fill="hold">
                                          <p:stCondLst>
                                            <p:cond delay="0"/>
                                          </p:stCondLst>
                                        </p:cTn>
                                        <p:tgtEl>
                                          <p:spTgt spid="30"/>
                                        </p:tgtEl>
                                        <p:attrNameLst>
                                          <p:attrName>style.visibility</p:attrName>
                                        </p:attrNameLst>
                                      </p:cBhvr>
                                      <p:to>
                                        <p:strVal val="visible"/>
                                      </p:to>
                                    </p:set>
                                    <p:anim calcmode="lin" valueType="num">
                                      <p:cBhvr additive="base">
                                        <p:cTn id="113" dur="2000" fill="hold"/>
                                        <p:tgtEl>
                                          <p:spTgt spid="30"/>
                                        </p:tgtEl>
                                        <p:attrNameLst>
                                          <p:attrName>ppt_x</p:attrName>
                                        </p:attrNameLst>
                                      </p:cBhvr>
                                      <p:tavLst>
                                        <p:tav tm="0">
                                          <p:val>
                                            <p:strVal val="#ppt_x"/>
                                          </p:val>
                                        </p:tav>
                                        <p:tav tm="100000">
                                          <p:val>
                                            <p:strVal val="#ppt_x"/>
                                          </p:val>
                                        </p:tav>
                                      </p:tavLst>
                                    </p:anim>
                                    <p:anim calcmode="lin" valueType="num">
                                      <p:cBhvr additive="base">
                                        <p:cTn id="114" dur="2000" fill="hold"/>
                                        <p:tgtEl>
                                          <p:spTgt spid="30"/>
                                        </p:tgtEl>
                                        <p:attrNameLst>
                                          <p:attrName>ppt_y</p:attrName>
                                        </p:attrNameLst>
                                      </p:cBhvr>
                                      <p:tavLst>
                                        <p:tav tm="0">
                                          <p:val>
                                            <p:strVal val="1+#ppt_h/2"/>
                                          </p:val>
                                        </p:tav>
                                        <p:tav tm="100000">
                                          <p:val>
                                            <p:strVal val="#ppt_y"/>
                                          </p:val>
                                        </p:tav>
                                      </p:tavLst>
                                    </p:anim>
                                  </p:childTnLst>
                                </p:cTn>
                              </p:par>
                              <p:par>
                                <p:cTn id="115" presetID="2" presetClass="entr" presetSubtype="4" fill="hold" grpId="0" nodeType="withEffect">
                                  <p:stCondLst>
                                    <p:cond delay="0"/>
                                  </p:stCondLst>
                                  <p:childTnLst>
                                    <p:set>
                                      <p:cBhvr>
                                        <p:cTn id="116" dur="1" fill="hold">
                                          <p:stCondLst>
                                            <p:cond delay="0"/>
                                          </p:stCondLst>
                                        </p:cTn>
                                        <p:tgtEl>
                                          <p:spTgt spid="31"/>
                                        </p:tgtEl>
                                        <p:attrNameLst>
                                          <p:attrName>style.visibility</p:attrName>
                                        </p:attrNameLst>
                                      </p:cBhvr>
                                      <p:to>
                                        <p:strVal val="visible"/>
                                      </p:to>
                                    </p:set>
                                    <p:anim calcmode="lin" valueType="num">
                                      <p:cBhvr additive="base">
                                        <p:cTn id="117" dur="2000" fill="hold"/>
                                        <p:tgtEl>
                                          <p:spTgt spid="31"/>
                                        </p:tgtEl>
                                        <p:attrNameLst>
                                          <p:attrName>ppt_x</p:attrName>
                                        </p:attrNameLst>
                                      </p:cBhvr>
                                      <p:tavLst>
                                        <p:tav tm="0">
                                          <p:val>
                                            <p:strVal val="#ppt_x"/>
                                          </p:val>
                                        </p:tav>
                                        <p:tav tm="100000">
                                          <p:val>
                                            <p:strVal val="#ppt_x"/>
                                          </p:val>
                                        </p:tav>
                                      </p:tavLst>
                                    </p:anim>
                                    <p:anim calcmode="lin" valueType="num">
                                      <p:cBhvr additive="base">
                                        <p:cTn id="118" dur="2000" fill="hold"/>
                                        <p:tgtEl>
                                          <p:spTgt spid="31"/>
                                        </p:tgtEl>
                                        <p:attrNameLst>
                                          <p:attrName>ppt_y</p:attrName>
                                        </p:attrNameLst>
                                      </p:cBhvr>
                                      <p:tavLst>
                                        <p:tav tm="0">
                                          <p:val>
                                            <p:strVal val="1+#ppt_h/2"/>
                                          </p:val>
                                        </p:tav>
                                        <p:tav tm="100000">
                                          <p:val>
                                            <p:strVal val="#ppt_y"/>
                                          </p:val>
                                        </p:tav>
                                      </p:tavLst>
                                    </p:anim>
                                  </p:childTnLst>
                                </p:cTn>
                              </p:par>
                              <p:par>
                                <p:cTn id="119" presetID="2" presetClass="entr" presetSubtype="4" fill="hold" grpId="0" nodeType="withEffect">
                                  <p:stCondLst>
                                    <p:cond delay="0"/>
                                  </p:stCondLst>
                                  <p:childTnLst>
                                    <p:set>
                                      <p:cBhvr>
                                        <p:cTn id="120" dur="1" fill="hold">
                                          <p:stCondLst>
                                            <p:cond delay="0"/>
                                          </p:stCondLst>
                                        </p:cTn>
                                        <p:tgtEl>
                                          <p:spTgt spid="32"/>
                                        </p:tgtEl>
                                        <p:attrNameLst>
                                          <p:attrName>style.visibility</p:attrName>
                                        </p:attrNameLst>
                                      </p:cBhvr>
                                      <p:to>
                                        <p:strVal val="visible"/>
                                      </p:to>
                                    </p:set>
                                    <p:anim calcmode="lin" valueType="num">
                                      <p:cBhvr additive="base">
                                        <p:cTn id="121" dur="2000" fill="hold"/>
                                        <p:tgtEl>
                                          <p:spTgt spid="32"/>
                                        </p:tgtEl>
                                        <p:attrNameLst>
                                          <p:attrName>ppt_x</p:attrName>
                                        </p:attrNameLst>
                                      </p:cBhvr>
                                      <p:tavLst>
                                        <p:tav tm="0">
                                          <p:val>
                                            <p:strVal val="#ppt_x"/>
                                          </p:val>
                                        </p:tav>
                                        <p:tav tm="100000">
                                          <p:val>
                                            <p:strVal val="#ppt_x"/>
                                          </p:val>
                                        </p:tav>
                                      </p:tavLst>
                                    </p:anim>
                                    <p:anim calcmode="lin" valueType="num">
                                      <p:cBhvr additive="base">
                                        <p:cTn id="122" dur="2000" fill="hold"/>
                                        <p:tgtEl>
                                          <p:spTgt spid="32"/>
                                        </p:tgtEl>
                                        <p:attrNameLst>
                                          <p:attrName>ppt_y</p:attrName>
                                        </p:attrNameLst>
                                      </p:cBhvr>
                                      <p:tavLst>
                                        <p:tav tm="0">
                                          <p:val>
                                            <p:strVal val="1+#ppt_h/2"/>
                                          </p:val>
                                        </p:tav>
                                        <p:tav tm="100000">
                                          <p:val>
                                            <p:strVal val="#ppt_y"/>
                                          </p:val>
                                        </p:tav>
                                      </p:tavLst>
                                    </p:anim>
                                  </p:childTnLst>
                                </p:cTn>
                              </p:par>
                              <p:par>
                                <p:cTn id="123" presetID="2" presetClass="entr" presetSubtype="4" fill="hold" grpId="0" nodeType="withEffect">
                                  <p:stCondLst>
                                    <p:cond delay="0"/>
                                  </p:stCondLst>
                                  <p:childTnLst>
                                    <p:set>
                                      <p:cBhvr>
                                        <p:cTn id="124" dur="1" fill="hold">
                                          <p:stCondLst>
                                            <p:cond delay="0"/>
                                          </p:stCondLst>
                                        </p:cTn>
                                        <p:tgtEl>
                                          <p:spTgt spid="33"/>
                                        </p:tgtEl>
                                        <p:attrNameLst>
                                          <p:attrName>style.visibility</p:attrName>
                                        </p:attrNameLst>
                                      </p:cBhvr>
                                      <p:to>
                                        <p:strVal val="visible"/>
                                      </p:to>
                                    </p:set>
                                    <p:anim calcmode="lin" valueType="num">
                                      <p:cBhvr additive="base">
                                        <p:cTn id="125" dur="2000" fill="hold"/>
                                        <p:tgtEl>
                                          <p:spTgt spid="33"/>
                                        </p:tgtEl>
                                        <p:attrNameLst>
                                          <p:attrName>ppt_x</p:attrName>
                                        </p:attrNameLst>
                                      </p:cBhvr>
                                      <p:tavLst>
                                        <p:tav tm="0">
                                          <p:val>
                                            <p:strVal val="#ppt_x"/>
                                          </p:val>
                                        </p:tav>
                                        <p:tav tm="100000">
                                          <p:val>
                                            <p:strVal val="#ppt_x"/>
                                          </p:val>
                                        </p:tav>
                                      </p:tavLst>
                                    </p:anim>
                                    <p:anim calcmode="lin" valueType="num">
                                      <p:cBhvr additive="base">
                                        <p:cTn id="126" dur="2000" fill="hold"/>
                                        <p:tgtEl>
                                          <p:spTgt spid="33"/>
                                        </p:tgtEl>
                                        <p:attrNameLst>
                                          <p:attrName>ppt_y</p:attrName>
                                        </p:attrNameLst>
                                      </p:cBhvr>
                                      <p:tavLst>
                                        <p:tav tm="0">
                                          <p:val>
                                            <p:strVal val="1+#ppt_h/2"/>
                                          </p:val>
                                        </p:tav>
                                        <p:tav tm="100000">
                                          <p:val>
                                            <p:strVal val="#ppt_y"/>
                                          </p:val>
                                        </p:tav>
                                      </p:tavLst>
                                    </p:anim>
                                  </p:childTnLst>
                                </p:cTn>
                              </p:par>
                              <p:par>
                                <p:cTn id="127" presetID="2" presetClass="entr" presetSubtype="4" fill="hold" grpId="0" nodeType="withEffect">
                                  <p:stCondLst>
                                    <p:cond delay="0"/>
                                  </p:stCondLst>
                                  <p:childTnLst>
                                    <p:set>
                                      <p:cBhvr>
                                        <p:cTn id="128" dur="1" fill="hold">
                                          <p:stCondLst>
                                            <p:cond delay="0"/>
                                          </p:stCondLst>
                                        </p:cTn>
                                        <p:tgtEl>
                                          <p:spTgt spid="34"/>
                                        </p:tgtEl>
                                        <p:attrNameLst>
                                          <p:attrName>style.visibility</p:attrName>
                                        </p:attrNameLst>
                                      </p:cBhvr>
                                      <p:to>
                                        <p:strVal val="visible"/>
                                      </p:to>
                                    </p:set>
                                    <p:anim calcmode="lin" valueType="num">
                                      <p:cBhvr additive="base">
                                        <p:cTn id="129" dur="2000" fill="hold"/>
                                        <p:tgtEl>
                                          <p:spTgt spid="34"/>
                                        </p:tgtEl>
                                        <p:attrNameLst>
                                          <p:attrName>ppt_x</p:attrName>
                                        </p:attrNameLst>
                                      </p:cBhvr>
                                      <p:tavLst>
                                        <p:tav tm="0">
                                          <p:val>
                                            <p:strVal val="#ppt_x"/>
                                          </p:val>
                                        </p:tav>
                                        <p:tav tm="100000">
                                          <p:val>
                                            <p:strVal val="#ppt_x"/>
                                          </p:val>
                                        </p:tav>
                                      </p:tavLst>
                                    </p:anim>
                                    <p:anim calcmode="lin" valueType="num">
                                      <p:cBhvr additive="base">
                                        <p:cTn id="130" dur="2000" fill="hold"/>
                                        <p:tgtEl>
                                          <p:spTgt spid="34"/>
                                        </p:tgtEl>
                                        <p:attrNameLst>
                                          <p:attrName>ppt_y</p:attrName>
                                        </p:attrNameLst>
                                      </p:cBhvr>
                                      <p:tavLst>
                                        <p:tav tm="0">
                                          <p:val>
                                            <p:strVal val="1+#ppt_h/2"/>
                                          </p:val>
                                        </p:tav>
                                        <p:tav tm="100000">
                                          <p:val>
                                            <p:strVal val="#ppt_y"/>
                                          </p:val>
                                        </p:tav>
                                      </p:tavLst>
                                    </p:anim>
                                  </p:childTnLst>
                                </p:cTn>
                              </p:par>
                              <p:par>
                                <p:cTn id="131" presetID="2" presetClass="entr" presetSubtype="4" fill="hold" grpId="0" nodeType="withEffect">
                                  <p:stCondLst>
                                    <p:cond delay="0"/>
                                  </p:stCondLst>
                                  <p:childTnLst>
                                    <p:set>
                                      <p:cBhvr>
                                        <p:cTn id="132" dur="1" fill="hold">
                                          <p:stCondLst>
                                            <p:cond delay="0"/>
                                          </p:stCondLst>
                                        </p:cTn>
                                        <p:tgtEl>
                                          <p:spTgt spid="35"/>
                                        </p:tgtEl>
                                        <p:attrNameLst>
                                          <p:attrName>style.visibility</p:attrName>
                                        </p:attrNameLst>
                                      </p:cBhvr>
                                      <p:to>
                                        <p:strVal val="visible"/>
                                      </p:to>
                                    </p:set>
                                    <p:anim calcmode="lin" valueType="num">
                                      <p:cBhvr additive="base">
                                        <p:cTn id="133" dur="2000" fill="hold"/>
                                        <p:tgtEl>
                                          <p:spTgt spid="35"/>
                                        </p:tgtEl>
                                        <p:attrNameLst>
                                          <p:attrName>ppt_x</p:attrName>
                                        </p:attrNameLst>
                                      </p:cBhvr>
                                      <p:tavLst>
                                        <p:tav tm="0">
                                          <p:val>
                                            <p:strVal val="#ppt_x"/>
                                          </p:val>
                                        </p:tav>
                                        <p:tav tm="100000">
                                          <p:val>
                                            <p:strVal val="#ppt_x"/>
                                          </p:val>
                                        </p:tav>
                                      </p:tavLst>
                                    </p:anim>
                                    <p:anim calcmode="lin" valueType="num">
                                      <p:cBhvr additive="base">
                                        <p:cTn id="134" dur="2000" fill="hold"/>
                                        <p:tgtEl>
                                          <p:spTgt spid="35"/>
                                        </p:tgtEl>
                                        <p:attrNameLst>
                                          <p:attrName>ppt_y</p:attrName>
                                        </p:attrNameLst>
                                      </p:cBhvr>
                                      <p:tavLst>
                                        <p:tav tm="0">
                                          <p:val>
                                            <p:strVal val="1+#ppt_h/2"/>
                                          </p:val>
                                        </p:tav>
                                        <p:tav tm="100000">
                                          <p:val>
                                            <p:strVal val="#ppt_y"/>
                                          </p:val>
                                        </p:tav>
                                      </p:tavLst>
                                    </p:anim>
                                  </p:childTnLst>
                                </p:cTn>
                              </p:par>
                              <p:par>
                                <p:cTn id="135" presetID="2" presetClass="entr" presetSubtype="4" fill="hold" grpId="0" nodeType="withEffect">
                                  <p:stCondLst>
                                    <p:cond delay="0"/>
                                  </p:stCondLst>
                                  <p:childTnLst>
                                    <p:set>
                                      <p:cBhvr>
                                        <p:cTn id="136" dur="1" fill="hold">
                                          <p:stCondLst>
                                            <p:cond delay="0"/>
                                          </p:stCondLst>
                                        </p:cTn>
                                        <p:tgtEl>
                                          <p:spTgt spid="36"/>
                                        </p:tgtEl>
                                        <p:attrNameLst>
                                          <p:attrName>style.visibility</p:attrName>
                                        </p:attrNameLst>
                                      </p:cBhvr>
                                      <p:to>
                                        <p:strVal val="visible"/>
                                      </p:to>
                                    </p:set>
                                    <p:anim calcmode="lin" valueType="num">
                                      <p:cBhvr additive="base">
                                        <p:cTn id="137" dur="2000" fill="hold"/>
                                        <p:tgtEl>
                                          <p:spTgt spid="36"/>
                                        </p:tgtEl>
                                        <p:attrNameLst>
                                          <p:attrName>ppt_x</p:attrName>
                                        </p:attrNameLst>
                                      </p:cBhvr>
                                      <p:tavLst>
                                        <p:tav tm="0">
                                          <p:val>
                                            <p:strVal val="#ppt_x"/>
                                          </p:val>
                                        </p:tav>
                                        <p:tav tm="100000">
                                          <p:val>
                                            <p:strVal val="#ppt_x"/>
                                          </p:val>
                                        </p:tav>
                                      </p:tavLst>
                                    </p:anim>
                                    <p:anim calcmode="lin" valueType="num">
                                      <p:cBhvr additive="base">
                                        <p:cTn id="138" dur="2000" fill="hold"/>
                                        <p:tgtEl>
                                          <p:spTgt spid="36"/>
                                        </p:tgtEl>
                                        <p:attrNameLst>
                                          <p:attrName>ppt_y</p:attrName>
                                        </p:attrNameLst>
                                      </p:cBhvr>
                                      <p:tavLst>
                                        <p:tav tm="0">
                                          <p:val>
                                            <p:strVal val="1+#ppt_h/2"/>
                                          </p:val>
                                        </p:tav>
                                        <p:tav tm="100000">
                                          <p:val>
                                            <p:strVal val="#ppt_y"/>
                                          </p:val>
                                        </p:tav>
                                      </p:tavLst>
                                    </p:anim>
                                  </p:childTnLst>
                                </p:cTn>
                              </p:par>
                              <p:par>
                                <p:cTn id="139" presetID="2" presetClass="entr" presetSubtype="4" fill="hold" grpId="0" nodeType="withEffect">
                                  <p:stCondLst>
                                    <p:cond delay="0"/>
                                  </p:stCondLst>
                                  <p:childTnLst>
                                    <p:set>
                                      <p:cBhvr>
                                        <p:cTn id="140" dur="1" fill="hold">
                                          <p:stCondLst>
                                            <p:cond delay="0"/>
                                          </p:stCondLst>
                                        </p:cTn>
                                        <p:tgtEl>
                                          <p:spTgt spid="37"/>
                                        </p:tgtEl>
                                        <p:attrNameLst>
                                          <p:attrName>style.visibility</p:attrName>
                                        </p:attrNameLst>
                                      </p:cBhvr>
                                      <p:to>
                                        <p:strVal val="visible"/>
                                      </p:to>
                                    </p:set>
                                    <p:anim calcmode="lin" valueType="num">
                                      <p:cBhvr additive="base">
                                        <p:cTn id="141" dur="2000" fill="hold"/>
                                        <p:tgtEl>
                                          <p:spTgt spid="37"/>
                                        </p:tgtEl>
                                        <p:attrNameLst>
                                          <p:attrName>ppt_x</p:attrName>
                                        </p:attrNameLst>
                                      </p:cBhvr>
                                      <p:tavLst>
                                        <p:tav tm="0">
                                          <p:val>
                                            <p:strVal val="#ppt_x"/>
                                          </p:val>
                                        </p:tav>
                                        <p:tav tm="100000">
                                          <p:val>
                                            <p:strVal val="#ppt_x"/>
                                          </p:val>
                                        </p:tav>
                                      </p:tavLst>
                                    </p:anim>
                                    <p:anim calcmode="lin" valueType="num">
                                      <p:cBhvr additive="base">
                                        <p:cTn id="142" dur="2000" fill="hold"/>
                                        <p:tgtEl>
                                          <p:spTgt spid="37"/>
                                        </p:tgtEl>
                                        <p:attrNameLst>
                                          <p:attrName>ppt_y</p:attrName>
                                        </p:attrNameLst>
                                      </p:cBhvr>
                                      <p:tavLst>
                                        <p:tav tm="0">
                                          <p:val>
                                            <p:strVal val="1+#ppt_h/2"/>
                                          </p:val>
                                        </p:tav>
                                        <p:tav tm="100000">
                                          <p:val>
                                            <p:strVal val="#ppt_y"/>
                                          </p:val>
                                        </p:tav>
                                      </p:tavLst>
                                    </p:anim>
                                  </p:childTnLst>
                                </p:cTn>
                              </p:par>
                              <p:par>
                                <p:cTn id="143" presetID="2" presetClass="entr" presetSubtype="4" fill="hold" grpId="0" nodeType="withEffect">
                                  <p:stCondLst>
                                    <p:cond delay="0"/>
                                  </p:stCondLst>
                                  <p:childTnLst>
                                    <p:set>
                                      <p:cBhvr>
                                        <p:cTn id="144" dur="1" fill="hold">
                                          <p:stCondLst>
                                            <p:cond delay="0"/>
                                          </p:stCondLst>
                                        </p:cTn>
                                        <p:tgtEl>
                                          <p:spTgt spid="38"/>
                                        </p:tgtEl>
                                        <p:attrNameLst>
                                          <p:attrName>style.visibility</p:attrName>
                                        </p:attrNameLst>
                                      </p:cBhvr>
                                      <p:to>
                                        <p:strVal val="visible"/>
                                      </p:to>
                                    </p:set>
                                    <p:anim calcmode="lin" valueType="num">
                                      <p:cBhvr additive="base">
                                        <p:cTn id="145" dur="2000" fill="hold"/>
                                        <p:tgtEl>
                                          <p:spTgt spid="38"/>
                                        </p:tgtEl>
                                        <p:attrNameLst>
                                          <p:attrName>ppt_x</p:attrName>
                                        </p:attrNameLst>
                                      </p:cBhvr>
                                      <p:tavLst>
                                        <p:tav tm="0">
                                          <p:val>
                                            <p:strVal val="#ppt_x"/>
                                          </p:val>
                                        </p:tav>
                                        <p:tav tm="100000">
                                          <p:val>
                                            <p:strVal val="#ppt_x"/>
                                          </p:val>
                                        </p:tav>
                                      </p:tavLst>
                                    </p:anim>
                                    <p:anim calcmode="lin" valueType="num">
                                      <p:cBhvr additive="base">
                                        <p:cTn id="146" dur="2000" fill="hold"/>
                                        <p:tgtEl>
                                          <p:spTgt spid="38"/>
                                        </p:tgtEl>
                                        <p:attrNameLst>
                                          <p:attrName>ppt_y</p:attrName>
                                        </p:attrNameLst>
                                      </p:cBhvr>
                                      <p:tavLst>
                                        <p:tav tm="0">
                                          <p:val>
                                            <p:strVal val="1+#ppt_h/2"/>
                                          </p:val>
                                        </p:tav>
                                        <p:tav tm="100000">
                                          <p:val>
                                            <p:strVal val="#ppt_y"/>
                                          </p:val>
                                        </p:tav>
                                      </p:tavLst>
                                    </p:anim>
                                  </p:childTnLst>
                                </p:cTn>
                              </p:par>
                              <p:par>
                                <p:cTn id="147" presetID="2" presetClass="entr" presetSubtype="4" fill="hold" grpId="0" nodeType="withEffect">
                                  <p:stCondLst>
                                    <p:cond delay="0"/>
                                  </p:stCondLst>
                                  <p:childTnLst>
                                    <p:set>
                                      <p:cBhvr>
                                        <p:cTn id="148" dur="1" fill="hold">
                                          <p:stCondLst>
                                            <p:cond delay="0"/>
                                          </p:stCondLst>
                                        </p:cTn>
                                        <p:tgtEl>
                                          <p:spTgt spid="39"/>
                                        </p:tgtEl>
                                        <p:attrNameLst>
                                          <p:attrName>style.visibility</p:attrName>
                                        </p:attrNameLst>
                                      </p:cBhvr>
                                      <p:to>
                                        <p:strVal val="visible"/>
                                      </p:to>
                                    </p:set>
                                    <p:anim calcmode="lin" valueType="num">
                                      <p:cBhvr additive="base">
                                        <p:cTn id="149" dur="2000" fill="hold"/>
                                        <p:tgtEl>
                                          <p:spTgt spid="39"/>
                                        </p:tgtEl>
                                        <p:attrNameLst>
                                          <p:attrName>ppt_x</p:attrName>
                                        </p:attrNameLst>
                                      </p:cBhvr>
                                      <p:tavLst>
                                        <p:tav tm="0">
                                          <p:val>
                                            <p:strVal val="#ppt_x"/>
                                          </p:val>
                                        </p:tav>
                                        <p:tav tm="100000">
                                          <p:val>
                                            <p:strVal val="#ppt_x"/>
                                          </p:val>
                                        </p:tav>
                                      </p:tavLst>
                                    </p:anim>
                                    <p:anim calcmode="lin" valueType="num">
                                      <p:cBhvr additive="base">
                                        <p:cTn id="150" dur="2000" fill="hold"/>
                                        <p:tgtEl>
                                          <p:spTgt spid="39"/>
                                        </p:tgtEl>
                                        <p:attrNameLst>
                                          <p:attrName>ppt_y</p:attrName>
                                        </p:attrNameLst>
                                      </p:cBhvr>
                                      <p:tavLst>
                                        <p:tav tm="0">
                                          <p:val>
                                            <p:strVal val="1+#ppt_h/2"/>
                                          </p:val>
                                        </p:tav>
                                        <p:tav tm="100000">
                                          <p:val>
                                            <p:strVal val="#ppt_y"/>
                                          </p:val>
                                        </p:tav>
                                      </p:tavLst>
                                    </p:anim>
                                  </p:childTnLst>
                                </p:cTn>
                              </p:par>
                              <p:par>
                                <p:cTn id="151" presetID="8" presetClass="emph" presetSubtype="0" fill="hold" grpId="1" nodeType="withEffect">
                                  <p:stCondLst>
                                    <p:cond delay="0"/>
                                  </p:stCondLst>
                                  <p:childTnLst>
                                    <p:animRot by="21600000">
                                      <p:cBhvr>
                                        <p:cTn id="152" dur="2000" fill="hold"/>
                                        <p:tgtEl>
                                          <p:spTgt spid="6"/>
                                        </p:tgtEl>
                                        <p:attrNameLst>
                                          <p:attrName>r</p:attrName>
                                        </p:attrNameLst>
                                      </p:cBhvr>
                                    </p:animRot>
                                  </p:childTnLst>
                                </p:cTn>
                              </p:par>
                              <p:par>
                                <p:cTn id="153" presetID="8" presetClass="emph" presetSubtype="0" fill="hold" grpId="1" nodeType="withEffect">
                                  <p:stCondLst>
                                    <p:cond delay="0"/>
                                  </p:stCondLst>
                                  <p:childTnLst>
                                    <p:animRot by="21600000">
                                      <p:cBhvr>
                                        <p:cTn id="154" dur="2000" fill="hold"/>
                                        <p:tgtEl>
                                          <p:spTgt spid="12"/>
                                        </p:tgtEl>
                                        <p:attrNameLst>
                                          <p:attrName>r</p:attrName>
                                        </p:attrNameLst>
                                      </p:cBhvr>
                                    </p:animRot>
                                  </p:childTnLst>
                                </p:cTn>
                              </p:par>
                              <p:par>
                                <p:cTn id="155" presetID="8" presetClass="emph" presetSubtype="0" fill="hold" grpId="1" nodeType="withEffect">
                                  <p:stCondLst>
                                    <p:cond delay="0"/>
                                  </p:stCondLst>
                                  <p:childTnLst>
                                    <p:animRot by="21600000">
                                      <p:cBhvr>
                                        <p:cTn id="156" dur="2000" fill="hold"/>
                                        <p:tgtEl>
                                          <p:spTgt spid="18"/>
                                        </p:tgtEl>
                                        <p:attrNameLst>
                                          <p:attrName>r</p:attrName>
                                        </p:attrNameLst>
                                      </p:cBhvr>
                                    </p:animRot>
                                  </p:childTnLst>
                                </p:cTn>
                              </p:par>
                              <p:par>
                                <p:cTn id="157" presetID="8" presetClass="emph" presetSubtype="0" fill="hold" grpId="1" nodeType="withEffect">
                                  <p:stCondLst>
                                    <p:cond delay="0"/>
                                  </p:stCondLst>
                                  <p:childTnLst>
                                    <p:animRot by="21600000">
                                      <p:cBhvr>
                                        <p:cTn id="158" dur="2000" fill="hold"/>
                                        <p:tgtEl>
                                          <p:spTgt spid="24"/>
                                        </p:tgtEl>
                                        <p:attrNameLst>
                                          <p:attrName>r</p:attrName>
                                        </p:attrNameLst>
                                      </p:cBhvr>
                                    </p:animRot>
                                  </p:childTnLst>
                                </p:cTn>
                              </p:par>
                              <p:par>
                                <p:cTn id="159" presetID="8" presetClass="emph" presetSubtype="0" fill="hold" grpId="1" nodeType="withEffect">
                                  <p:stCondLst>
                                    <p:cond delay="0"/>
                                  </p:stCondLst>
                                  <p:childTnLst>
                                    <p:animRot by="21600000">
                                      <p:cBhvr>
                                        <p:cTn id="160" dur="2000" fill="hold"/>
                                        <p:tgtEl>
                                          <p:spTgt spid="30"/>
                                        </p:tgtEl>
                                        <p:attrNameLst>
                                          <p:attrName>r</p:attrName>
                                        </p:attrNameLst>
                                      </p:cBhvr>
                                    </p:animRot>
                                  </p:childTnLst>
                                </p:cTn>
                              </p:par>
                              <p:par>
                                <p:cTn id="161" presetID="8" presetClass="emph" presetSubtype="0" fill="hold" grpId="1" nodeType="withEffect">
                                  <p:stCondLst>
                                    <p:cond delay="0"/>
                                  </p:stCondLst>
                                  <p:childTnLst>
                                    <p:animRot by="21600000">
                                      <p:cBhvr>
                                        <p:cTn id="162" dur="2000" fill="hold"/>
                                        <p:tgtEl>
                                          <p:spTgt spid="36"/>
                                        </p:tgtEl>
                                        <p:attrNameLst>
                                          <p:attrName>r</p:attrName>
                                        </p:attrNameLst>
                                      </p:cBhvr>
                                    </p:animRot>
                                  </p:childTnLst>
                                </p:cTn>
                              </p:par>
                              <p:par>
                                <p:cTn id="163" presetID="8" presetClass="emph" presetSubtype="0" fill="hold" grpId="1" nodeType="withEffect">
                                  <p:stCondLst>
                                    <p:cond delay="0"/>
                                  </p:stCondLst>
                                  <p:childTnLst>
                                    <p:animRot by="-21600000">
                                      <p:cBhvr>
                                        <p:cTn id="164" dur="2000" fill="hold"/>
                                        <p:tgtEl>
                                          <p:spTgt spid="7"/>
                                        </p:tgtEl>
                                        <p:attrNameLst>
                                          <p:attrName>r</p:attrName>
                                        </p:attrNameLst>
                                      </p:cBhvr>
                                    </p:animRot>
                                  </p:childTnLst>
                                </p:cTn>
                              </p:par>
                              <p:par>
                                <p:cTn id="165" presetID="8" presetClass="emph" presetSubtype="0" fill="hold" grpId="1" nodeType="withEffect">
                                  <p:stCondLst>
                                    <p:cond delay="0"/>
                                  </p:stCondLst>
                                  <p:childTnLst>
                                    <p:animRot by="-21600000">
                                      <p:cBhvr>
                                        <p:cTn id="166" dur="2000" fill="hold"/>
                                        <p:tgtEl>
                                          <p:spTgt spid="13"/>
                                        </p:tgtEl>
                                        <p:attrNameLst>
                                          <p:attrName>r</p:attrName>
                                        </p:attrNameLst>
                                      </p:cBhvr>
                                    </p:animRot>
                                  </p:childTnLst>
                                </p:cTn>
                              </p:par>
                              <p:par>
                                <p:cTn id="167" presetID="8" presetClass="emph" presetSubtype="0" fill="hold" grpId="1" nodeType="withEffect">
                                  <p:stCondLst>
                                    <p:cond delay="0"/>
                                  </p:stCondLst>
                                  <p:childTnLst>
                                    <p:animRot by="-21600000">
                                      <p:cBhvr>
                                        <p:cTn id="168" dur="2000" fill="hold"/>
                                        <p:tgtEl>
                                          <p:spTgt spid="19"/>
                                        </p:tgtEl>
                                        <p:attrNameLst>
                                          <p:attrName>r</p:attrName>
                                        </p:attrNameLst>
                                      </p:cBhvr>
                                    </p:animRot>
                                  </p:childTnLst>
                                </p:cTn>
                              </p:par>
                              <p:par>
                                <p:cTn id="169" presetID="8" presetClass="emph" presetSubtype="0" fill="hold" grpId="1" nodeType="withEffect">
                                  <p:stCondLst>
                                    <p:cond delay="0"/>
                                  </p:stCondLst>
                                  <p:childTnLst>
                                    <p:animRot by="-21600000">
                                      <p:cBhvr>
                                        <p:cTn id="170" dur="2000" fill="hold"/>
                                        <p:tgtEl>
                                          <p:spTgt spid="25"/>
                                        </p:tgtEl>
                                        <p:attrNameLst>
                                          <p:attrName>r</p:attrName>
                                        </p:attrNameLst>
                                      </p:cBhvr>
                                    </p:animRot>
                                  </p:childTnLst>
                                </p:cTn>
                              </p:par>
                              <p:par>
                                <p:cTn id="171" presetID="8" presetClass="emph" presetSubtype="0" fill="hold" grpId="1" nodeType="withEffect">
                                  <p:stCondLst>
                                    <p:cond delay="0"/>
                                  </p:stCondLst>
                                  <p:childTnLst>
                                    <p:animRot by="-21600000">
                                      <p:cBhvr>
                                        <p:cTn id="172" dur="2000" fill="hold"/>
                                        <p:tgtEl>
                                          <p:spTgt spid="31"/>
                                        </p:tgtEl>
                                        <p:attrNameLst>
                                          <p:attrName>r</p:attrName>
                                        </p:attrNameLst>
                                      </p:cBhvr>
                                    </p:animRot>
                                  </p:childTnLst>
                                </p:cTn>
                              </p:par>
                              <p:par>
                                <p:cTn id="173" presetID="8" presetClass="emph" presetSubtype="0" fill="hold" grpId="1" nodeType="withEffect">
                                  <p:stCondLst>
                                    <p:cond delay="0"/>
                                  </p:stCondLst>
                                  <p:childTnLst>
                                    <p:animRot by="-21600000">
                                      <p:cBhvr>
                                        <p:cTn id="174" dur="2000" fill="hold"/>
                                        <p:tgtEl>
                                          <p:spTgt spid="37"/>
                                        </p:tgtEl>
                                        <p:attrNameLst>
                                          <p:attrName>r</p:attrName>
                                        </p:attrNameLst>
                                      </p:cBhvr>
                                    </p:animRot>
                                  </p:childTnLst>
                                </p:cTn>
                              </p:par>
                              <p:par>
                                <p:cTn id="175" presetID="8" presetClass="emph" presetSubtype="0" fill="hold" grpId="1" nodeType="withEffect">
                                  <p:stCondLst>
                                    <p:cond delay="0"/>
                                  </p:stCondLst>
                                  <p:childTnLst>
                                    <p:animRot by="21600000">
                                      <p:cBhvr>
                                        <p:cTn id="176" dur="2000" fill="hold"/>
                                        <p:tgtEl>
                                          <p:spTgt spid="4"/>
                                        </p:tgtEl>
                                        <p:attrNameLst>
                                          <p:attrName>r</p:attrName>
                                        </p:attrNameLst>
                                      </p:cBhvr>
                                    </p:animRot>
                                  </p:childTnLst>
                                </p:cTn>
                              </p:par>
                              <p:par>
                                <p:cTn id="177" presetID="8" presetClass="emph" presetSubtype="0" fill="hold" grpId="1" nodeType="withEffect">
                                  <p:stCondLst>
                                    <p:cond delay="0"/>
                                  </p:stCondLst>
                                  <p:childTnLst>
                                    <p:animRot by="21600000">
                                      <p:cBhvr>
                                        <p:cTn id="178" dur="2000" fill="hold"/>
                                        <p:tgtEl>
                                          <p:spTgt spid="10"/>
                                        </p:tgtEl>
                                        <p:attrNameLst>
                                          <p:attrName>r</p:attrName>
                                        </p:attrNameLst>
                                      </p:cBhvr>
                                    </p:animRot>
                                  </p:childTnLst>
                                </p:cTn>
                              </p:par>
                              <p:par>
                                <p:cTn id="179" presetID="8" presetClass="emph" presetSubtype="0" fill="hold" grpId="1" nodeType="withEffect">
                                  <p:stCondLst>
                                    <p:cond delay="0"/>
                                  </p:stCondLst>
                                  <p:childTnLst>
                                    <p:animRot by="21600000">
                                      <p:cBhvr>
                                        <p:cTn id="180" dur="2000" fill="hold"/>
                                        <p:tgtEl>
                                          <p:spTgt spid="16"/>
                                        </p:tgtEl>
                                        <p:attrNameLst>
                                          <p:attrName>r</p:attrName>
                                        </p:attrNameLst>
                                      </p:cBhvr>
                                    </p:animRot>
                                  </p:childTnLst>
                                </p:cTn>
                              </p:par>
                              <p:par>
                                <p:cTn id="181" presetID="8" presetClass="emph" presetSubtype="0" fill="hold" grpId="1" nodeType="withEffect">
                                  <p:stCondLst>
                                    <p:cond delay="0"/>
                                  </p:stCondLst>
                                  <p:childTnLst>
                                    <p:animRot by="21600000">
                                      <p:cBhvr>
                                        <p:cTn id="182" dur="2000" fill="hold"/>
                                        <p:tgtEl>
                                          <p:spTgt spid="22"/>
                                        </p:tgtEl>
                                        <p:attrNameLst>
                                          <p:attrName>r</p:attrName>
                                        </p:attrNameLst>
                                      </p:cBhvr>
                                    </p:animRot>
                                  </p:childTnLst>
                                </p:cTn>
                              </p:par>
                              <p:par>
                                <p:cTn id="183" presetID="8" presetClass="emph" presetSubtype="0" fill="hold" grpId="1" nodeType="withEffect">
                                  <p:stCondLst>
                                    <p:cond delay="0"/>
                                  </p:stCondLst>
                                  <p:childTnLst>
                                    <p:animRot by="21600000">
                                      <p:cBhvr>
                                        <p:cTn id="184" dur="2000" fill="hold"/>
                                        <p:tgtEl>
                                          <p:spTgt spid="28"/>
                                        </p:tgtEl>
                                        <p:attrNameLst>
                                          <p:attrName>r</p:attrName>
                                        </p:attrNameLst>
                                      </p:cBhvr>
                                    </p:animRot>
                                  </p:childTnLst>
                                </p:cTn>
                              </p:par>
                              <p:par>
                                <p:cTn id="185" presetID="8" presetClass="emph" presetSubtype="0" fill="hold" grpId="1" nodeType="withEffect">
                                  <p:stCondLst>
                                    <p:cond delay="0"/>
                                  </p:stCondLst>
                                  <p:childTnLst>
                                    <p:animRot by="21600000">
                                      <p:cBhvr>
                                        <p:cTn id="186" dur="2000" fill="hold"/>
                                        <p:tgtEl>
                                          <p:spTgt spid="34"/>
                                        </p:tgtEl>
                                        <p:attrNameLst>
                                          <p:attrName>r</p:attrName>
                                        </p:attrNameLst>
                                      </p:cBhvr>
                                    </p:animRot>
                                  </p:childTnLst>
                                </p:cTn>
                              </p:par>
                              <p:par>
                                <p:cTn id="187" presetID="8" presetClass="emph" presetSubtype="0" fill="hold" grpId="1" nodeType="withEffect">
                                  <p:stCondLst>
                                    <p:cond delay="0"/>
                                  </p:stCondLst>
                                  <p:childTnLst>
                                    <p:animRot by="-21600000">
                                      <p:cBhvr>
                                        <p:cTn id="188" dur="2000" fill="hold"/>
                                        <p:tgtEl>
                                          <p:spTgt spid="5"/>
                                        </p:tgtEl>
                                        <p:attrNameLst>
                                          <p:attrName>r</p:attrName>
                                        </p:attrNameLst>
                                      </p:cBhvr>
                                    </p:animRot>
                                  </p:childTnLst>
                                </p:cTn>
                              </p:par>
                              <p:par>
                                <p:cTn id="189" presetID="8" presetClass="emph" presetSubtype="0" fill="hold" grpId="1" nodeType="withEffect">
                                  <p:stCondLst>
                                    <p:cond delay="0"/>
                                  </p:stCondLst>
                                  <p:childTnLst>
                                    <p:animRot by="-21600000">
                                      <p:cBhvr>
                                        <p:cTn id="190" dur="2000" fill="hold"/>
                                        <p:tgtEl>
                                          <p:spTgt spid="11"/>
                                        </p:tgtEl>
                                        <p:attrNameLst>
                                          <p:attrName>r</p:attrName>
                                        </p:attrNameLst>
                                      </p:cBhvr>
                                    </p:animRot>
                                  </p:childTnLst>
                                </p:cTn>
                              </p:par>
                              <p:par>
                                <p:cTn id="191" presetID="8" presetClass="emph" presetSubtype="0" fill="hold" grpId="1" nodeType="withEffect">
                                  <p:stCondLst>
                                    <p:cond delay="0"/>
                                  </p:stCondLst>
                                  <p:childTnLst>
                                    <p:animRot by="-21600000">
                                      <p:cBhvr>
                                        <p:cTn id="192" dur="2000" fill="hold"/>
                                        <p:tgtEl>
                                          <p:spTgt spid="17"/>
                                        </p:tgtEl>
                                        <p:attrNameLst>
                                          <p:attrName>r</p:attrName>
                                        </p:attrNameLst>
                                      </p:cBhvr>
                                    </p:animRot>
                                  </p:childTnLst>
                                </p:cTn>
                              </p:par>
                              <p:par>
                                <p:cTn id="193" presetID="8" presetClass="emph" presetSubtype="0" fill="hold" grpId="1" nodeType="withEffect">
                                  <p:stCondLst>
                                    <p:cond delay="0"/>
                                  </p:stCondLst>
                                  <p:childTnLst>
                                    <p:animRot by="-21600000">
                                      <p:cBhvr>
                                        <p:cTn id="194" dur="2000" fill="hold"/>
                                        <p:tgtEl>
                                          <p:spTgt spid="23"/>
                                        </p:tgtEl>
                                        <p:attrNameLst>
                                          <p:attrName>r</p:attrName>
                                        </p:attrNameLst>
                                      </p:cBhvr>
                                    </p:animRot>
                                  </p:childTnLst>
                                </p:cTn>
                              </p:par>
                              <p:par>
                                <p:cTn id="195" presetID="8" presetClass="emph" presetSubtype="0" fill="hold" grpId="1" nodeType="withEffect">
                                  <p:stCondLst>
                                    <p:cond delay="0"/>
                                  </p:stCondLst>
                                  <p:childTnLst>
                                    <p:animRot by="-21600000">
                                      <p:cBhvr>
                                        <p:cTn id="196" dur="2000" fill="hold"/>
                                        <p:tgtEl>
                                          <p:spTgt spid="29"/>
                                        </p:tgtEl>
                                        <p:attrNameLst>
                                          <p:attrName>r</p:attrName>
                                        </p:attrNameLst>
                                      </p:cBhvr>
                                    </p:animRot>
                                  </p:childTnLst>
                                </p:cTn>
                              </p:par>
                              <p:par>
                                <p:cTn id="197" presetID="8" presetClass="emph" presetSubtype="0" fill="hold" grpId="1" nodeType="withEffect">
                                  <p:stCondLst>
                                    <p:cond delay="0"/>
                                  </p:stCondLst>
                                  <p:childTnLst>
                                    <p:animRot by="-21600000">
                                      <p:cBhvr>
                                        <p:cTn id="198" dur="2000" fill="hold"/>
                                        <p:tgtEl>
                                          <p:spTgt spid="35"/>
                                        </p:tgtEl>
                                        <p:attrNameLst>
                                          <p:attrName>r</p:attrName>
                                        </p:attrNameLst>
                                      </p:cBhvr>
                                    </p:animRot>
                                  </p:childTnLst>
                                </p:cTn>
                              </p:par>
                              <p:par>
                                <p:cTn id="199" presetID="8" presetClass="emph" presetSubtype="0" fill="hold" grpId="1" nodeType="withEffect">
                                  <p:stCondLst>
                                    <p:cond delay="0"/>
                                  </p:stCondLst>
                                  <p:childTnLst>
                                    <p:animRot by="21600000">
                                      <p:cBhvr>
                                        <p:cTn id="200" dur="2000" fill="hold"/>
                                        <p:tgtEl>
                                          <p:spTgt spid="8"/>
                                        </p:tgtEl>
                                        <p:attrNameLst>
                                          <p:attrName>r</p:attrName>
                                        </p:attrNameLst>
                                      </p:cBhvr>
                                    </p:animRot>
                                  </p:childTnLst>
                                </p:cTn>
                              </p:par>
                              <p:par>
                                <p:cTn id="201" presetID="8" presetClass="emph" presetSubtype="0" fill="hold" grpId="1" nodeType="withEffect">
                                  <p:stCondLst>
                                    <p:cond delay="0"/>
                                  </p:stCondLst>
                                  <p:childTnLst>
                                    <p:animRot by="21600000">
                                      <p:cBhvr>
                                        <p:cTn id="202" dur="2000" fill="hold"/>
                                        <p:tgtEl>
                                          <p:spTgt spid="14"/>
                                        </p:tgtEl>
                                        <p:attrNameLst>
                                          <p:attrName>r</p:attrName>
                                        </p:attrNameLst>
                                      </p:cBhvr>
                                    </p:animRot>
                                  </p:childTnLst>
                                </p:cTn>
                              </p:par>
                              <p:par>
                                <p:cTn id="203" presetID="8" presetClass="emph" presetSubtype="0" fill="hold" grpId="1" nodeType="withEffect">
                                  <p:stCondLst>
                                    <p:cond delay="0"/>
                                  </p:stCondLst>
                                  <p:childTnLst>
                                    <p:animRot by="21600000">
                                      <p:cBhvr>
                                        <p:cTn id="204" dur="2000" fill="hold"/>
                                        <p:tgtEl>
                                          <p:spTgt spid="20"/>
                                        </p:tgtEl>
                                        <p:attrNameLst>
                                          <p:attrName>r</p:attrName>
                                        </p:attrNameLst>
                                      </p:cBhvr>
                                    </p:animRot>
                                  </p:childTnLst>
                                </p:cTn>
                              </p:par>
                              <p:par>
                                <p:cTn id="205" presetID="8" presetClass="emph" presetSubtype="0" fill="hold" grpId="1" nodeType="withEffect">
                                  <p:stCondLst>
                                    <p:cond delay="0"/>
                                  </p:stCondLst>
                                  <p:childTnLst>
                                    <p:animRot by="21600000">
                                      <p:cBhvr>
                                        <p:cTn id="206" dur="2000" fill="hold"/>
                                        <p:tgtEl>
                                          <p:spTgt spid="26"/>
                                        </p:tgtEl>
                                        <p:attrNameLst>
                                          <p:attrName>r</p:attrName>
                                        </p:attrNameLst>
                                      </p:cBhvr>
                                    </p:animRot>
                                  </p:childTnLst>
                                </p:cTn>
                              </p:par>
                              <p:par>
                                <p:cTn id="207" presetID="8" presetClass="emph" presetSubtype="0" fill="hold" grpId="1" nodeType="withEffect">
                                  <p:stCondLst>
                                    <p:cond delay="0"/>
                                  </p:stCondLst>
                                  <p:childTnLst>
                                    <p:animRot by="21600000">
                                      <p:cBhvr>
                                        <p:cTn id="208" dur="2000" fill="hold"/>
                                        <p:tgtEl>
                                          <p:spTgt spid="32"/>
                                        </p:tgtEl>
                                        <p:attrNameLst>
                                          <p:attrName>r</p:attrName>
                                        </p:attrNameLst>
                                      </p:cBhvr>
                                    </p:animRot>
                                  </p:childTnLst>
                                </p:cTn>
                              </p:par>
                              <p:par>
                                <p:cTn id="209" presetID="8" presetClass="emph" presetSubtype="0" fill="hold" grpId="1" nodeType="withEffect">
                                  <p:stCondLst>
                                    <p:cond delay="0"/>
                                  </p:stCondLst>
                                  <p:childTnLst>
                                    <p:animRot by="21600000">
                                      <p:cBhvr>
                                        <p:cTn id="210" dur="2000" fill="hold"/>
                                        <p:tgtEl>
                                          <p:spTgt spid="38"/>
                                        </p:tgtEl>
                                        <p:attrNameLst>
                                          <p:attrName>r</p:attrName>
                                        </p:attrNameLst>
                                      </p:cBhvr>
                                    </p:animRot>
                                  </p:childTnLst>
                                </p:cTn>
                              </p:par>
                              <p:par>
                                <p:cTn id="211" presetID="8" presetClass="emph" presetSubtype="0" fill="hold" grpId="1" nodeType="withEffect">
                                  <p:stCondLst>
                                    <p:cond delay="0"/>
                                  </p:stCondLst>
                                  <p:childTnLst>
                                    <p:animRot by="-21600000">
                                      <p:cBhvr>
                                        <p:cTn id="212" dur="2000" fill="hold"/>
                                        <p:tgtEl>
                                          <p:spTgt spid="9"/>
                                        </p:tgtEl>
                                        <p:attrNameLst>
                                          <p:attrName>r</p:attrName>
                                        </p:attrNameLst>
                                      </p:cBhvr>
                                    </p:animRot>
                                  </p:childTnLst>
                                </p:cTn>
                              </p:par>
                              <p:par>
                                <p:cTn id="213" presetID="8" presetClass="emph" presetSubtype="0" fill="hold" grpId="1" nodeType="withEffect">
                                  <p:stCondLst>
                                    <p:cond delay="0"/>
                                  </p:stCondLst>
                                  <p:childTnLst>
                                    <p:animRot by="-21600000">
                                      <p:cBhvr>
                                        <p:cTn id="214" dur="2000" fill="hold"/>
                                        <p:tgtEl>
                                          <p:spTgt spid="15"/>
                                        </p:tgtEl>
                                        <p:attrNameLst>
                                          <p:attrName>r</p:attrName>
                                        </p:attrNameLst>
                                      </p:cBhvr>
                                    </p:animRot>
                                  </p:childTnLst>
                                </p:cTn>
                              </p:par>
                              <p:par>
                                <p:cTn id="215" presetID="8" presetClass="emph" presetSubtype="0" fill="hold" grpId="1" nodeType="withEffect">
                                  <p:stCondLst>
                                    <p:cond delay="0"/>
                                  </p:stCondLst>
                                  <p:childTnLst>
                                    <p:animRot by="-21600000">
                                      <p:cBhvr>
                                        <p:cTn id="216" dur="2000" fill="hold"/>
                                        <p:tgtEl>
                                          <p:spTgt spid="21"/>
                                        </p:tgtEl>
                                        <p:attrNameLst>
                                          <p:attrName>r</p:attrName>
                                        </p:attrNameLst>
                                      </p:cBhvr>
                                    </p:animRot>
                                  </p:childTnLst>
                                </p:cTn>
                              </p:par>
                              <p:par>
                                <p:cTn id="217" presetID="8" presetClass="emph" presetSubtype="0" fill="hold" grpId="1" nodeType="withEffect">
                                  <p:stCondLst>
                                    <p:cond delay="0"/>
                                  </p:stCondLst>
                                  <p:childTnLst>
                                    <p:animRot by="-21600000">
                                      <p:cBhvr>
                                        <p:cTn id="218" dur="2000" fill="hold"/>
                                        <p:tgtEl>
                                          <p:spTgt spid="27"/>
                                        </p:tgtEl>
                                        <p:attrNameLst>
                                          <p:attrName>r</p:attrName>
                                        </p:attrNameLst>
                                      </p:cBhvr>
                                    </p:animRot>
                                  </p:childTnLst>
                                </p:cTn>
                              </p:par>
                              <p:par>
                                <p:cTn id="219" presetID="8" presetClass="emph" presetSubtype="0" fill="hold" grpId="1" nodeType="withEffect">
                                  <p:stCondLst>
                                    <p:cond delay="0"/>
                                  </p:stCondLst>
                                  <p:childTnLst>
                                    <p:animRot by="-21600000">
                                      <p:cBhvr>
                                        <p:cTn id="220" dur="2000" fill="hold"/>
                                        <p:tgtEl>
                                          <p:spTgt spid="33"/>
                                        </p:tgtEl>
                                        <p:attrNameLst>
                                          <p:attrName>r</p:attrName>
                                        </p:attrNameLst>
                                      </p:cBhvr>
                                    </p:animRot>
                                  </p:childTnLst>
                                </p:cTn>
                              </p:par>
                              <p:par>
                                <p:cTn id="221" presetID="8" presetClass="emph" presetSubtype="0" fill="hold" grpId="1" nodeType="withEffect">
                                  <p:stCondLst>
                                    <p:cond delay="0"/>
                                  </p:stCondLst>
                                  <p:childTnLst>
                                    <p:animRot by="-21600000">
                                      <p:cBhvr>
                                        <p:cTn id="222" dur="2000" fill="hold"/>
                                        <p:tgtEl>
                                          <p:spTgt spid="39"/>
                                        </p:tgtEl>
                                        <p:attrNameLst>
                                          <p:attrName>r</p:attrName>
                                        </p:attrNameLst>
                                      </p:cBhvr>
                                    </p:animRot>
                                  </p:childTnLst>
                                </p:cTn>
                              </p:par>
                              <p:par>
                                <p:cTn id="223" presetID="3" presetClass="entr" presetSubtype="10" fill="hold" grpId="2" nodeType="withEffect">
                                  <p:stCondLst>
                                    <p:cond delay="0"/>
                                  </p:stCondLst>
                                  <p:childTnLst>
                                    <p:set>
                                      <p:cBhvr>
                                        <p:cTn id="224" dur="1" fill="hold">
                                          <p:stCondLst>
                                            <p:cond delay="0"/>
                                          </p:stCondLst>
                                        </p:cTn>
                                        <p:tgtEl>
                                          <p:spTgt spid="4"/>
                                        </p:tgtEl>
                                        <p:attrNameLst>
                                          <p:attrName>style.visibility</p:attrName>
                                        </p:attrNameLst>
                                      </p:cBhvr>
                                      <p:to>
                                        <p:strVal val="visible"/>
                                      </p:to>
                                    </p:set>
                                    <p:animEffect transition="in" filter="blinds(horizontal)">
                                      <p:cBhvr>
                                        <p:cTn id="225" dur="2000"/>
                                        <p:tgtEl>
                                          <p:spTgt spid="4"/>
                                        </p:tgtEl>
                                      </p:cBhvr>
                                    </p:animEffect>
                                  </p:childTnLst>
                                </p:cTn>
                              </p:par>
                              <p:par>
                                <p:cTn id="226" presetID="3" presetClass="entr" presetSubtype="10" fill="hold" grpId="2" nodeType="withEffect">
                                  <p:stCondLst>
                                    <p:cond delay="0"/>
                                  </p:stCondLst>
                                  <p:childTnLst>
                                    <p:set>
                                      <p:cBhvr>
                                        <p:cTn id="227" dur="1" fill="hold">
                                          <p:stCondLst>
                                            <p:cond delay="0"/>
                                          </p:stCondLst>
                                        </p:cTn>
                                        <p:tgtEl>
                                          <p:spTgt spid="5"/>
                                        </p:tgtEl>
                                        <p:attrNameLst>
                                          <p:attrName>style.visibility</p:attrName>
                                        </p:attrNameLst>
                                      </p:cBhvr>
                                      <p:to>
                                        <p:strVal val="visible"/>
                                      </p:to>
                                    </p:set>
                                    <p:animEffect transition="in" filter="blinds(horizontal)">
                                      <p:cBhvr>
                                        <p:cTn id="228" dur="2000"/>
                                        <p:tgtEl>
                                          <p:spTgt spid="5"/>
                                        </p:tgtEl>
                                      </p:cBhvr>
                                    </p:animEffect>
                                  </p:childTnLst>
                                </p:cTn>
                              </p:par>
                              <p:par>
                                <p:cTn id="229" presetID="3" presetClass="entr" presetSubtype="10" fill="hold" grpId="2" nodeType="withEffect">
                                  <p:stCondLst>
                                    <p:cond delay="0"/>
                                  </p:stCondLst>
                                  <p:childTnLst>
                                    <p:set>
                                      <p:cBhvr>
                                        <p:cTn id="230" dur="1" fill="hold">
                                          <p:stCondLst>
                                            <p:cond delay="0"/>
                                          </p:stCondLst>
                                        </p:cTn>
                                        <p:tgtEl>
                                          <p:spTgt spid="6"/>
                                        </p:tgtEl>
                                        <p:attrNameLst>
                                          <p:attrName>style.visibility</p:attrName>
                                        </p:attrNameLst>
                                      </p:cBhvr>
                                      <p:to>
                                        <p:strVal val="visible"/>
                                      </p:to>
                                    </p:set>
                                    <p:animEffect transition="in" filter="blinds(horizontal)">
                                      <p:cBhvr>
                                        <p:cTn id="231" dur="2000"/>
                                        <p:tgtEl>
                                          <p:spTgt spid="6"/>
                                        </p:tgtEl>
                                      </p:cBhvr>
                                    </p:animEffect>
                                  </p:childTnLst>
                                </p:cTn>
                              </p:par>
                              <p:par>
                                <p:cTn id="232" presetID="3" presetClass="entr" presetSubtype="10" fill="hold" grpId="2" nodeType="withEffect">
                                  <p:stCondLst>
                                    <p:cond delay="0"/>
                                  </p:stCondLst>
                                  <p:childTnLst>
                                    <p:set>
                                      <p:cBhvr>
                                        <p:cTn id="233" dur="1" fill="hold">
                                          <p:stCondLst>
                                            <p:cond delay="0"/>
                                          </p:stCondLst>
                                        </p:cTn>
                                        <p:tgtEl>
                                          <p:spTgt spid="7"/>
                                        </p:tgtEl>
                                        <p:attrNameLst>
                                          <p:attrName>style.visibility</p:attrName>
                                        </p:attrNameLst>
                                      </p:cBhvr>
                                      <p:to>
                                        <p:strVal val="visible"/>
                                      </p:to>
                                    </p:set>
                                    <p:animEffect transition="in" filter="blinds(horizontal)">
                                      <p:cBhvr>
                                        <p:cTn id="234" dur="2000"/>
                                        <p:tgtEl>
                                          <p:spTgt spid="7"/>
                                        </p:tgtEl>
                                      </p:cBhvr>
                                    </p:animEffect>
                                  </p:childTnLst>
                                </p:cTn>
                              </p:par>
                              <p:par>
                                <p:cTn id="235" presetID="3" presetClass="entr" presetSubtype="10" fill="hold" grpId="2" nodeType="withEffect">
                                  <p:stCondLst>
                                    <p:cond delay="0"/>
                                  </p:stCondLst>
                                  <p:childTnLst>
                                    <p:set>
                                      <p:cBhvr>
                                        <p:cTn id="236" dur="1" fill="hold">
                                          <p:stCondLst>
                                            <p:cond delay="0"/>
                                          </p:stCondLst>
                                        </p:cTn>
                                        <p:tgtEl>
                                          <p:spTgt spid="8"/>
                                        </p:tgtEl>
                                        <p:attrNameLst>
                                          <p:attrName>style.visibility</p:attrName>
                                        </p:attrNameLst>
                                      </p:cBhvr>
                                      <p:to>
                                        <p:strVal val="visible"/>
                                      </p:to>
                                    </p:set>
                                    <p:animEffect transition="in" filter="blinds(horizontal)">
                                      <p:cBhvr>
                                        <p:cTn id="237" dur="2000"/>
                                        <p:tgtEl>
                                          <p:spTgt spid="8"/>
                                        </p:tgtEl>
                                      </p:cBhvr>
                                    </p:animEffect>
                                  </p:childTnLst>
                                </p:cTn>
                              </p:par>
                              <p:par>
                                <p:cTn id="238" presetID="3" presetClass="entr" presetSubtype="10" fill="hold" grpId="2" nodeType="withEffect">
                                  <p:stCondLst>
                                    <p:cond delay="0"/>
                                  </p:stCondLst>
                                  <p:childTnLst>
                                    <p:set>
                                      <p:cBhvr>
                                        <p:cTn id="239" dur="1" fill="hold">
                                          <p:stCondLst>
                                            <p:cond delay="0"/>
                                          </p:stCondLst>
                                        </p:cTn>
                                        <p:tgtEl>
                                          <p:spTgt spid="9"/>
                                        </p:tgtEl>
                                        <p:attrNameLst>
                                          <p:attrName>style.visibility</p:attrName>
                                        </p:attrNameLst>
                                      </p:cBhvr>
                                      <p:to>
                                        <p:strVal val="visible"/>
                                      </p:to>
                                    </p:set>
                                    <p:animEffect transition="in" filter="blinds(horizontal)">
                                      <p:cBhvr>
                                        <p:cTn id="240" dur="2000"/>
                                        <p:tgtEl>
                                          <p:spTgt spid="9"/>
                                        </p:tgtEl>
                                      </p:cBhvr>
                                    </p:animEffect>
                                  </p:childTnLst>
                                </p:cTn>
                              </p:par>
                              <p:par>
                                <p:cTn id="241" presetID="3" presetClass="entr" presetSubtype="10" fill="hold" grpId="2" nodeType="withEffect">
                                  <p:stCondLst>
                                    <p:cond delay="0"/>
                                  </p:stCondLst>
                                  <p:childTnLst>
                                    <p:set>
                                      <p:cBhvr>
                                        <p:cTn id="242" dur="1" fill="hold">
                                          <p:stCondLst>
                                            <p:cond delay="0"/>
                                          </p:stCondLst>
                                        </p:cTn>
                                        <p:tgtEl>
                                          <p:spTgt spid="10"/>
                                        </p:tgtEl>
                                        <p:attrNameLst>
                                          <p:attrName>style.visibility</p:attrName>
                                        </p:attrNameLst>
                                      </p:cBhvr>
                                      <p:to>
                                        <p:strVal val="visible"/>
                                      </p:to>
                                    </p:set>
                                    <p:animEffect transition="in" filter="blinds(horizontal)">
                                      <p:cBhvr>
                                        <p:cTn id="243" dur="2000"/>
                                        <p:tgtEl>
                                          <p:spTgt spid="10"/>
                                        </p:tgtEl>
                                      </p:cBhvr>
                                    </p:animEffect>
                                  </p:childTnLst>
                                </p:cTn>
                              </p:par>
                              <p:par>
                                <p:cTn id="244" presetID="3" presetClass="entr" presetSubtype="10" fill="hold" grpId="2" nodeType="withEffect">
                                  <p:stCondLst>
                                    <p:cond delay="0"/>
                                  </p:stCondLst>
                                  <p:childTnLst>
                                    <p:set>
                                      <p:cBhvr>
                                        <p:cTn id="245" dur="1" fill="hold">
                                          <p:stCondLst>
                                            <p:cond delay="0"/>
                                          </p:stCondLst>
                                        </p:cTn>
                                        <p:tgtEl>
                                          <p:spTgt spid="11"/>
                                        </p:tgtEl>
                                        <p:attrNameLst>
                                          <p:attrName>style.visibility</p:attrName>
                                        </p:attrNameLst>
                                      </p:cBhvr>
                                      <p:to>
                                        <p:strVal val="visible"/>
                                      </p:to>
                                    </p:set>
                                    <p:animEffect transition="in" filter="blinds(horizontal)">
                                      <p:cBhvr>
                                        <p:cTn id="246" dur="2000"/>
                                        <p:tgtEl>
                                          <p:spTgt spid="11"/>
                                        </p:tgtEl>
                                      </p:cBhvr>
                                    </p:animEffect>
                                  </p:childTnLst>
                                </p:cTn>
                              </p:par>
                              <p:par>
                                <p:cTn id="247" presetID="3" presetClass="entr" presetSubtype="10" fill="hold" grpId="2" nodeType="withEffect">
                                  <p:stCondLst>
                                    <p:cond delay="0"/>
                                  </p:stCondLst>
                                  <p:childTnLst>
                                    <p:set>
                                      <p:cBhvr>
                                        <p:cTn id="248" dur="1" fill="hold">
                                          <p:stCondLst>
                                            <p:cond delay="0"/>
                                          </p:stCondLst>
                                        </p:cTn>
                                        <p:tgtEl>
                                          <p:spTgt spid="12"/>
                                        </p:tgtEl>
                                        <p:attrNameLst>
                                          <p:attrName>style.visibility</p:attrName>
                                        </p:attrNameLst>
                                      </p:cBhvr>
                                      <p:to>
                                        <p:strVal val="visible"/>
                                      </p:to>
                                    </p:set>
                                    <p:animEffect transition="in" filter="blinds(horizontal)">
                                      <p:cBhvr>
                                        <p:cTn id="249" dur="2000"/>
                                        <p:tgtEl>
                                          <p:spTgt spid="12"/>
                                        </p:tgtEl>
                                      </p:cBhvr>
                                    </p:animEffect>
                                  </p:childTnLst>
                                </p:cTn>
                              </p:par>
                              <p:par>
                                <p:cTn id="250" presetID="3" presetClass="entr" presetSubtype="10" fill="hold" grpId="2" nodeType="withEffect">
                                  <p:stCondLst>
                                    <p:cond delay="0"/>
                                  </p:stCondLst>
                                  <p:childTnLst>
                                    <p:set>
                                      <p:cBhvr>
                                        <p:cTn id="251" dur="1" fill="hold">
                                          <p:stCondLst>
                                            <p:cond delay="0"/>
                                          </p:stCondLst>
                                        </p:cTn>
                                        <p:tgtEl>
                                          <p:spTgt spid="13"/>
                                        </p:tgtEl>
                                        <p:attrNameLst>
                                          <p:attrName>style.visibility</p:attrName>
                                        </p:attrNameLst>
                                      </p:cBhvr>
                                      <p:to>
                                        <p:strVal val="visible"/>
                                      </p:to>
                                    </p:set>
                                    <p:animEffect transition="in" filter="blinds(horizontal)">
                                      <p:cBhvr>
                                        <p:cTn id="252" dur="2000"/>
                                        <p:tgtEl>
                                          <p:spTgt spid="13"/>
                                        </p:tgtEl>
                                      </p:cBhvr>
                                    </p:animEffect>
                                  </p:childTnLst>
                                </p:cTn>
                              </p:par>
                              <p:par>
                                <p:cTn id="253" presetID="3" presetClass="entr" presetSubtype="10" fill="hold" grpId="2" nodeType="withEffect">
                                  <p:stCondLst>
                                    <p:cond delay="0"/>
                                  </p:stCondLst>
                                  <p:childTnLst>
                                    <p:set>
                                      <p:cBhvr>
                                        <p:cTn id="254" dur="1" fill="hold">
                                          <p:stCondLst>
                                            <p:cond delay="0"/>
                                          </p:stCondLst>
                                        </p:cTn>
                                        <p:tgtEl>
                                          <p:spTgt spid="14"/>
                                        </p:tgtEl>
                                        <p:attrNameLst>
                                          <p:attrName>style.visibility</p:attrName>
                                        </p:attrNameLst>
                                      </p:cBhvr>
                                      <p:to>
                                        <p:strVal val="visible"/>
                                      </p:to>
                                    </p:set>
                                    <p:animEffect transition="in" filter="blinds(horizontal)">
                                      <p:cBhvr>
                                        <p:cTn id="255" dur="2000"/>
                                        <p:tgtEl>
                                          <p:spTgt spid="14"/>
                                        </p:tgtEl>
                                      </p:cBhvr>
                                    </p:animEffect>
                                  </p:childTnLst>
                                </p:cTn>
                              </p:par>
                              <p:par>
                                <p:cTn id="256" presetID="3" presetClass="entr" presetSubtype="10" fill="hold" grpId="2" nodeType="withEffect">
                                  <p:stCondLst>
                                    <p:cond delay="0"/>
                                  </p:stCondLst>
                                  <p:childTnLst>
                                    <p:set>
                                      <p:cBhvr>
                                        <p:cTn id="257" dur="1" fill="hold">
                                          <p:stCondLst>
                                            <p:cond delay="0"/>
                                          </p:stCondLst>
                                        </p:cTn>
                                        <p:tgtEl>
                                          <p:spTgt spid="15"/>
                                        </p:tgtEl>
                                        <p:attrNameLst>
                                          <p:attrName>style.visibility</p:attrName>
                                        </p:attrNameLst>
                                      </p:cBhvr>
                                      <p:to>
                                        <p:strVal val="visible"/>
                                      </p:to>
                                    </p:set>
                                    <p:animEffect transition="in" filter="blinds(horizontal)">
                                      <p:cBhvr>
                                        <p:cTn id="258" dur="2000"/>
                                        <p:tgtEl>
                                          <p:spTgt spid="15"/>
                                        </p:tgtEl>
                                      </p:cBhvr>
                                    </p:animEffect>
                                  </p:childTnLst>
                                </p:cTn>
                              </p:par>
                              <p:par>
                                <p:cTn id="259" presetID="3" presetClass="entr" presetSubtype="10" fill="hold" grpId="2" nodeType="withEffect">
                                  <p:stCondLst>
                                    <p:cond delay="0"/>
                                  </p:stCondLst>
                                  <p:childTnLst>
                                    <p:set>
                                      <p:cBhvr>
                                        <p:cTn id="260" dur="1" fill="hold">
                                          <p:stCondLst>
                                            <p:cond delay="0"/>
                                          </p:stCondLst>
                                        </p:cTn>
                                        <p:tgtEl>
                                          <p:spTgt spid="16"/>
                                        </p:tgtEl>
                                        <p:attrNameLst>
                                          <p:attrName>style.visibility</p:attrName>
                                        </p:attrNameLst>
                                      </p:cBhvr>
                                      <p:to>
                                        <p:strVal val="visible"/>
                                      </p:to>
                                    </p:set>
                                    <p:animEffect transition="in" filter="blinds(horizontal)">
                                      <p:cBhvr>
                                        <p:cTn id="261" dur="2000"/>
                                        <p:tgtEl>
                                          <p:spTgt spid="16"/>
                                        </p:tgtEl>
                                      </p:cBhvr>
                                    </p:animEffect>
                                  </p:childTnLst>
                                </p:cTn>
                              </p:par>
                              <p:par>
                                <p:cTn id="262" presetID="3" presetClass="entr" presetSubtype="10" fill="hold" grpId="2" nodeType="withEffect">
                                  <p:stCondLst>
                                    <p:cond delay="0"/>
                                  </p:stCondLst>
                                  <p:childTnLst>
                                    <p:set>
                                      <p:cBhvr>
                                        <p:cTn id="263" dur="1" fill="hold">
                                          <p:stCondLst>
                                            <p:cond delay="0"/>
                                          </p:stCondLst>
                                        </p:cTn>
                                        <p:tgtEl>
                                          <p:spTgt spid="17"/>
                                        </p:tgtEl>
                                        <p:attrNameLst>
                                          <p:attrName>style.visibility</p:attrName>
                                        </p:attrNameLst>
                                      </p:cBhvr>
                                      <p:to>
                                        <p:strVal val="visible"/>
                                      </p:to>
                                    </p:set>
                                    <p:animEffect transition="in" filter="blinds(horizontal)">
                                      <p:cBhvr>
                                        <p:cTn id="264" dur="2000"/>
                                        <p:tgtEl>
                                          <p:spTgt spid="17"/>
                                        </p:tgtEl>
                                      </p:cBhvr>
                                    </p:animEffect>
                                  </p:childTnLst>
                                </p:cTn>
                              </p:par>
                              <p:par>
                                <p:cTn id="265" presetID="3" presetClass="entr" presetSubtype="10" fill="hold" grpId="2" nodeType="withEffect">
                                  <p:stCondLst>
                                    <p:cond delay="0"/>
                                  </p:stCondLst>
                                  <p:childTnLst>
                                    <p:set>
                                      <p:cBhvr>
                                        <p:cTn id="266" dur="1" fill="hold">
                                          <p:stCondLst>
                                            <p:cond delay="0"/>
                                          </p:stCondLst>
                                        </p:cTn>
                                        <p:tgtEl>
                                          <p:spTgt spid="18"/>
                                        </p:tgtEl>
                                        <p:attrNameLst>
                                          <p:attrName>style.visibility</p:attrName>
                                        </p:attrNameLst>
                                      </p:cBhvr>
                                      <p:to>
                                        <p:strVal val="visible"/>
                                      </p:to>
                                    </p:set>
                                    <p:animEffect transition="in" filter="blinds(horizontal)">
                                      <p:cBhvr>
                                        <p:cTn id="267" dur="2000"/>
                                        <p:tgtEl>
                                          <p:spTgt spid="18"/>
                                        </p:tgtEl>
                                      </p:cBhvr>
                                    </p:animEffect>
                                  </p:childTnLst>
                                </p:cTn>
                              </p:par>
                              <p:par>
                                <p:cTn id="268" presetID="3" presetClass="entr" presetSubtype="10" fill="hold" grpId="2" nodeType="withEffect">
                                  <p:stCondLst>
                                    <p:cond delay="0"/>
                                  </p:stCondLst>
                                  <p:childTnLst>
                                    <p:set>
                                      <p:cBhvr>
                                        <p:cTn id="269" dur="1" fill="hold">
                                          <p:stCondLst>
                                            <p:cond delay="0"/>
                                          </p:stCondLst>
                                        </p:cTn>
                                        <p:tgtEl>
                                          <p:spTgt spid="19"/>
                                        </p:tgtEl>
                                        <p:attrNameLst>
                                          <p:attrName>style.visibility</p:attrName>
                                        </p:attrNameLst>
                                      </p:cBhvr>
                                      <p:to>
                                        <p:strVal val="visible"/>
                                      </p:to>
                                    </p:set>
                                    <p:animEffect transition="in" filter="blinds(horizontal)">
                                      <p:cBhvr>
                                        <p:cTn id="270" dur="2000"/>
                                        <p:tgtEl>
                                          <p:spTgt spid="19"/>
                                        </p:tgtEl>
                                      </p:cBhvr>
                                    </p:animEffect>
                                  </p:childTnLst>
                                </p:cTn>
                              </p:par>
                              <p:par>
                                <p:cTn id="271" presetID="3" presetClass="entr" presetSubtype="10" fill="hold" grpId="2" nodeType="withEffect">
                                  <p:stCondLst>
                                    <p:cond delay="0"/>
                                  </p:stCondLst>
                                  <p:childTnLst>
                                    <p:set>
                                      <p:cBhvr>
                                        <p:cTn id="272" dur="1" fill="hold">
                                          <p:stCondLst>
                                            <p:cond delay="0"/>
                                          </p:stCondLst>
                                        </p:cTn>
                                        <p:tgtEl>
                                          <p:spTgt spid="20"/>
                                        </p:tgtEl>
                                        <p:attrNameLst>
                                          <p:attrName>style.visibility</p:attrName>
                                        </p:attrNameLst>
                                      </p:cBhvr>
                                      <p:to>
                                        <p:strVal val="visible"/>
                                      </p:to>
                                    </p:set>
                                    <p:animEffect transition="in" filter="blinds(horizontal)">
                                      <p:cBhvr>
                                        <p:cTn id="273" dur="2000"/>
                                        <p:tgtEl>
                                          <p:spTgt spid="20"/>
                                        </p:tgtEl>
                                      </p:cBhvr>
                                    </p:animEffect>
                                  </p:childTnLst>
                                </p:cTn>
                              </p:par>
                              <p:par>
                                <p:cTn id="274" presetID="3" presetClass="entr" presetSubtype="10" fill="hold" grpId="2" nodeType="withEffect">
                                  <p:stCondLst>
                                    <p:cond delay="0"/>
                                  </p:stCondLst>
                                  <p:childTnLst>
                                    <p:set>
                                      <p:cBhvr>
                                        <p:cTn id="275" dur="1" fill="hold">
                                          <p:stCondLst>
                                            <p:cond delay="0"/>
                                          </p:stCondLst>
                                        </p:cTn>
                                        <p:tgtEl>
                                          <p:spTgt spid="21"/>
                                        </p:tgtEl>
                                        <p:attrNameLst>
                                          <p:attrName>style.visibility</p:attrName>
                                        </p:attrNameLst>
                                      </p:cBhvr>
                                      <p:to>
                                        <p:strVal val="visible"/>
                                      </p:to>
                                    </p:set>
                                    <p:animEffect transition="in" filter="blinds(horizontal)">
                                      <p:cBhvr>
                                        <p:cTn id="276" dur="2000"/>
                                        <p:tgtEl>
                                          <p:spTgt spid="21"/>
                                        </p:tgtEl>
                                      </p:cBhvr>
                                    </p:animEffect>
                                  </p:childTnLst>
                                </p:cTn>
                              </p:par>
                              <p:par>
                                <p:cTn id="277" presetID="3" presetClass="entr" presetSubtype="10" fill="hold" grpId="2" nodeType="withEffect">
                                  <p:stCondLst>
                                    <p:cond delay="0"/>
                                  </p:stCondLst>
                                  <p:childTnLst>
                                    <p:set>
                                      <p:cBhvr>
                                        <p:cTn id="278" dur="1" fill="hold">
                                          <p:stCondLst>
                                            <p:cond delay="0"/>
                                          </p:stCondLst>
                                        </p:cTn>
                                        <p:tgtEl>
                                          <p:spTgt spid="22"/>
                                        </p:tgtEl>
                                        <p:attrNameLst>
                                          <p:attrName>style.visibility</p:attrName>
                                        </p:attrNameLst>
                                      </p:cBhvr>
                                      <p:to>
                                        <p:strVal val="visible"/>
                                      </p:to>
                                    </p:set>
                                    <p:animEffect transition="in" filter="blinds(horizontal)">
                                      <p:cBhvr>
                                        <p:cTn id="279" dur="2000"/>
                                        <p:tgtEl>
                                          <p:spTgt spid="22"/>
                                        </p:tgtEl>
                                      </p:cBhvr>
                                    </p:animEffect>
                                  </p:childTnLst>
                                </p:cTn>
                              </p:par>
                              <p:par>
                                <p:cTn id="280" presetID="3" presetClass="entr" presetSubtype="10" fill="hold" grpId="2" nodeType="withEffect">
                                  <p:stCondLst>
                                    <p:cond delay="0"/>
                                  </p:stCondLst>
                                  <p:childTnLst>
                                    <p:set>
                                      <p:cBhvr>
                                        <p:cTn id="281" dur="1" fill="hold">
                                          <p:stCondLst>
                                            <p:cond delay="0"/>
                                          </p:stCondLst>
                                        </p:cTn>
                                        <p:tgtEl>
                                          <p:spTgt spid="23"/>
                                        </p:tgtEl>
                                        <p:attrNameLst>
                                          <p:attrName>style.visibility</p:attrName>
                                        </p:attrNameLst>
                                      </p:cBhvr>
                                      <p:to>
                                        <p:strVal val="visible"/>
                                      </p:to>
                                    </p:set>
                                    <p:animEffect transition="in" filter="blinds(horizontal)">
                                      <p:cBhvr>
                                        <p:cTn id="282" dur="2000"/>
                                        <p:tgtEl>
                                          <p:spTgt spid="23"/>
                                        </p:tgtEl>
                                      </p:cBhvr>
                                    </p:animEffect>
                                  </p:childTnLst>
                                </p:cTn>
                              </p:par>
                              <p:par>
                                <p:cTn id="283" presetID="3" presetClass="entr" presetSubtype="10" fill="hold" grpId="2" nodeType="withEffect">
                                  <p:stCondLst>
                                    <p:cond delay="0"/>
                                  </p:stCondLst>
                                  <p:childTnLst>
                                    <p:set>
                                      <p:cBhvr>
                                        <p:cTn id="284" dur="1" fill="hold">
                                          <p:stCondLst>
                                            <p:cond delay="0"/>
                                          </p:stCondLst>
                                        </p:cTn>
                                        <p:tgtEl>
                                          <p:spTgt spid="24"/>
                                        </p:tgtEl>
                                        <p:attrNameLst>
                                          <p:attrName>style.visibility</p:attrName>
                                        </p:attrNameLst>
                                      </p:cBhvr>
                                      <p:to>
                                        <p:strVal val="visible"/>
                                      </p:to>
                                    </p:set>
                                    <p:animEffect transition="in" filter="blinds(horizontal)">
                                      <p:cBhvr>
                                        <p:cTn id="285" dur="2000"/>
                                        <p:tgtEl>
                                          <p:spTgt spid="24"/>
                                        </p:tgtEl>
                                      </p:cBhvr>
                                    </p:animEffect>
                                  </p:childTnLst>
                                </p:cTn>
                              </p:par>
                              <p:par>
                                <p:cTn id="286" presetID="3" presetClass="entr" presetSubtype="10" fill="hold" grpId="2" nodeType="withEffect">
                                  <p:stCondLst>
                                    <p:cond delay="0"/>
                                  </p:stCondLst>
                                  <p:childTnLst>
                                    <p:set>
                                      <p:cBhvr>
                                        <p:cTn id="287" dur="1" fill="hold">
                                          <p:stCondLst>
                                            <p:cond delay="0"/>
                                          </p:stCondLst>
                                        </p:cTn>
                                        <p:tgtEl>
                                          <p:spTgt spid="25"/>
                                        </p:tgtEl>
                                        <p:attrNameLst>
                                          <p:attrName>style.visibility</p:attrName>
                                        </p:attrNameLst>
                                      </p:cBhvr>
                                      <p:to>
                                        <p:strVal val="visible"/>
                                      </p:to>
                                    </p:set>
                                    <p:animEffect transition="in" filter="blinds(horizontal)">
                                      <p:cBhvr>
                                        <p:cTn id="288" dur="2000"/>
                                        <p:tgtEl>
                                          <p:spTgt spid="25"/>
                                        </p:tgtEl>
                                      </p:cBhvr>
                                    </p:animEffect>
                                  </p:childTnLst>
                                </p:cTn>
                              </p:par>
                              <p:par>
                                <p:cTn id="289" presetID="3" presetClass="entr" presetSubtype="10" fill="hold" grpId="2" nodeType="withEffect">
                                  <p:stCondLst>
                                    <p:cond delay="0"/>
                                  </p:stCondLst>
                                  <p:childTnLst>
                                    <p:set>
                                      <p:cBhvr>
                                        <p:cTn id="290" dur="1" fill="hold">
                                          <p:stCondLst>
                                            <p:cond delay="0"/>
                                          </p:stCondLst>
                                        </p:cTn>
                                        <p:tgtEl>
                                          <p:spTgt spid="26"/>
                                        </p:tgtEl>
                                        <p:attrNameLst>
                                          <p:attrName>style.visibility</p:attrName>
                                        </p:attrNameLst>
                                      </p:cBhvr>
                                      <p:to>
                                        <p:strVal val="visible"/>
                                      </p:to>
                                    </p:set>
                                    <p:animEffect transition="in" filter="blinds(horizontal)">
                                      <p:cBhvr>
                                        <p:cTn id="291" dur="2000"/>
                                        <p:tgtEl>
                                          <p:spTgt spid="26"/>
                                        </p:tgtEl>
                                      </p:cBhvr>
                                    </p:animEffect>
                                  </p:childTnLst>
                                </p:cTn>
                              </p:par>
                              <p:par>
                                <p:cTn id="292" presetID="3" presetClass="entr" presetSubtype="10" fill="hold" grpId="2" nodeType="withEffect">
                                  <p:stCondLst>
                                    <p:cond delay="0"/>
                                  </p:stCondLst>
                                  <p:childTnLst>
                                    <p:set>
                                      <p:cBhvr>
                                        <p:cTn id="293" dur="1" fill="hold">
                                          <p:stCondLst>
                                            <p:cond delay="0"/>
                                          </p:stCondLst>
                                        </p:cTn>
                                        <p:tgtEl>
                                          <p:spTgt spid="27"/>
                                        </p:tgtEl>
                                        <p:attrNameLst>
                                          <p:attrName>style.visibility</p:attrName>
                                        </p:attrNameLst>
                                      </p:cBhvr>
                                      <p:to>
                                        <p:strVal val="visible"/>
                                      </p:to>
                                    </p:set>
                                    <p:animEffect transition="in" filter="blinds(horizontal)">
                                      <p:cBhvr>
                                        <p:cTn id="294" dur="2000"/>
                                        <p:tgtEl>
                                          <p:spTgt spid="27"/>
                                        </p:tgtEl>
                                      </p:cBhvr>
                                    </p:animEffect>
                                  </p:childTnLst>
                                </p:cTn>
                              </p:par>
                              <p:par>
                                <p:cTn id="295" presetID="3" presetClass="entr" presetSubtype="10" fill="hold" grpId="2" nodeType="withEffect">
                                  <p:stCondLst>
                                    <p:cond delay="0"/>
                                  </p:stCondLst>
                                  <p:childTnLst>
                                    <p:set>
                                      <p:cBhvr>
                                        <p:cTn id="296" dur="1" fill="hold">
                                          <p:stCondLst>
                                            <p:cond delay="0"/>
                                          </p:stCondLst>
                                        </p:cTn>
                                        <p:tgtEl>
                                          <p:spTgt spid="28"/>
                                        </p:tgtEl>
                                        <p:attrNameLst>
                                          <p:attrName>style.visibility</p:attrName>
                                        </p:attrNameLst>
                                      </p:cBhvr>
                                      <p:to>
                                        <p:strVal val="visible"/>
                                      </p:to>
                                    </p:set>
                                    <p:animEffect transition="in" filter="blinds(horizontal)">
                                      <p:cBhvr>
                                        <p:cTn id="297" dur="2000"/>
                                        <p:tgtEl>
                                          <p:spTgt spid="28"/>
                                        </p:tgtEl>
                                      </p:cBhvr>
                                    </p:animEffect>
                                  </p:childTnLst>
                                </p:cTn>
                              </p:par>
                              <p:par>
                                <p:cTn id="298" presetID="3" presetClass="entr" presetSubtype="10" fill="hold" grpId="2" nodeType="withEffect">
                                  <p:stCondLst>
                                    <p:cond delay="0"/>
                                  </p:stCondLst>
                                  <p:childTnLst>
                                    <p:set>
                                      <p:cBhvr>
                                        <p:cTn id="299" dur="1" fill="hold">
                                          <p:stCondLst>
                                            <p:cond delay="0"/>
                                          </p:stCondLst>
                                        </p:cTn>
                                        <p:tgtEl>
                                          <p:spTgt spid="29"/>
                                        </p:tgtEl>
                                        <p:attrNameLst>
                                          <p:attrName>style.visibility</p:attrName>
                                        </p:attrNameLst>
                                      </p:cBhvr>
                                      <p:to>
                                        <p:strVal val="visible"/>
                                      </p:to>
                                    </p:set>
                                    <p:animEffect transition="in" filter="blinds(horizontal)">
                                      <p:cBhvr>
                                        <p:cTn id="300" dur="2000"/>
                                        <p:tgtEl>
                                          <p:spTgt spid="29"/>
                                        </p:tgtEl>
                                      </p:cBhvr>
                                    </p:animEffect>
                                  </p:childTnLst>
                                </p:cTn>
                              </p:par>
                              <p:par>
                                <p:cTn id="301" presetID="3" presetClass="entr" presetSubtype="10" fill="hold" grpId="2" nodeType="withEffect">
                                  <p:stCondLst>
                                    <p:cond delay="0"/>
                                  </p:stCondLst>
                                  <p:childTnLst>
                                    <p:set>
                                      <p:cBhvr>
                                        <p:cTn id="302" dur="1" fill="hold">
                                          <p:stCondLst>
                                            <p:cond delay="0"/>
                                          </p:stCondLst>
                                        </p:cTn>
                                        <p:tgtEl>
                                          <p:spTgt spid="30"/>
                                        </p:tgtEl>
                                        <p:attrNameLst>
                                          <p:attrName>style.visibility</p:attrName>
                                        </p:attrNameLst>
                                      </p:cBhvr>
                                      <p:to>
                                        <p:strVal val="visible"/>
                                      </p:to>
                                    </p:set>
                                    <p:animEffect transition="in" filter="blinds(horizontal)">
                                      <p:cBhvr>
                                        <p:cTn id="303" dur="2000"/>
                                        <p:tgtEl>
                                          <p:spTgt spid="30"/>
                                        </p:tgtEl>
                                      </p:cBhvr>
                                    </p:animEffect>
                                  </p:childTnLst>
                                </p:cTn>
                              </p:par>
                              <p:par>
                                <p:cTn id="304" presetID="3" presetClass="entr" presetSubtype="10" fill="hold" grpId="2" nodeType="withEffect">
                                  <p:stCondLst>
                                    <p:cond delay="0"/>
                                  </p:stCondLst>
                                  <p:childTnLst>
                                    <p:set>
                                      <p:cBhvr>
                                        <p:cTn id="305" dur="1" fill="hold">
                                          <p:stCondLst>
                                            <p:cond delay="0"/>
                                          </p:stCondLst>
                                        </p:cTn>
                                        <p:tgtEl>
                                          <p:spTgt spid="31"/>
                                        </p:tgtEl>
                                        <p:attrNameLst>
                                          <p:attrName>style.visibility</p:attrName>
                                        </p:attrNameLst>
                                      </p:cBhvr>
                                      <p:to>
                                        <p:strVal val="visible"/>
                                      </p:to>
                                    </p:set>
                                    <p:animEffect transition="in" filter="blinds(horizontal)">
                                      <p:cBhvr>
                                        <p:cTn id="306" dur="2000"/>
                                        <p:tgtEl>
                                          <p:spTgt spid="31"/>
                                        </p:tgtEl>
                                      </p:cBhvr>
                                    </p:animEffect>
                                  </p:childTnLst>
                                </p:cTn>
                              </p:par>
                              <p:par>
                                <p:cTn id="307" presetID="3" presetClass="entr" presetSubtype="10" fill="hold" grpId="2" nodeType="withEffect">
                                  <p:stCondLst>
                                    <p:cond delay="0"/>
                                  </p:stCondLst>
                                  <p:childTnLst>
                                    <p:set>
                                      <p:cBhvr>
                                        <p:cTn id="308" dur="1" fill="hold">
                                          <p:stCondLst>
                                            <p:cond delay="0"/>
                                          </p:stCondLst>
                                        </p:cTn>
                                        <p:tgtEl>
                                          <p:spTgt spid="32"/>
                                        </p:tgtEl>
                                        <p:attrNameLst>
                                          <p:attrName>style.visibility</p:attrName>
                                        </p:attrNameLst>
                                      </p:cBhvr>
                                      <p:to>
                                        <p:strVal val="visible"/>
                                      </p:to>
                                    </p:set>
                                    <p:animEffect transition="in" filter="blinds(horizontal)">
                                      <p:cBhvr>
                                        <p:cTn id="309" dur="2000"/>
                                        <p:tgtEl>
                                          <p:spTgt spid="32"/>
                                        </p:tgtEl>
                                      </p:cBhvr>
                                    </p:animEffect>
                                  </p:childTnLst>
                                </p:cTn>
                              </p:par>
                              <p:par>
                                <p:cTn id="310" presetID="3" presetClass="entr" presetSubtype="10" fill="hold" grpId="2" nodeType="withEffect">
                                  <p:stCondLst>
                                    <p:cond delay="0"/>
                                  </p:stCondLst>
                                  <p:childTnLst>
                                    <p:set>
                                      <p:cBhvr>
                                        <p:cTn id="311" dur="1" fill="hold">
                                          <p:stCondLst>
                                            <p:cond delay="0"/>
                                          </p:stCondLst>
                                        </p:cTn>
                                        <p:tgtEl>
                                          <p:spTgt spid="33"/>
                                        </p:tgtEl>
                                        <p:attrNameLst>
                                          <p:attrName>style.visibility</p:attrName>
                                        </p:attrNameLst>
                                      </p:cBhvr>
                                      <p:to>
                                        <p:strVal val="visible"/>
                                      </p:to>
                                    </p:set>
                                    <p:animEffect transition="in" filter="blinds(horizontal)">
                                      <p:cBhvr>
                                        <p:cTn id="312" dur="2000"/>
                                        <p:tgtEl>
                                          <p:spTgt spid="33"/>
                                        </p:tgtEl>
                                      </p:cBhvr>
                                    </p:animEffect>
                                  </p:childTnLst>
                                </p:cTn>
                              </p:par>
                              <p:par>
                                <p:cTn id="313" presetID="3" presetClass="entr" presetSubtype="10" fill="hold" grpId="2" nodeType="withEffect">
                                  <p:stCondLst>
                                    <p:cond delay="0"/>
                                  </p:stCondLst>
                                  <p:childTnLst>
                                    <p:set>
                                      <p:cBhvr>
                                        <p:cTn id="314" dur="1" fill="hold">
                                          <p:stCondLst>
                                            <p:cond delay="0"/>
                                          </p:stCondLst>
                                        </p:cTn>
                                        <p:tgtEl>
                                          <p:spTgt spid="34"/>
                                        </p:tgtEl>
                                        <p:attrNameLst>
                                          <p:attrName>style.visibility</p:attrName>
                                        </p:attrNameLst>
                                      </p:cBhvr>
                                      <p:to>
                                        <p:strVal val="visible"/>
                                      </p:to>
                                    </p:set>
                                    <p:animEffect transition="in" filter="blinds(horizontal)">
                                      <p:cBhvr>
                                        <p:cTn id="315" dur="2000"/>
                                        <p:tgtEl>
                                          <p:spTgt spid="34"/>
                                        </p:tgtEl>
                                      </p:cBhvr>
                                    </p:animEffect>
                                  </p:childTnLst>
                                </p:cTn>
                              </p:par>
                              <p:par>
                                <p:cTn id="316" presetID="3" presetClass="entr" presetSubtype="10" fill="hold" grpId="2" nodeType="withEffect">
                                  <p:stCondLst>
                                    <p:cond delay="0"/>
                                  </p:stCondLst>
                                  <p:childTnLst>
                                    <p:set>
                                      <p:cBhvr>
                                        <p:cTn id="317" dur="1" fill="hold">
                                          <p:stCondLst>
                                            <p:cond delay="0"/>
                                          </p:stCondLst>
                                        </p:cTn>
                                        <p:tgtEl>
                                          <p:spTgt spid="35"/>
                                        </p:tgtEl>
                                        <p:attrNameLst>
                                          <p:attrName>style.visibility</p:attrName>
                                        </p:attrNameLst>
                                      </p:cBhvr>
                                      <p:to>
                                        <p:strVal val="visible"/>
                                      </p:to>
                                    </p:set>
                                    <p:animEffect transition="in" filter="blinds(horizontal)">
                                      <p:cBhvr>
                                        <p:cTn id="318" dur="2000"/>
                                        <p:tgtEl>
                                          <p:spTgt spid="35"/>
                                        </p:tgtEl>
                                      </p:cBhvr>
                                    </p:animEffect>
                                  </p:childTnLst>
                                </p:cTn>
                              </p:par>
                              <p:par>
                                <p:cTn id="319" presetID="3" presetClass="entr" presetSubtype="10" fill="hold" grpId="2" nodeType="withEffect">
                                  <p:stCondLst>
                                    <p:cond delay="0"/>
                                  </p:stCondLst>
                                  <p:childTnLst>
                                    <p:set>
                                      <p:cBhvr>
                                        <p:cTn id="320" dur="1" fill="hold">
                                          <p:stCondLst>
                                            <p:cond delay="0"/>
                                          </p:stCondLst>
                                        </p:cTn>
                                        <p:tgtEl>
                                          <p:spTgt spid="36"/>
                                        </p:tgtEl>
                                        <p:attrNameLst>
                                          <p:attrName>style.visibility</p:attrName>
                                        </p:attrNameLst>
                                      </p:cBhvr>
                                      <p:to>
                                        <p:strVal val="visible"/>
                                      </p:to>
                                    </p:set>
                                    <p:animEffect transition="in" filter="blinds(horizontal)">
                                      <p:cBhvr>
                                        <p:cTn id="321" dur="2000"/>
                                        <p:tgtEl>
                                          <p:spTgt spid="36"/>
                                        </p:tgtEl>
                                      </p:cBhvr>
                                    </p:animEffect>
                                  </p:childTnLst>
                                </p:cTn>
                              </p:par>
                              <p:par>
                                <p:cTn id="322" presetID="3" presetClass="entr" presetSubtype="10" fill="hold" grpId="2" nodeType="withEffect">
                                  <p:stCondLst>
                                    <p:cond delay="0"/>
                                  </p:stCondLst>
                                  <p:childTnLst>
                                    <p:set>
                                      <p:cBhvr>
                                        <p:cTn id="323" dur="1" fill="hold">
                                          <p:stCondLst>
                                            <p:cond delay="0"/>
                                          </p:stCondLst>
                                        </p:cTn>
                                        <p:tgtEl>
                                          <p:spTgt spid="37"/>
                                        </p:tgtEl>
                                        <p:attrNameLst>
                                          <p:attrName>style.visibility</p:attrName>
                                        </p:attrNameLst>
                                      </p:cBhvr>
                                      <p:to>
                                        <p:strVal val="visible"/>
                                      </p:to>
                                    </p:set>
                                    <p:animEffect transition="in" filter="blinds(horizontal)">
                                      <p:cBhvr>
                                        <p:cTn id="324" dur="2000"/>
                                        <p:tgtEl>
                                          <p:spTgt spid="37"/>
                                        </p:tgtEl>
                                      </p:cBhvr>
                                    </p:animEffect>
                                  </p:childTnLst>
                                </p:cTn>
                              </p:par>
                              <p:par>
                                <p:cTn id="325" presetID="3" presetClass="entr" presetSubtype="10" fill="hold" grpId="2" nodeType="withEffect">
                                  <p:stCondLst>
                                    <p:cond delay="0"/>
                                  </p:stCondLst>
                                  <p:childTnLst>
                                    <p:set>
                                      <p:cBhvr>
                                        <p:cTn id="326" dur="1" fill="hold">
                                          <p:stCondLst>
                                            <p:cond delay="0"/>
                                          </p:stCondLst>
                                        </p:cTn>
                                        <p:tgtEl>
                                          <p:spTgt spid="38"/>
                                        </p:tgtEl>
                                        <p:attrNameLst>
                                          <p:attrName>style.visibility</p:attrName>
                                        </p:attrNameLst>
                                      </p:cBhvr>
                                      <p:to>
                                        <p:strVal val="visible"/>
                                      </p:to>
                                    </p:set>
                                    <p:animEffect transition="in" filter="blinds(horizontal)">
                                      <p:cBhvr>
                                        <p:cTn id="327" dur="2000"/>
                                        <p:tgtEl>
                                          <p:spTgt spid="38"/>
                                        </p:tgtEl>
                                      </p:cBhvr>
                                    </p:animEffect>
                                  </p:childTnLst>
                                </p:cTn>
                              </p:par>
                              <p:par>
                                <p:cTn id="328" presetID="3" presetClass="entr" presetSubtype="10" fill="hold" grpId="2" nodeType="withEffect">
                                  <p:stCondLst>
                                    <p:cond delay="0"/>
                                  </p:stCondLst>
                                  <p:childTnLst>
                                    <p:set>
                                      <p:cBhvr>
                                        <p:cTn id="329" dur="1" fill="hold">
                                          <p:stCondLst>
                                            <p:cond delay="0"/>
                                          </p:stCondLst>
                                        </p:cTn>
                                        <p:tgtEl>
                                          <p:spTgt spid="39"/>
                                        </p:tgtEl>
                                        <p:attrNameLst>
                                          <p:attrName>style.visibility</p:attrName>
                                        </p:attrNameLst>
                                      </p:cBhvr>
                                      <p:to>
                                        <p:strVal val="visible"/>
                                      </p:to>
                                    </p:set>
                                    <p:animEffect transition="in" filter="blinds(horizontal)">
                                      <p:cBhvr>
                                        <p:cTn id="330" dur="2000"/>
                                        <p:tgtEl>
                                          <p:spTgt spid="39"/>
                                        </p:tgtEl>
                                      </p:cBhvr>
                                    </p:animEffect>
                                  </p:childTnLst>
                                </p:cTn>
                              </p:par>
                            </p:childTnLst>
                          </p:cTn>
                        </p:par>
                        <p:par>
                          <p:cTn id="331" fill="hold">
                            <p:stCondLst>
                              <p:cond delay="2000"/>
                            </p:stCondLst>
                            <p:childTnLst>
                              <p:par>
                                <p:cTn id="332" presetID="2" presetClass="exit" presetSubtype="4" fill="hold" grpId="3" nodeType="afterEffect">
                                  <p:stCondLst>
                                    <p:cond delay="0"/>
                                  </p:stCondLst>
                                  <p:childTnLst>
                                    <p:anim calcmode="lin" valueType="num">
                                      <p:cBhvr additive="base">
                                        <p:cTn id="333" dur="2000"/>
                                        <p:tgtEl>
                                          <p:spTgt spid="4"/>
                                        </p:tgtEl>
                                        <p:attrNameLst>
                                          <p:attrName>ppt_x</p:attrName>
                                        </p:attrNameLst>
                                      </p:cBhvr>
                                      <p:tavLst>
                                        <p:tav tm="0">
                                          <p:val>
                                            <p:strVal val="ppt_x"/>
                                          </p:val>
                                        </p:tav>
                                        <p:tav tm="100000">
                                          <p:val>
                                            <p:strVal val="ppt_x"/>
                                          </p:val>
                                        </p:tav>
                                      </p:tavLst>
                                    </p:anim>
                                    <p:anim calcmode="lin" valueType="num">
                                      <p:cBhvr additive="base">
                                        <p:cTn id="334" dur="2000"/>
                                        <p:tgtEl>
                                          <p:spTgt spid="4"/>
                                        </p:tgtEl>
                                        <p:attrNameLst>
                                          <p:attrName>ppt_y</p:attrName>
                                        </p:attrNameLst>
                                      </p:cBhvr>
                                      <p:tavLst>
                                        <p:tav tm="0">
                                          <p:val>
                                            <p:strVal val="ppt_y"/>
                                          </p:val>
                                        </p:tav>
                                        <p:tav tm="100000">
                                          <p:val>
                                            <p:strVal val="1+ppt_h/2"/>
                                          </p:val>
                                        </p:tav>
                                      </p:tavLst>
                                    </p:anim>
                                    <p:set>
                                      <p:cBhvr>
                                        <p:cTn id="335" dur="1" fill="hold">
                                          <p:stCondLst>
                                            <p:cond delay="1999"/>
                                          </p:stCondLst>
                                        </p:cTn>
                                        <p:tgtEl>
                                          <p:spTgt spid="4"/>
                                        </p:tgtEl>
                                        <p:attrNameLst>
                                          <p:attrName>style.visibility</p:attrName>
                                        </p:attrNameLst>
                                      </p:cBhvr>
                                      <p:to>
                                        <p:strVal val="hidden"/>
                                      </p:to>
                                    </p:set>
                                  </p:childTnLst>
                                </p:cTn>
                              </p:par>
                              <p:par>
                                <p:cTn id="336" presetID="2" presetClass="exit" presetSubtype="4" fill="hold" grpId="3" nodeType="withEffect">
                                  <p:stCondLst>
                                    <p:cond delay="0"/>
                                  </p:stCondLst>
                                  <p:childTnLst>
                                    <p:anim calcmode="lin" valueType="num">
                                      <p:cBhvr additive="base">
                                        <p:cTn id="337" dur="2000"/>
                                        <p:tgtEl>
                                          <p:spTgt spid="5"/>
                                        </p:tgtEl>
                                        <p:attrNameLst>
                                          <p:attrName>ppt_x</p:attrName>
                                        </p:attrNameLst>
                                      </p:cBhvr>
                                      <p:tavLst>
                                        <p:tav tm="0">
                                          <p:val>
                                            <p:strVal val="ppt_x"/>
                                          </p:val>
                                        </p:tav>
                                        <p:tav tm="100000">
                                          <p:val>
                                            <p:strVal val="ppt_x"/>
                                          </p:val>
                                        </p:tav>
                                      </p:tavLst>
                                    </p:anim>
                                    <p:anim calcmode="lin" valueType="num">
                                      <p:cBhvr additive="base">
                                        <p:cTn id="338" dur="2000"/>
                                        <p:tgtEl>
                                          <p:spTgt spid="5"/>
                                        </p:tgtEl>
                                        <p:attrNameLst>
                                          <p:attrName>ppt_y</p:attrName>
                                        </p:attrNameLst>
                                      </p:cBhvr>
                                      <p:tavLst>
                                        <p:tav tm="0">
                                          <p:val>
                                            <p:strVal val="ppt_y"/>
                                          </p:val>
                                        </p:tav>
                                        <p:tav tm="100000">
                                          <p:val>
                                            <p:strVal val="1+ppt_h/2"/>
                                          </p:val>
                                        </p:tav>
                                      </p:tavLst>
                                    </p:anim>
                                    <p:set>
                                      <p:cBhvr>
                                        <p:cTn id="339" dur="1" fill="hold">
                                          <p:stCondLst>
                                            <p:cond delay="1999"/>
                                          </p:stCondLst>
                                        </p:cTn>
                                        <p:tgtEl>
                                          <p:spTgt spid="5"/>
                                        </p:tgtEl>
                                        <p:attrNameLst>
                                          <p:attrName>style.visibility</p:attrName>
                                        </p:attrNameLst>
                                      </p:cBhvr>
                                      <p:to>
                                        <p:strVal val="hidden"/>
                                      </p:to>
                                    </p:set>
                                  </p:childTnLst>
                                </p:cTn>
                              </p:par>
                              <p:par>
                                <p:cTn id="340" presetID="2" presetClass="exit" presetSubtype="4" fill="hold" grpId="3" nodeType="withEffect">
                                  <p:stCondLst>
                                    <p:cond delay="0"/>
                                  </p:stCondLst>
                                  <p:childTnLst>
                                    <p:anim calcmode="lin" valueType="num">
                                      <p:cBhvr additive="base">
                                        <p:cTn id="341" dur="2000"/>
                                        <p:tgtEl>
                                          <p:spTgt spid="6"/>
                                        </p:tgtEl>
                                        <p:attrNameLst>
                                          <p:attrName>ppt_x</p:attrName>
                                        </p:attrNameLst>
                                      </p:cBhvr>
                                      <p:tavLst>
                                        <p:tav tm="0">
                                          <p:val>
                                            <p:strVal val="ppt_x"/>
                                          </p:val>
                                        </p:tav>
                                        <p:tav tm="100000">
                                          <p:val>
                                            <p:strVal val="ppt_x"/>
                                          </p:val>
                                        </p:tav>
                                      </p:tavLst>
                                    </p:anim>
                                    <p:anim calcmode="lin" valueType="num">
                                      <p:cBhvr additive="base">
                                        <p:cTn id="342" dur="2000"/>
                                        <p:tgtEl>
                                          <p:spTgt spid="6"/>
                                        </p:tgtEl>
                                        <p:attrNameLst>
                                          <p:attrName>ppt_y</p:attrName>
                                        </p:attrNameLst>
                                      </p:cBhvr>
                                      <p:tavLst>
                                        <p:tav tm="0">
                                          <p:val>
                                            <p:strVal val="ppt_y"/>
                                          </p:val>
                                        </p:tav>
                                        <p:tav tm="100000">
                                          <p:val>
                                            <p:strVal val="1+ppt_h/2"/>
                                          </p:val>
                                        </p:tav>
                                      </p:tavLst>
                                    </p:anim>
                                    <p:set>
                                      <p:cBhvr>
                                        <p:cTn id="343" dur="1" fill="hold">
                                          <p:stCondLst>
                                            <p:cond delay="1999"/>
                                          </p:stCondLst>
                                        </p:cTn>
                                        <p:tgtEl>
                                          <p:spTgt spid="6"/>
                                        </p:tgtEl>
                                        <p:attrNameLst>
                                          <p:attrName>style.visibility</p:attrName>
                                        </p:attrNameLst>
                                      </p:cBhvr>
                                      <p:to>
                                        <p:strVal val="hidden"/>
                                      </p:to>
                                    </p:set>
                                  </p:childTnLst>
                                </p:cTn>
                              </p:par>
                              <p:par>
                                <p:cTn id="344" presetID="2" presetClass="exit" presetSubtype="4" fill="hold" grpId="3" nodeType="withEffect">
                                  <p:stCondLst>
                                    <p:cond delay="0"/>
                                  </p:stCondLst>
                                  <p:childTnLst>
                                    <p:anim calcmode="lin" valueType="num">
                                      <p:cBhvr additive="base">
                                        <p:cTn id="345" dur="2000"/>
                                        <p:tgtEl>
                                          <p:spTgt spid="7"/>
                                        </p:tgtEl>
                                        <p:attrNameLst>
                                          <p:attrName>ppt_x</p:attrName>
                                        </p:attrNameLst>
                                      </p:cBhvr>
                                      <p:tavLst>
                                        <p:tav tm="0">
                                          <p:val>
                                            <p:strVal val="ppt_x"/>
                                          </p:val>
                                        </p:tav>
                                        <p:tav tm="100000">
                                          <p:val>
                                            <p:strVal val="ppt_x"/>
                                          </p:val>
                                        </p:tav>
                                      </p:tavLst>
                                    </p:anim>
                                    <p:anim calcmode="lin" valueType="num">
                                      <p:cBhvr additive="base">
                                        <p:cTn id="346" dur="2000"/>
                                        <p:tgtEl>
                                          <p:spTgt spid="7"/>
                                        </p:tgtEl>
                                        <p:attrNameLst>
                                          <p:attrName>ppt_y</p:attrName>
                                        </p:attrNameLst>
                                      </p:cBhvr>
                                      <p:tavLst>
                                        <p:tav tm="0">
                                          <p:val>
                                            <p:strVal val="ppt_y"/>
                                          </p:val>
                                        </p:tav>
                                        <p:tav tm="100000">
                                          <p:val>
                                            <p:strVal val="1+ppt_h/2"/>
                                          </p:val>
                                        </p:tav>
                                      </p:tavLst>
                                    </p:anim>
                                    <p:set>
                                      <p:cBhvr>
                                        <p:cTn id="347" dur="1" fill="hold">
                                          <p:stCondLst>
                                            <p:cond delay="1999"/>
                                          </p:stCondLst>
                                        </p:cTn>
                                        <p:tgtEl>
                                          <p:spTgt spid="7"/>
                                        </p:tgtEl>
                                        <p:attrNameLst>
                                          <p:attrName>style.visibility</p:attrName>
                                        </p:attrNameLst>
                                      </p:cBhvr>
                                      <p:to>
                                        <p:strVal val="hidden"/>
                                      </p:to>
                                    </p:set>
                                  </p:childTnLst>
                                </p:cTn>
                              </p:par>
                              <p:par>
                                <p:cTn id="348" presetID="2" presetClass="exit" presetSubtype="4" fill="hold" grpId="3" nodeType="withEffect">
                                  <p:stCondLst>
                                    <p:cond delay="0"/>
                                  </p:stCondLst>
                                  <p:childTnLst>
                                    <p:anim calcmode="lin" valueType="num">
                                      <p:cBhvr additive="base">
                                        <p:cTn id="349" dur="2000"/>
                                        <p:tgtEl>
                                          <p:spTgt spid="8"/>
                                        </p:tgtEl>
                                        <p:attrNameLst>
                                          <p:attrName>ppt_x</p:attrName>
                                        </p:attrNameLst>
                                      </p:cBhvr>
                                      <p:tavLst>
                                        <p:tav tm="0">
                                          <p:val>
                                            <p:strVal val="ppt_x"/>
                                          </p:val>
                                        </p:tav>
                                        <p:tav tm="100000">
                                          <p:val>
                                            <p:strVal val="ppt_x"/>
                                          </p:val>
                                        </p:tav>
                                      </p:tavLst>
                                    </p:anim>
                                    <p:anim calcmode="lin" valueType="num">
                                      <p:cBhvr additive="base">
                                        <p:cTn id="350" dur="2000"/>
                                        <p:tgtEl>
                                          <p:spTgt spid="8"/>
                                        </p:tgtEl>
                                        <p:attrNameLst>
                                          <p:attrName>ppt_y</p:attrName>
                                        </p:attrNameLst>
                                      </p:cBhvr>
                                      <p:tavLst>
                                        <p:tav tm="0">
                                          <p:val>
                                            <p:strVal val="ppt_y"/>
                                          </p:val>
                                        </p:tav>
                                        <p:tav tm="100000">
                                          <p:val>
                                            <p:strVal val="1+ppt_h/2"/>
                                          </p:val>
                                        </p:tav>
                                      </p:tavLst>
                                    </p:anim>
                                    <p:set>
                                      <p:cBhvr>
                                        <p:cTn id="351" dur="1" fill="hold">
                                          <p:stCondLst>
                                            <p:cond delay="1999"/>
                                          </p:stCondLst>
                                        </p:cTn>
                                        <p:tgtEl>
                                          <p:spTgt spid="8"/>
                                        </p:tgtEl>
                                        <p:attrNameLst>
                                          <p:attrName>style.visibility</p:attrName>
                                        </p:attrNameLst>
                                      </p:cBhvr>
                                      <p:to>
                                        <p:strVal val="hidden"/>
                                      </p:to>
                                    </p:set>
                                  </p:childTnLst>
                                </p:cTn>
                              </p:par>
                              <p:par>
                                <p:cTn id="352" presetID="2" presetClass="exit" presetSubtype="4" fill="hold" grpId="3" nodeType="withEffect">
                                  <p:stCondLst>
                                    <p:cond delay="0"/>
                                  </p:stCondLst>
                                  <p:childTnLst>
                                    <p:anim calcmode="lin" valueType="num">
                                      <p:cBhvr additive="base">
                                        <p:cTn id="353" dur="2000"/>
                                        <p:tgtEl>
                                          <p:spTgt spid="9"/>
                                        </p:tgtEl>
                                        <p:attrNameLst>
                                          <p:attrName>ppt_x</p:attrName>
                                        </p:attrNameLst>
                                      </p:cBhvr>
                                      <p:tavLst>
                                        <p:tav tm="0">
                                          <p:val>
                                            <p:strVal val="ppt_x"/>
                                          </p:val>
                                        </p:tav>
                                        <p:tav tm="100000">
                                          <p:val>
                                            <p:strVal val="ppt_x"/>
                                          </p:val>
                                        </p:tav>
                                      </p:tavLst>
                                    </p:anim>
                                    <p:anim calcmode="lin" valueType="num">
                                      <p:cBhvr additive="base">
                                        <p:cTn id="354" dur="2000"/>
                                        <p:tgtEl>
                                          <p:spTgt spid="9"/>
                                        </p:tgtEl>
                                        <p:attrNameLst>
                                          <p:attrName>ppt_y</p:attrName>
                                        </p:attrNameLst>
                                      </p:cBhvr>
                                      <p:tavLst>
                                        <p:tav tm="0">
                                          <p:val>
                                            <p:strVal val="ppt_y"/>
                                          </p:val>
                                        </p:tav>
                                        <p:tav tm="100000">
                                          <p:val>
                                            <p:strVal val="1+ppt_h/2"/>
                                          </p:val>
                                        </p:tav>
                                      </p:tavLst>
                                    </p:anim>
                                    <p:set>
                                      <p:cBhvr>
                                        <p:cTn id="355" dur="1" fill="hold">
                                          <p:stCondLst>
                                            <p:cond delay="1999"/>
                                          </p:stCondLst>
                                        </p:cTn>
                                        <p:tgtEl>
                                          <p:spTgt spid="9"/>
                                        </p:tgtEl>
                                        <p:attrNameLst>
                                          <p:attrName>style.visibility</p:attrName>
                                        </p:attrNameLst>
                                      </p:cBhvr>
                                      <p:to>
                                        <p:strVal val="hidden"/>
                                      </p:to>
                                    </p:set>
                                  </p:childTnLst>
                                </p:cTn>
                              </p:par>
                              <p:par>
                                <p:cTn id="356" presetID="2" presetClass="exit" presetSubtype="4" fill="hold" grpId="3" nodeType="withEffect">
                                  <p:stCondLst>
                                    <p:cond delay="0"/>
                                  </p:stCondLst>
                                  <p:childTnLst>
                                    <p:anim calcmode="lin" valueType="num">
                                      <p:cBhvr additive="base">
                                        <p:cTn id="357" dur="2000"/>
                                        <p:tgtEl>
                                          <p:spTgt spid="10"/>
                                        </p:tgtEl>
                                        <p:attrNameLst>
                                          <p:attrName>ppt_x</p:attrName>
                                        </p:attrNameLst>
                                      </p:cBhvr>
                                      <p:tavLst>
                                        <p:tav tm="0">
                                          <p:val>
                                            <p:strVal val="ppt_x"/>
                                          </p:val>
                                        </p:tav>
                                        <p:tav tm="100000">
                                          <p:val>
                                            <p:strVal val="ppt_x"/>
                                          </p:val>
                                        </p:tav>
                                      </p:tavLst>
                                    </p:anim>
                                    <p:anim calcmode="lin" valueType="num">
                                      <p:cBhvr additive="base">
                                        <p:cTn id="358" dur="2000"/>
                                        <p:tgtEl>
                                          <p:spTgt spid="10"/>
                                        </p:tgtEl>
                                        <p:attrNameLst>
                                          <p:attrName>ppt_y</p:attrName>
                                        </p:attrNameLst>
                                      </p:cBhvr>
                                      <p:tavLst>
                                        <p:tav tm="0">
                                          <p:val>
                                            <p:strVal val="ppt_y"/>
                                          </p:val>
                                        </p:tav>
                                        <p:tav tm="100000">
                                          <p:val>
                                            <p:strVal val="1+ppt_h/2"/>
                                          </p:val>
                                        </p:tav>
                                      </p:tavLst>
                                    </p:anim>
                                    <p:set>
                                      <p:cBhvr>
                                        <p:cTn id="359" dur="1" fill="hold">
                                          <p:stCondLst>
                                            <p:cond delay="1999"/>
                                          </p:stCondLst>
                                        </p:cTn>
                                        <p:tgtEl>
                                          <p:spTgt spid="10"/>
                                        </p:tgtEl>
                                        <p:attrNameLst>
                                          <p:attrName>style.visibility</p:attrName>
                                        </p:attrNameLst>
                                      </p:cBhvr>
                                      <p:to>
                                        <p:strVal val="hidden"/>
                                      </p:to>
                                    </p:set>
                                  </p:childTnLst>
                                </p:cTn>
                              </p:par>
                              <p:par>
                                <p:cTn id="360" presetID="2" presetClass="exit" presetSubtype="4" fill="hold" grpId="3" nodeType="withEffect">
                                  <p:stCondLst>
                                    <p:cond delay="0"/>
                                  </p:stCondLst>
                                  <p:childTnLst>
                                    <p:anim calcmode="lin" valueType="num">
                                      <p:cBhvr additive="base">
                                        <p:cTn id="361" dur="2000"/>
                                        <p:tgtEl>
                                          <p:spTgt spid="11"/>
                                        </p:tgtEl>
                                        <p:attrNameLst>
                                          <p:attrName>ppt_x</p:attrName>
                                        </p:attrNameLst>
                                      </p:cBhvr>
                                      <p:tavLst>
                                        <p:tav tm="0">
                                          <p:val>
                                            <p:strVal val="ppt_x"/>
                                          </p:val>
                                        </p:tav>
                                        <p:tav tm="100000">
                                          <p:val>
                                            <p:strVal val="ppt_x"/>
                                          </p:val>
                                        </p:tav>
                                      </p:tavLst>
                                    </p:anim>
                                    <p:anim calcmode="lin" valueType="num">
                                      <p:cBhvr additive="base">
                                        <p:cTn id="362" dur="2000"/>
                                        <p:tgtEl>
                                          <p:spTgt spid="11"/>
                                        </p:tgtEl>
                                        <p:attrNameLst>
                                          <p:attrName>ppt_y</p:attrName>
                                        </p:attrNameLst>
                                      </p:cBhvr>
                                      <p:tavLst>
                                        <p:tav tm="0">
                                          <p:val>
                                            <p:strVal val="ppt_y"/>
                                          </p:val>
                                        </p:tav>
                                        <p:tav tm="100000">
                                          <p:val>
                                            <p:strVal val="1+ppt_h/2"/>
                                          </p:val>
                                        </p:tav>
                                      </p:tavLst>
                                    </p:anim>
                                    <p:set>
                                      <p:cBhvr>
                                        <p:cTn id="363" dur="1" fill="hold">
                                          <p:stCondLst>
                                            <p:cond delay="1999"/>
                                          </p:stCondLst>
                                        </p:cTn>
                                        <p:tgtEl>
                                          <p:spTgt spid="11"/>
                                        </p:tgtEl>
                                        <p:attrNameLst>
                                          <p:attrName>style.visibility</p:attrName>
                                        </p:attrNameLst>
                                      </p:cBhvr>
                                      <p:to>
                                        <p:strVal val="hidden"/>
                                      </p:to>
                                    </p:set>
                                  </p:childTnLst>
                                </p:cTn>
                              </p:par>
                              <p:par>
                                <p:cTn id="364" presetID="2" presetClass="exit" presetSubtype="4" fill="hold" grpId="3" nodeType="withEffect">
                                  <p:stCondLst>
                                    <p:cond delay="0"/>
                                  </p:stCondLst>
                                  <p:childTnLst>
                                    <p:anim calcmode="lin" valueType="num">
                                      <p:cBhvr additive="base">
                                        <p:cTn id="365" dur="2000"/>
                                        <p:tgtEl>
                                          <p:spTgt spid="12"/>
                                        </p:tgtEl>
                                        <p:attrNameLst>
                                          <p:attrName>ppt_x</p:attrName>
                                        </p:attrNameLst>
                                      </p:cBhvr>
                                      <p:tavLst>
                                        <p:tav tm="0">
                                          <p:val>
                                            <p:strVal val="ppt_x"/>
                                          </p:val>
                                        </p:tav>
                                        <p:tav tm="100000">
                                          <p:val>
                                            <p:strVal val="ppt_x"/>
                                          </p:val>
                                        </p:tav>
                                      </p:tavLst>
                                    </p:anim>
                                    <p:anim calcmode="lin" valueType="num">
                                      <p:cBhvr additive="base">
                                        <p:cTn id="366" dur="2000"/>
                                        <p:tgtEl>
                                          <p:spTgt spid="12"/>
                                        </p:tgtEl>
                                        <p:attrNameLst>
                                          <p:attrName>ppt_y</p:attrName>
                                        </p:attrNameLst>
                                      </p:cBhvr>
                                      <p:tavLst>
                                        <p:tav tm="0">
                                          <p:val>
                                            <p:strVal val="ppt_y"/>
                                          </p:val>
                                        </p:tav>
                                        <p:tav tm="100000">
                                          <p:val>
                                            <p:strVal val="1+ppt_h/2"/>
                                          </p:val>
                                        </p:tav>
                                      </p:tavLst>
                                    </p:anim>
                                    <p:set>
                                      <p:cBhvr>
                                        <p:cTn id="367" dur="1" fill="hold">
                                          <p:stCondLst>
                                            <p:cond delay="1999"/>
                                          </p:stCondLst>
                                        </p:cTn>
                                        <p:tgtEl>
                                          <p:spTgt spid="12"/>
                                        </p:tgtEl>
                                        <p:attrNameLst>
                                          <p:attrName>style.visibility</p:attrName>
                                        </p:attrNameLst>
                                      </p:cBhvr>
                                      <p:to>
                                        <p:strVal val="hidden"/>
                                      </p:to>
                                    </p:set>
                                  </p:childTnLst>
                                </p:cTn>
                              </p:par>
                              <p:par>
                                <p:cTn id="368" presetID="2" presetClass="exit" presetSubtype="4" fill="hold" grpId="3" nodeType="withEffect">
                                  <p:stCondLst>
                                    <p:cond delay="0"/>
                                  </p:stCondLst>
                                  <p:childTnLst>
                                    <p:anim calcmode="lin" valueType="num">
                                      <p:cBhvr additive="base">
                                        <p:cTn id="369" dur="2000"/>
                                        <p:tgtEl>
                                          <p:spTgt spid="13"/>
                                        </p:tgtEl>
                                        <p:attrNameLst>
                                          <p:attrName>ppt_x</p:attrName>
                                        </p:attrNameLst>
                                      </p:cBhvr>
                                      <p:tavLst>
                                        <p:tav tm="0">
                                          <p:val>
                                            <p:strVal val="ppt_x"/>
                                          </p:val>
                                        </p:tav>
                                        <p:tav tm="100000">
                                          <p:val>
                                            <p:strVal val="ppt_x"/>
                                          </p:val>
                                        </p:tav>
                                      </p:tavLst>
                                    </p:anim>
                                    <p:anim calcmode="lin" valueType="num">
                                      <p:cBhvr additive="base">
                                        <p:cTn id="370" dur="2000"/>
                                        <p:tgtEl>
                                          <p:spTgt spid="13"/>
                                        </p:tgtEl>
                                        <p:attrNameLst>
                                          <p:attrName>ppt_y</p:attrName>
                                        </p:attrNameLst>
                                      </p:cBhvr>
                                      <p:tavLst>
                                        <p:tav tm="0">
                                          <p:val>
                                            <p:strVal val="ppt_y"/>
                                          </p:val>
                                        </p:tav>
                                        <p:tav tm="100000">
                                          <p:val>
                                            <p:strVal val="1+ppt_h/2"/>
                                          </p:val>
                                        </p:tav>
                                      </p:tavLst>
                                    </p:anim>
                                    <p:set>
                                      <p:cBhvr>
                                        <p:cTn id="371" dur="1" fill="hold">
                                          <p:stCondLst>
                                            <p:cond delay="1999"/>
                                          </p:stCondLst>
                                        </p:cTn>
                                        <p:tgtEl>
                                          <p:spTgt spid="13"/>
                                        </p:tgtEl>
                                        <p:attrNameLst>
                                          <p:attrName>style.visibility</p:attrName>
                                        </p:attrNameLst>
                                      </p:cBhvr>
                                      <p:to>
                                        <p:strVal val="hidden"/>
                                      </p:to>
                                    </p:set>
                                  </p:childTnLst>
                                </p:cTn>
                              </p:par>
                              <p:par>
                                <p:cTn id="372" presetID="2" presetClass="exit" presetSubtype="4" fill="hold" grpId="3" nodeType="withEffect">
                                  <p:stCondLst>
                                    <p:cond delay="0"/>
                                  </p:stCondLst>
                                  <p:childTnLst>
                                    <p:anim calcmode="lin" valueType="num">
                                      <p:cBhvr additive="base">
                                        <p:cTn id="373" dur="2000"/>
                                        <p:tgtEl>
                                          <p:spTgt spid="14"/>
                                        </p:tgtEl>
                                        <p:attrNameLst>
                                          <p:attrName>ppt_x</p:attrName>
                                        </p:attrNameLst>
                                      </p:cBhvr>
                                      <p:tavLst>
                                        <p:tav tm="0">
                                          <p:val>
                                            <p:strVal val="ppt_x"/>
                                          </p:val>
                                        </p:tav>
                                        <p:tav tm="100000">
                                          <p:val>
                                            <p:strVal val="ppt_x"/>
                                          </p:val>
                                        </p:tav>
                                      </p:tavLst>
                                    </p:anim>
                                    <p:anim calcmode="lin" valueType="num">
                                      <p:cBhvr additive="base">
                                        <p:cTn id="374" dur="2000"/>
                                        <p:tgtEl>
                                          <p:spTgt spid="14"/>
                                        </p:tgtEl>
                                        <p:attrNameLst>
                                          <p:attrName>ppt_y</p:attrName>
                                        </p:attrNameLst>
                                      </p:cBhvr>
                                      <p:tavLst>
                                        <p:tav tm="0">
                                          <p:val>
                                            <p:strVal val="ppt_y"/>
                                          </p:val>
                                        </p:tav>
                                        <p:tav tm="100000">
                                          <p:val>
                                            <p:strVal val="1+ppt_h/2"/>
                                          </p:val>
                                        </p:tav>
                                      </p:tavLst>
                                    </p:anim>
                                    <p:set>
                                      <p:cBhvr>
                                        <p:cTn id="375" dur="1" fill="hold">
                                          <p:stCondLst>
                                            <p:cond delay="1999"/>
                                          </p:stCondLst>
                                        </p:cTn>
                                        <p:tgtEl>
                                          <p:spTgt spid="14"/>
                                        </p:tgtEl>
                                        <p:attrNameLst>
                                          <p:attrName>style.visibility</p:attrName>
                                        </p:attrNameLst>
                                      </p:cBhvr>
                                      <p:to>
                                        <p:strVal val="hidden"/>
                                      </p:to>
                                    </p:set>
                                  </p:childTnLst>
                                </p:cTn>
                              </p:par>
                              <p:par>
                                <p:cTn id="376" presetID="2" presetClass="exit" presetSubtype="4" fill="hold" grpId="3" nodeType="withEffect">
                                  <p:stCondLst>
                                    <p:cond delay="0"/>
                                  </p:stCondLst>
                                  <p:childTnLst>
                                    <p:anim calcmode="lin" valueType="num">
                                      <p:cBhvr additive="base">
                                        <p:cTn id="377" dur="2000"/>
                                        <p:tgtEl>
                                          <p:spTgt spid="15"/>
                                        </p:tgtEl>
                                        <p:attrNameLst>
                                          <p:attrName>ppt_x</p:attrName>
                                        </p:attrNameLst>
                                      </p:cBhvr>
                                      <p:tavLst>
                                        <p:tav tm="0">
                                          <p:val>
                                            <p:strVal val="ppt_x"/>
                                          </p:val>
                                        </p:tav>
                                        <p:tav tm="100000">
                                          <p:val>
                                            <p:strVal val="ppt_x"/>
                                          </p:val>
                                        </p:tav>
                                      </p:tavLst>
                                    </p:anim>
                                    <p:anim calcmode="lin" valueType="num">
                                      <p:cBhvr additive="base">
                                        <p:cTn id="378" dur="2000"/>
                                        <p:tgtEl>
                                          <p:spTgt spid="15"/>
                                        </p:tgtEl>
                                        <p:attrNameLst>
                                          <p:attrName>ppt_y</p:attrName>
                                        </p:attrNameLst>
                                      </p:cBhvr>
                                      <p:tavLst>
                                        <p:tav tm="0">
                                          <p:val>
                                            <p:strVal val="ppt_y"/>
                                          </p:val>
                                        </p:tav>
                                        <p:tav tm="100000">
                                          <p:val>
                                            <p:strVal val="1+ppt_h/2"/>
                                          </p:val>
                                        </p:tav>
                                      </p:tavLst>
                                    </p:anim>
                                    <p:set>
                                      <p:cBhvr>
                                        <p:cTn id="379" dur="1" fill="hold">
                                          <p:stCondLst>
                                            <p:cond delay="1999"/>
                                          </p:stCondLst>
                                        </p:cTn>
                                        <p:tgtEl>
                                          <p:spTgt spid="15"/>
                                        </p:tgtEl>
                                        <p:attrNameLst>
                                          <p:attrName>style.visibility</p:attrName>
                                        </p:attrNameLst>
                                      </p:cBhvr>
                                      <p:to>
                                        <p:strVal val="hidden"/>
                                      </p:to>
                                    </p:set>
                                  </p:childTnLst>
                                </p:cTn>
                              </p:par>
                              <p:par>
                                <p:cTn id="380" presetID="2" presetClass="exit" presetSubtype="4" fill="hold" grpId="3" nodeType="withEffect">
                                  <p:stCondLst>
                                    <p:cond delay="0"/>
                                  </p:stCondLst>
                                  <p:childTnLst>
                                    <p:anim calcmode="lin" valueType="num">
                                      <p:cBhvr additive="base">
                                        <p:cTn id="381" dur="2000"/>
                                        <p:tgtEl>
                                          <p:spTgt spid="16"/>
                                        </p:tgtEl>
                                        <p:attrNameLst>
                                          <p:attrName>ppt_x</p:attrName>
                                        </p:attrNameLst>
                                      </p:cBhvr>
                                      <p:tavLst>
                                        <p:tav tm="0">
                                          <p:val>
                                            <p:strVal val="ppt_x"/>
                                          </p:val>
                                        </p:tav>
                                        <p:tav tm="100000">
                                          <p:val>
                                            <p:strVal val="ppt_x"/>
                                          </p:val>
                                        </p:tav>
                                      </p:tavLst>
                                    </p:anim>
                                    <p:anim calcmode="lin" valueType="num">
                                      <p:cBhvr additive="base">
                                        <p:cTn id="382" dur="2000"/>
                                        <p:tgtEl>
                                          <p:spTgt spid="16"/>
                                        </p:tgtEl>
                                        <p:attrNameLst>
                                          <p:attrName>ppt_y</p:attrName>
                                        </p:attrNameLst>
                                      </p:cBhvr>
                                      <p:tavLst>
                                        <p:tav tm="0">
                                          <p:val>
                                            <p:strVal val="ppt_y"/>
                                          </p:val>
                                        </p:tav>
                                        <p:tav tm="100000">
                                          <p:val>
                                            <p:strVal val="1+ppt_h/2"/>
                                          </p:val>
                                        </p:tav>
                                      </p:tavLst>
                                    </p:anim>
                                    <p:set>
                                      <p:cBhvr>
                                        <p:cTn id="383" dur="1" fill="hold">
                                          <p:stCondLst>
                                            <p:cond delay="1999"/>
                                          </p:stCondLst>
                                        </p:cTn>
                                        <p:tgtEl>
                                          <p:spTgt spid="16"/>
                                        </p:tgtEl>
                                        <p:attrNameLst>
                                          <p:attrName>style.visibility</p:attrName>
                                        </p:attrNameLst>
                                      </p:cBhvr>
                                      <p:to>
                                        <p:strVal val="hidden"/>
                                      </p:to>
                                    </p:set>
                                  </p:childTnLst>
                                </p:cTn>
                              </p:par>
                              <p:par>
                                <p:cTn id="384" presetID="2" presetClass="exit" presetSubtype="4" fill="hold" grpId="3" nodeType="withEffect">
                                  <p:stCondLst>
                                    <p:cond delay="0"/>
                                  </p:stCondLst>
                                  <p:childTnLst>
                                    <p:anim calcmode="lin" valueType="num">
                                      <p:cBhvr additive="base">
                                        <p:cTn id="385" dur="2000"/>
                                        <p:tgtEl>
                                          <p:spTgt spid="17"/>
                                        </p:tgtEl>
                                        <p:attrNameLst>
                                          <p:attrName>ppt_x</p:attrName>
                                        </p:attrNameLst>
                                      </p:cBhvr>
                                      <p:tavLst>
                                        <p:tav tm="0">
                                          <p:val>
                                            <p:strVal val="ppt_x"/>
                                          </p:val>
                                        </p:tav>
                                        <p:tav tm="100000">
                                          <p:val>
                                            <p:strVal val="ppt_x"/>
                                          </p:val>
                                        </p:tav>
                                      </p:tavLst>
                                    </p:anim>
                                    <p:anim calcmode="lin" valueType="num">
                                      <p:cBhvr additive="base">
                                        <p:cTn id="386" dur="2000"/>
                                        <p:tgtEl>
                                          <p:spTgt spid="17"/>
                                        </p:tgtEl>
                                        <p:attrNameLst>
                                          <p:attrName>ppt_y</p:attrName>
                                        </p:attrNameLst>
                                      </p:cBhvr>
                                      <p:tavLst>
                                        <p:tav tm="0">
                                          <p:val>
                                            <p:strVal val="ppt_y"/>
                                          </p:val>
                                        </p:tav>
                                        <p:tav tm="100000">
                                          <p:val>
                                            <p:strVal val="1+ppt_h/2"/>
                                          </p:val>
                                        </p:tav>
                                      </p:tavLst>
                                    </p:anim>
                                    <p:set>
                                      <p:cBhvr>
                                        <p:cTn id="387" dur="1" fill="hold">
                                          <p:stCondLst>
                                            <p:cond delay="1999"/>
                                          </p:stCondLst>
                                        </p:cTn>
                                        <p:tgtEl>
                                          <p:spTgt spid="17"/>
                                        </p:tgtEl>
                                        <p:attrNameLst>
                                          <p:attrName>style.visibility</p:attrName>
                                        </p:attrNameLst>
                                      </p:cBhvr>
                                      <p:to>
                                        <p:strVal val="hidden"/>
                                      </p:to>
                                    </p:set>
                                  </p:childTnLst>
                                </p:cTn>
                              </p:par>
                              <p:par>
                                <p:cTn id="388" presetID="2" presetClass="exit" presetSubtype="4" fill="hold" grpId="3" nodeType="withEffect">
                                  <p:stCondLst>
                                    <p:cond delay="0"/>
                                  </p:stCondLst>
                                  <p:childTnLst>
                                    <p:anim calcmode="lin" valueType="num">
                                      <p:cBhvr additive="base">
                                        <p:cTn id="389" dur="2000"/>
                                        <p:tgtEl>
                                          <p:spTgt spid="18"/>
                                        </p:tgtEl>
                                        <p:attrNameLst>
                                          <p:attrName>ppt_x</p:attrName>
                                        </p:attrNameLst>
                                      </p:cBhvr>
                                      <p:tavLst>
                                        <p:tav tm="0">
                                          <p:val>
                                            <p:strVal val="ppt_x"/>
                                          </p:val>
                                        </p:tav>
                                        <p:tav tm="100000">
                                          <p:val>
                                            <p:strVal val="ppt_x"/>
                                          </p:val>
                                        </p:tav>
                                      </p:tavLst>
                                    </p:anim>
                                    <p:anim calcmode="lin" valueType="num">
                                      <p:cBhvr additive="base">
                                        <p:cTn id="390" dur="2000"/>
                                        <p:tgtEl>
                                          <p:spTgt spid="18"/>
                                        </p:tgtEl>
                                        <p:attrNameLst>
                                          <p:attrName>ppt_y</p:attrName>
                                        </p:attrNameLst>
                                      </p:cBhvr>
                                      <p:tavLst>
                                        <p:tav tm="0">
                                          <p:val>
                                            <p:strVal val="ppt_y"/>
                                          </p:val>
                                        </p:tav>
                                        <p:tav tm="100000">
                                          <p:val>
                                            <p:strVal val="1+ppt_h/2"/>
                                          </p:val>
                                        </p:tav>
                                      </p:tavLst>
                                    </p:anim>
                                    <p:set>
                                      <p:cBhvr>
                                        <p:cTn id="391" dur="1" fill="hold">
                                          <p:stCondLst>
                                            <p:cond delay="1999"/>
                                          </p:stCondLst>
                                        </p:cTn>
                                        <p:tgtEl>
                                          <p:spTgt spid="18"/>
                                        </p:tgtEl>
                                        <p:attrNameLst>
                                          <p:attrName>style.visibility</p:attrName>
                                        </p:attrNameLst>
                                      </p:cBhvr>
                                      <p:to>
                                        <p:strVal val="hidden"/>
                                      </p:to>
                                    </p:set>
                                  </p:childTnLst>
                                </p:cTn>
                              </p:par>
                              <p:par>
                                <p:cTn id="392" presetID="2" presetClass="exit" presetSubtype="4" fill="hold" grpId="3" nodeType="withEffect">
                                  <p:stCondLst>
                                    <p:cond delay="0"/>
                                  </p:stCondLst>
                                  <p:childTnLst>
                                    <p:anim calcmode="lin" valueType="num">
                                      <p:cBhvr additive="base">
                                        <p:cTn id="393" dur="2000"/>
                                        <p:tgtEl>
                                          <p:spTgt spid="19"/>
                                        </p:tgtEl>
                                        <p:attrNameLst>
                                          <p:attrName>ppt_x</p:attrName>
                                        </p:attrNameLst>
                                      </p:cBhvr>
                                      <p:tavLst>
                                        <p:tav tm="0">
                                          <p:val>
                                            <p:strVal val="ppt_x"/>
                                          </p:val>
                                        </p:tav>
                                        <p:tav tm="100000">
                                          <p:val>
                                            <p:strVal val="ppt_x"/>
                                          </p:val>
                                        </p:tav>
                                      </p:tavLst>
                                    </p:anim>
                                    <p:anim calcmode="lin" valueType="num">
                                      <p:cBhvr additive="base">
                                        <p:cTn id="394" dur="2000"/>
                                        <p:tgtEl>
                                          <p:spTgt spid="19"/>
                                        </p:tgtEl>
                                        <p:attrNameLst>
                                          <p:attrName>ppt_y</p:attrName>
                                        </p:attrNameLst>
                                      </p:cBhvr>
                                      <p:tavLst>
                                        <p:tav tm="0">
                                          <p:val>
                                            <p:strVal val="ppt_y"/>
                                          </p:val>
                                        </p:tav>
                                        <p:tav tm="100000">
                                          <p:val>
                                            <p:strVal val="1+ppt_h/2"/>
                                          </p:val>
                                        </p:tav>
                                      </p:tavLst>
                                    </p:anim>
                                    <p:set>
                                      <p:cBhvr>
                                        <p:cTn id="395" dur="1" fill="hold">
                                          <p:stCondLst>
                                            <p:cond delay="1999"/>
                                          </p:stCondLst>
                                        </p:cTn>
                                        <p:tgtEl>
                                          <p:spTgt spid="19"/>
                                        </p:tgtEl>
                                        <p:attrNameLst>
                                          <p:attrName>style.visibility</p:attrName>
                                        </p:attrNameLst>
                                      </p:cBhvr>
                                      <p:to>
                                        <p:strVal val="hidden"/>
                                      </p:to>
                                    </p:set>
                                  </p:childTnLst>
                                </p:cTn>
                              </p:par>
                              <p:par>
                                <p:cTn id="396" presetID="2" presetClass="exit" presetSubtype="4" fill="hold" grpId="3" nodeType="withEffect">
                                  <p:stCondLst>
                                    <p:cond delay="0"/>
                                  </p:stCondLst>
                                  <p:childTnLst>
                                    <p:anim calcmode="lin" valueType="num">
                                      <p:cBhvr additive="base">
                                        <p:cTn id="397" dur="2000"/>
                                        <p:tgtEl>
                                          <p:spTgt spid="20"/>
                                        </p:tgtEl>
                                        <p:attrNameLst>
                                          <p:attrName>ppt_x</p:attrName>
                                        </p:attrNameLst>
                                      </p:cBhvr>
                                      <p:tavLst>
                                        <p:tav tm="0">
                                          <p:val>
                                            <p:strVal val="ppt_x"/>
                                          </p:val>
                                        </p:tav>
                                        <p:tav tm="100000">
                                          <p:val>
                                            <p:strVal val="ppt_x"/>
                                          </p:val>
                                        </p:tav>
                                      </p:tavLst>
                                    </p:anim>
                                    <p:anim calcmode="lin" valueType="num">
                                      <p:cBhvr additive="base">
                                        <p:cTn id="398" dur="2000"/>
                                        <p:tgtEl>
                                          <p:spTgt spid="20"/>
                                        </p:tgtEl>
                                        <p:attrNameLst>
                                          <p:attrName>ppt_y</p:attrName>
                                        </p:attrNameLst>
                                      </p:cBhvr>
                                      <p:tavLst>
                                        <p:tav tm="0">
                                          <p:val>
                                            <p:strVal val="ppt_y"/>
                                          </p:val>
                                        </p:tav>
                                        <p:tav tm="100000">
                                          <p:val>
                                            <p:strVal val="1+ppt_h/2"/>
                                          </p:val>
                                        </p:tav>
                                      </p:tavLst>
                                    </p:anim>
                                    <p:set>
                                      <p:cBhvr>
                                        <p:cTn id="399" dur="1" fill="hold">
                                          <p:stCondLst>
                                            <p:cond delay="1999"/>
                                          </p:stCondLst>
                                        </p:cTn>
                                        <p:tgtEl>
                                          <p:spTgt spid="20"/>
                                        </p:tgtEl>
                                        <p:attrNameLst>
                                          <p:attrName>style.visibility</p:attrName>
                                        </p:attrNameLst>
                                      </p:cBhvr>
                                      <p:to>
                                        <p:strVal val="hidden"/>
                                      </p:to>
                                    </p:set>
                                  </p:childTnLst>
                                </p:cTn>
                              </p:par>
                              <p:par>
                                <p:cTn id="400" presetID="2" presetClass="exit" presetSubtype="4" fill="hold" grpId="3" nodeType="withEffect">
                                  <p:stCondLst>
                                    <p:cond delay="0"/>
                                  </p:stCondLst>
                                  <p:childTnLst>
                                    <p:anim calcmode="lin" valueType="num">
                                      <p:cBhvr additive="base">
                                        <p:cTn id="401" dur="2000"/>
                                        <p:tgtEl>
                                          <p:spTgt spid="21"/>
                                        </p:tgtEl>
                                        <p:attrNameLst>
                                          <p:attrName>ppt_x</p:attrName>
                                        </p:attrNameLst>
                                      </p:cBhvr>
                                      <p:tavLst>
                                        <p:tav tm="0">
                                          <p:val>
                                            <p:strVal val="ppt_x"/>
                                          </p:val>
                                        </p:tav>
                                        <p:tav tm="100000">
                                          <p:val>
                                            <p:strVal val="ppt_x"/>
                                          </p:val>
                                        </p:tav>
                                      </p:tavLst>
                                    </p:anim>
                                    <p:anim calcmode="lin" valueType="num">
                                      <p:cBhvr additive="base">
                                        <p:cTn id="402" dur="2000"/>
                                        <p:tgtEl>
                                          <p:spTgt spid="21"/>
                                        </p:tgtEl>
                                        <p:attrNameLst>
                                          <p:attrName>ppt_y</p:attrName>
                                        </p:attrNameLst>
                                      </p:cBhvr>
                                      <p:tavLst>
                                        <p:tav tm="0">
                                          <p:val>
                                            <p:strVal val="ppt_y"/>
                                          </p:val>
                                        </p:tav>
                                        <p:tav tm="100000">
                                          <p:val>
                                            <p:strVal val="1+ppt_h/2"/>
                                          </p:val>
                                        </p:tav>
                                      </p:tavLst>
                                    </p:anim>
                                    <p:set>
                                      <p:cBhvr>
                                        <p:cTn id="403" dur="1" fill="hold">
                                          <p:stCondLst>
                                            <p:cond delay="1999"/>
                                          </p:stCondLst>
                                        </p:cTn>
                                        <p:tgtEl>
                                          <p:spTgt spid="21"/>
                                        </p:tgtEl>
                                        <p:attrNameLst>
                                          <p:attrName>style.visibility</p:attrName>
                                        </p:attrNameLst>
                                      </p:cBhvr>
                                      <p:to>
                                        <p:strVal val="hidden"/>
                                      </p:to>
                                    </p:set>
                                  </p:childTnLst>
                                </p:cTn>
                              </p:par>
                              <p:par>
                                <p:cTn id="404" presetID="2" presetClass="exit" presetSubtype="4" fill="hold" grpId="3" nodeType="withEffect">
                                  <p:stCondLst>
                                    <p:cond delay="0"/>
                                  </p:stCondLst>
                                  <p:childTnLst>
                                    <p:anim calcmode="lin" valueType="num">
                                      <p:cBhvr additive="base">
                                        <p:cTn id="405" dur="2000"/>
                                        <p:tgtEl>
                                          <p:spTgt spid="22"/>
                                        </p:tgtEl>
                                        <p:attrNameLst>
                                          <p:attrName>ppt_x</p:attrName>
                                        </p:attrNameLst>
                                      </p:cBhvr>
                                      <p:tavLst>
                                        <p:tav tm="0">
                                          <p:val>
                                            <p:strVal val="ppt_x"/>
                                          </p:val>
                                        </p:tav>
                                        <p:tav tm="100000">
                                          <p:val>
                                            <p:strVal val="ppt_x"/>
                                          </p:val>
                                        </p:tav>
                                      </p:tavLst>
                                    </p:anim>
                                    <p:anim calcmode="lin" valueType="num">
                                      <p:cBhvr additive="base">
                                        <p:cTn id="406" dur="2000"/>
                                        <p:tgtEl>
                                          <p:spTgt spid="22"/>
                                        </p:tgtEl>
                                        <p:attrNameLst>
                                          <p:attrName>ppt_y</p:attrName>
                                        </p:attrNameLst>
                                      </p:cBhvr>
                                      <p:tavLst>
                                        <p:tav tm="0">
                                          <p:val>
                                            <p:strVal val="ppt_y"/>
                                          </p:val>
                                        </p:tav>
                                        <p:tav tm="100000">
                                          <p:val>
                                            <p:strVal val="1+ppt_h/2"/>
                                          </p:val>
                                        </p:tav>
                                      </p:tavLst>
                                    </p:anim>
                                    <p:set>
                                      <p:cBhvr>
                                        <p:cTn id="407" dur="1" fill="hold">
                                          <p:stCondLst>
                                            <p:cond delay="1999"/>
                                          </p:stCondLst>
                                        </p:cTn>
                                        <p:tgtEl>
                                          <p:spTgt spid="22"/>
                                        </p:tgtEl>
                                        <p:attrNameLst>
                                          <p:attrName>style.visibility</p:attrName>
                                        </p:attrNameLst>
                                      </p:cBhvr>
                                      <p:to>
                                        <p:strVal val="hidden"/>
                                      </p:to>
                                    </p:set>
                                  </p:childTnLst>
                                </p:cTn>
                              </p:par>
                              <p:par>
                                <p:cTn id="408" presetID="2" presetClass="exit" presetSubtype="4" fill="hold" grpId="3" nodeType="withEffect">
                                  <p:stCondLst>
                                    <p:cond delay="0"/>
                                  </p:stCondLst>
                                  <p:childTnLst>
                                    <p:anim calcmode="lin" valueType="num">
                                      <p:cBhvr additive="base">
                                        <p:cTn id="409" dur="2000"/>
                                        <p:tgtEl>
                                          <p:spTgt spid="23"/>
                                        </p:tgtEl>
                                        <p:attrNameLst>
                                          <p:attrName>ppt_x</p:attrName>
                                        </p:attrNameLst>
                                      </p:cBhvr>
                                      <p:tavLst>
                                        <p:tav tm="0">
                                          <p:val>
                                            <p:strVal val="ppt_x"/>
                                          </p:val>
                                        </p:tav>
                                        <p:tav tm="100000">
                                          <p:val>
                                            <p:strVal val="ppt_x"/>
                                          </p:val>
                                        </p:tav>
                                      </p:tavLst>
                                    </p:anim>
                                    <p:anim calcmode="lin" valueType="num">
                                      <p:cBhvr additive="base">
                                        <p:cTn id="410" dur="2000"/>
                                        <p:tgtEl>
                                          <p:spTgt spid="23"/>
                                        </p:tgtEl>
                                        <p:attrNameLst>
                                          <p:attrName>ppt_y</p:attrName>
                                        </p:attrNameLst>
                                      </p:cBhvr>
                                      <p:tavLst>
                                        <p:tav tm="0">
                                          <p:val>
                                            <p:strVal val="ppt_y"/>
                                          </p:val>
                                        </p:tav>
                                        <p:tav tm="100000">
                                          <p:val>
                                            <p:strVal val="1+ppt_h/2"/>
                                          </p:val>
                                        </p:tav>
                                      </p:tavLst>
                                    </p:anim>
                                    <p:set>
                                      <p:cBhvr>
                                        <p:cTn id="411" dur="1" fill="hold">
                                          <p:stCondLst>
                                            <p:cond delay="1999"/>
                                          </p:stCondLst>
                                        </p:cTn>
                                        <p:tgtEl>
                                          <p:spTgt spid="23"/>
                                        </p:tgtEl>
                                        <p:attrNameLst>
                                          <p:attrName>style.visibility</p:attrName>
                                        </p:attrNameLst>
                                      </p:cBhvr>
                                      <p:to>
                                        <p:strVal val="hidden"/>
                                      </p:to>
                                    </p:set>
                                  </p:childTnLst>
                                </p:cTn>
                              </p:par>
                              <p:par>
                                <p:cTn id="412" presetID="2" presetClass="exit" presetSubtype="4" fill="hold" grpId="3" nodeType="withEffect">
                                  <p:stCondLst>
                                    <p:cond delay="0"/>
                                  </p:stCondLst>
                                  <p:childTnLst>
                                    <p:anim calcmode="lin" valueType="num">
                                      <p:cBhvr additive="base">
                                        <p:cTn id="413" dur="2000"/>
                                        <p:tgtEl>
                                          <p:spTgt spid="24"/>
                                        </p:tgtEl>
                                        <p:attrNameLst>
                                          <p:attrName>ppt_x</p:attrName>
                                        </p:attrNameLst>
                                      </p:cBhvr>
                                      <p:tavLst>
                                        <p:tav tm="0">
                                          <p:val>
                                            <p:strVal val="ppt_x"/>
                                          </p:val>
                                        </p:tav>
                                        <p:tav tm="100000">
                                          <p:val>
                                            <p:strVal val="ppt_x"/>
                                          </p:val>
                                        </p:tav>
                                      </p:tavLst>
                                    </p:anim>
                                    <p:anim calcmode="lin" valueType="num">
                                      <p:cBhvr additive="base">
                                        <p:cTn id="414" dur="2000"/>
                                        <p:tgtEl>
                                          <p:spTgt spid="24"/>
                                        </p:tgtEl>
                                        <p:attrNameLst>
                                          <p:attrName>ppt_y</p:attrName>
                                        </p:attrNameLst>
                                      </p:cBhvr>
                                      <p:tavLst>
                                        <p:tav tm="0">
                                          <p:val>
                                            <p:strVal val="ppt_y"/>
                                          </p:val>
                                        </p:tav>
                                        <p:tav tm="100000">
                                          <p:val>
                                            <p:strVal val="1+ppt_h/2"/>
                                          </p:val>
                                        </p:tav>
                                      </p:tavLst>
                                    </p:anim>
                                    <p:set>
                                      <p:cBhvr>
                                        <p:cTn id="415" dur="1" fill="hold">
                                          <p:stCondLst>
                                            <p:cond delay="1999"/>
                                          </p:stCondLst>
                                        </p:cTn>
                                        <p:tgtEl>
                                          <p:spTgt spid="24"/>
                                        </p:tgtEl>
                                        <p:attrNameLst>
                                          <p:attrName>style.visibility</p:attrName>
                                        </p:attrNameLst>
                                      </p:cBhvr>
                                      <p:to>
                                        <p:strVal val="hidden"/>
                                      </p:to>
                                    </p:set>
                                  </p:childTnLst>
                                </p:cTn>
                              </p:par>
                              <p:par>
                                <p:cTn id="416" presetID="2" presetClass="exit" presetSubtype="4" fill="hold" grpId="3" nodeType="withEffect">
                                  <p:stCondLst>
                                    <p:cond delay="0"/>
                                  </p:stCondLst>
                                  <p:childTnLst>
                                    <p:anim calcmode="lin" valueType="num">
                                      <p:cBhvr additive="base">
                                        <p:cTn id="417" dur="2000"/>
                                        <p:tgtEl>
                                          <p:spTgt spid="25"/>
                                        </p:tgtEl>
                                        <p:attrNameLst>
                                          <p:attrName>ppt_x</p:attrName>
                                        </p:attrNameLst>
                                      </p:cBhvr>
                                      <p:tavLst>
                                        <p:tav tm="0">
                                          <p:val>
                                            <p:strVal val="ppt_x"/>
                                          </p:val>
                                        </p:tav>
                                        <p:tav tm="100000">
                                          <p:val>
                                            <p:strVal val="ppt_x"/>
                                          </p:val>
                                        </p:tav>
                                      </p:tavLst>
                                    </p:anim>
                                    <p:anim calcmode="lin" valueType="num">
                                      <p:cBhvr additive="base">
                                        <p:cTn id="418" dur="2000"/>
                                        <p:tgtEl>
                                          <p:spTgt spid="25"/>
                                        </p:tgtEl>
                                        <p:attrNameLst>
                                          <p:attrName>ppt_y</p:attrName>
                                        </p:attrNameLst>
                                      </p:cBhvr>
                                      <p:tavLst>
                                        <p:tav tm="0">
                                          <p:val>
                                            <p:strVal val="ppt_y"/>
                                          </p:val>
                                        </p:tav>
                                        <p:tav tm="100000">
                                          <p:val>
                                            <p:strVal val="1+ppt_h/2"/>
                                          </p:val>
                                        </p:tav>
                                      </p:tavLst>
                                    </p:anim>
                                    <p:set>
                                      <p:cBhvr>
                                        <p:cTn id="419" dur="1" fill="hold">
                                          <p:stCondLst>
                                            <p:cond delay="1999"/>
                                          </p:stCondLst>
                                        </p:cTn>
                                        <p:tgtEl>
                                          <p:spTgt spid="25"/>
                                        </p:tgtEl>
                                        <p:attrNameLst>
                                          <p:attrName>style.visibility</p:attrName>
                                        </p:attrNameLst>
                                      </p:cBhvr>
                                      <p:to>
                                        <p:strVal val="hidden"/>
                                      </p:to>
                                    </p:set>
                                  </p:childTnLst>
                                </p:cTn>
                              </p:par>
                              <p:par>
                                <p:cTn id="420" presetID="2" presetClass="exit" presetSubtype="4" fill="hold" grpId="3" nodeType="withEffect">
                                  <p:stCondLst>
                                    <p:cond delay="0"/>
                                  </p:stCondLst>
                                  <p:childTnLst>
                                    <p:anim calcmode="lin" valueType="num">
                                      <p:cBhvr additive="base">
                                        <p:cTn id="421" dur="2000"/>
                                        <p:tgtEl>
                                          <p:spTgt spid="26"/>
                                        </p:tgtEl>
                                        <p:attrNameLst>
                                          <p:attrName>ppt_x</p:attrName>
                                        </p:attrNameLst>
                                      </p:cBhvr>
                                      <p:tavLst>
                                        <p:tav tm="0">
                                          <p:val>
                                            <p:strVal val="ppt_x"/>
                                          </p:val>
                                        </p:tav>
                                        <p:tav tm="100000">
                                          <p:val>
                                            <p:strVal val="ppt_x"/>
                                          </p:val>
                                        </p:tav>
                                      </p:tavLst>
                                    </p:anim>
                                    <p:anim calcmode="lin" valueType="num">
                                      <p:cBhvr additive="base">
                                        <p:cTn id="422" dur="2000"/>
                                        <p:tgtEl>
                                          <p:spTgt spid="26"/>
                                        </p:tgtEl>
                                        <p:attrNameLst>
                                          <p:attrName>ppt_y</p:attrName>
                                        </p:attrNameLst>
                                      </p:cBhvr>
                                      <p:tavLst>
                                        <p:tav tm="0">
                                          <p:val>
                                            <p:strVal val="ppt_y"/>
                                          </p:val>
                                        </p:tav>
                                        <p:tav tm="100000">
                                          <p:val>
                                            <p:strVal val="1+ppt_h/2"/>
                                          </p:val>
                                        </p:tav>
                                      </p:tavLst>
                                    </p:anim>
                                    <p:set>
                                      <p:cBhvr>
                                        <p:cTn id="423" dur="1" fill="hold">
                                          <p:stCondLst>
                                            <p:cond delay="1999"/>
                                          </p:stCondLst>
                                        </p:cTn>
                                        <p:tgtEl>
                                          <p:spTgt spid="26"/>
                                        </p:tgtEl>
                                        <p:attrNameLst>
                                          <p:attrName>style.visibility</p:attrName>
                                        </p:attrNameLst>
                                      </p:cBhvr>
                                      <p:to>
                                        <p:strVal val="hidden"/>
                                      </p:to>
                                    </p:set>
                                  </p:childTnLst>
                                </p:cTn>
                              </p:par>
                              <p:par>
                                <p:cTn id="424" presetID="2" presetClass="exit" presetSubtype="4" fill="hold" grpId="3" nodeType="withEffect">
                                  <p:stCondLst>
                                    <p:cond delay="0"/>
                                  </p:stCondLst>
                                  <p:childTnLst>
                                    <p:anim calcmode="lin" valueType="num">
                                      <p:cBhvr additive="base">
                                        <p:cTn id="425" dur="2000"/>
                                        <p:tgtEl>
                                          <p:spTgt spid="27"/>
                                        </p:tgtEl>
                                        <p:attrNameLst>
                                          <p:attrName>ppt_x</p:attrName>
                                        </p:attrNameLst>
                                      </p:cBhvr>
                                      <p:tavLst>
                                        <p:tav tm="0">
                                          <p:val>
                                            <p:strVal val="ppt_x"/>
                                          </p:val>
                                        </p:tav>
                                        <p:tav tm="100000">
                                          <p:val>
                                            <p:strVal val="ppt_x"/>
                                          </p:val>
                                        </p:tav>
                                      </p:tavLst>
                                    </p:anim>
                                    <p:anim calcmode="lin" valueType="num">
                                      <p:cBhvr additive="base">
                                        <p:cTn id="426" dur="2000"/>
                                        <p:tgtEl>
                                          <p:spTgt spid="27"/>
                                        </p:tgtEl>
                                        <p:attrNameLst>
                                          <p:attrName>ppt_y</p:attrName>
                                        </p:attrNameLst>
                                      </p:cBhvr>
                                      <p:tavLst>
                                        <p:tav tm="0">
                                          <p:val>
                                            <p:strVal val="ppt_y"/>
                                          </p:val>
                                        </p:tav>
                                        <p:tav tm="100000">
                                          <p:val>
                                            <p:strVal val="1+ppt_h/2"/>
                                          </p:val>
                                        </p:tav>
                                      </p:tavLst>
                                    </p:anim>
                                    <p:set>
                                      <p:cBhvr>
                                        <p:cTn id="427" dur="1" fill="hold">
                                          <p:stCondLst>
                                            <p:cond delay="1999"/>
                                          </p:stCondLst>
                                        </p:cTn>
                                        <p:tgtEl>
                                          <p:spTgt spid="27"/>
                                        </p:tgtEl>
                                        <p:attrNameLst>
                                          <p:attrName>style.visibility</p:attrName>
                                        </p:attrNameLst>
                                      </p:cBhvr>
                                      <p:to>
                                        <p:strVal val="hidden"/>
                                      </p:to>
                                    </p:set>
                                  </p:childTnLst>
                                </p:cTn>
                              </p:par>
                              <p:par>
                                <p:cTn id="428" presetID="2" presetClass="exit" presetSubtype="4" fill="hold" grpId="3" nodeType="withEffect">
                                  <p:stCondLst>
                                    <p:cond delay="0"/>
                                  </p:stCondLst>
                                  <p:childTnLst>
                                    <p:anim calcmode="lin" valueType="num">
                                      <p:cBhvr additive="base">
                                        <p:cTn id="429" dur="2000"/>
                                        <p:tgtEl>
                                          <p:spTgt spid="28"/>
                                        </p:tgtEl>
                                        <p:attrNameLst>
                                          <p:attrName>ppt_x</p:attrName>
                                        </p:attrNameLst>
                                      </p:cBhvr>
                                      <p:tavLst>
                                        <p:tav tm="0">
                                          <p:val>
                                            <p:strVal val="ppt_x"/>
                                          </p:val>
                                        </p:tav>
                                        <p:tav tm="100000">
                                          <p:val>
                                            <p:strVal val="ppt_x"/>
                                          </p:val>
                                        </p:tav>
                                      </p:tavLst>
                                    </p:anim>
                                    <p:anim calcmode="lin" valueType="num">
                                      <p:cBhvr additive="base">
                                        <p:cTn id="430" dur="2000"/>
                                        <p:tgtEl>
                                          <p:spTgt spid="28"/>
                                        </p:tgtEl>
                                        <p:attrNameLst>
                                          <p:attrName>ppt_y</p:attrName>
                                        </p:attrNameLst>
                                      </p:cBhvr>
                                      <p:tavLst>
                                        <p:tav tm="0">
                                          <p:val>
                                            <p:strVal val="ppt_y"/>
                                          </p:val>
                                        </p:tav>
                                        <p:tav tm="100000">
                                          <p:val>
                                            <p:strVal val="1+ppt_h/2"/>
                                          </p:val>
                                        </p:tav>
                                      </p:tavLst>
                                    </p:anim>
                                    <p:set>
                                      <p:cBhvr>
                                        <p:cTn id="431" dur="1" fill="hold">
                                          <p:stCondLst>
                                            <p:cond delay="1999"/>
                                          </p:stCondLst>
                                        </p:cTn>
                                        <p:tgtEl>
                                          <p:spTgt spid="28"/>
                                        </p:tgtEl>
                                        <p:attrNameLst>
                                          <p:attrName>style.visibility</p:attrName>
                                        </p:attrNameLst>
                                      </p:cBhvr>
                                      <p:to>
                                        <p:strVal val="hidden"/>
                                      </p:to>
                                    </p:set>
                                  </p:childTnLst>
                                </p:cTn>
                              </p:par>
                              <p:par>
                                <p:cTn id="432" presetID="2" presetClass="exit" presetSubtype="4" fill="hold" grpId="3" nodeType="withEffect">
                                  <p:stCondLst>
                                    <p:cond delay="0"/>
                                  </p:stCondLst>
                                  <p:childTnLst>
                                    <p:anim calcmode="lin" valueType="num">
                                      <p:cBhvr additive="base">
                                        <p:cTn id="433" dur="2000"/>
                                        <p:tgtEl>
                                          <p:spTgt spid="29"/>
                                        </p:tgtEl>
                                        <p:attrNameLst>
                                          <p:attrName>ppt_x</p:attrName>
                                        </p:attrNameLst>
                                      </p:cBhvr>
                                      <p:tavLst>
                                        <p:tav tm="0">
                                          <p:val>
                                            <p:strVal val="ppt_x"/>
                                          </p:val>
                                        </p:tav>
                                        <p:tav tm="100000">
                                          <p:val>
                                            <p:strVal val="ppt_x"/>
                                          </p:val>
                                        </p:tav>
                                      </p:tavLst>
                                    </p:anim>
                                    <p:anim calcmode="lin" valueType="num">
                                      <p:cBhvr additive="base">
                                        <p:cTn id="434" dur="2000"/>
                                        <p:tgtEl>
                                          <p:spTgt spid="29"/>
                                        </p:tgtEl>
                                        <p:attrNameLst>
                                          <p:attrName>ppt_y</p:attrName>
                                        </p:attrNameLst>
                                      </p:cBhvr>
                                      <p:tavLst>
                                        <p:tav tm="0">
                                          <p:val>
                                            <p:strVal val="ppt_y"/>
                                          </p:val>
                                        </p:tav>
                                        <p:tav tm="100000">
                                          <p:val>
                                            <p:strVal val="1+ppt_h/2"/>
                                          </p:val>
                                        </p:tav>
                                      </p:tavLst>
                                    </p:anim>
                                    <p:set>
                                      <p:cBhvr>
                                        <p:cTn id="435" dur="1" fill="hold">
                                          <p:stCondLst>
                                            <p:cond delay="1999"/>
                                          </p:stCondLst>
                                        </p:cTn>
                                        <p:tgtEl>
                                          <p:spTgt spid="29"/>
                                        </p:tgtEl>
                                        <p:attrNameLst>
                                          <p:attrName>style.visibility</p:attrName>
                                        </p:attrNameLst>
                                      </p:cBhvr>
                                      <p:to>
                                        <p:strVal val="hidden"/>
                                      </p:to>
                                    </p:set>
                                  </p:childTnLst>
                                </p:cTn>
                              </p:par>
                              <p:par>
                                <p:cTn id="436" presetID="2" presetClass="exit" presetSubtype="4" fill="hold" grpId="3" nodeType="withEffect">
                                  <p:stCondLst>
                                    <p:cond delay="0"/>
                                  </p:stCondLst>
                                  <p:childTnLst>
                                    <p:anim calcmode="lin" valueType="num">
                                      <p:cBhvr additive="base">
                                        <p:cTn id="437" dur="2000"/>
                                        <p:tgtEl>
                                          <p:spTgt spid="30"/>
                                        </p:tgtEl>
                                        <p:attrNameLst>
                                          <p:attrName>ppt_x</p:attrName>
                                        </p:attrNameLst>
                                      </p:cBhvr>
                                      <p:tavLst>
                                        <p:tav tm="0">
                                          <p:val>
                                            <p:strVal val="ppt_x"/>
                                          </p:val>
                                        </p:tav>
                                        <p:tav tm="100000">
                                          <p:val>
                                            <p:strVal val="ppt_x"/>
                                          </p:val>
                                        </p:tav>
                                      </p:tavLst>
                                    </p:anim>
                                    <p:anim calcmode="lin" valueType="num">
                                      <p:cBhvr additive="base">
                                        <p:cTn id="438" dur="2000"/>
                                        <p:tgtEl>
                                          <p:spTgt spid="30"/>
                                        </p:tgtEl>
                                        <p:attrNameLst>
                                          <p:attrName>ppt_y</p:attrName>
                                        </p:attrNameLst>
                                      </p:cBhvr>
                                      <p:tavLst>
                                        <p:tav tm="0">
                                          <p:val>
                                            <p:strVal val="ppt_y"/>
                                          </p:val>
                                        </p:tav>
                                        <p:tav tm="100000">
                                          <p:val>
                                            <p:strVal val="1+ppt_h/2"/>
                                          </p:val>
                                        </p:tav>
                                      </p:tavLst>
                                    </p:anim>
                                    <p:set>
                                      <p:cBhvr>
                                        <p:cTn id="439" dur="1" fill="hold">
                                          <p:stCondLst>
                                            <p:cond delay="1999"/>
                                          </p:stCondLst>
                                        </p:cTn>
                                        <p:tgtEl>
                                          <p:spTgt spid="30"/>
                                        </p:tgtEl>
                                        <p:attrNameLst>
                                          <p:attrName>style.visibility</p:attrName>
                                        </p:attrNameLst>
                                      </p:cBhvr>
                                      <p:to>
                                        <p:strVal val="hidden"/>
                                      </p:to>
                                    </p:set>
                                  </p:childTnLst>
                                </p:cTn>
                              </p:par>
                              <p:par>
                                <p:cTn id="440" presetID="2" presetClass="exit" presetSubtype="4" fill="hold" grpId="3" nodeType="withEffect">
                                  <p:stCondLst>
                                    <p:cond delay="0"/>
                                  </p:stCondLst>
                                  <p:childTnLst>
                                    <p:anim calcmode="lin" valueType="num">
                                      <p:cBhvr additive="base">
                                        <p:cTn id="441" dur="2000"/>
                                        <p:tgtEl>
                                          <p:spTgt spid="31"/>
                                        </p:tgtEl>
                                        <p:attrNameLst>
                                          <p:attrName>ppt_x</p:attrName>
                                        </p:attrNameLst>
                                      </p:cBhvr>
                                      <p:tavLst>
                                        <p:tav tm="0">
                                          <p:val>
                                            <p:strVal val="ppt_x"/>
                                          </p:val>
                                        </p:tav>
                                        <p:tav tm="100000">
                                          <p:val>
                                            <p:strVal val="ppt_x"/>
                                          </p:val>
                                        </p:tav>
                                      </p:tavLst>
                                    </p:anim>
                                    <p:anim calcmode="lin" valueType="num">
                                      <p:cBhvr additive="base">
                                        <p:cTn id="442" dur="2000"/>
                                        <p:tgtEl>
                                          <p:spTgt spid="31"/>
                                        </p:tgtEl>
                                        <p:attrNameLst>
                                          <p:attrName>ppt_y</p:attrName>
                                        </p:attrNameLst>
                                      </p:cBhvr>
                                      <p:tavLst>
                                        <p:tav tm="0">
                                          <p:val>
                                            <p:strVal val="ppt_y"/>
                                          </p:val>
                                        </p:tav>
                                        <p:tav tm="100000">
                                          <p:val>
                                            <p:strVal val="1+ppt_h/2"/>
                                          </p:val>
                                        </p:tav>
                                      </p:tavLst>
                                    </p:anim>
                                    <p:set>
                                      <p:cBhvr>
                                        <p:cTn id="443" dur="1" fill="hold">
                                          <p:stCondLst>
                                            <p:cond delay="1999"/>
                                          </p:stCondLst>
                                        </p:cTn>
                                        <p:tgtEl>
                                          <p:spTgt spid="31"/>
                                        </p:tgtEl>
                                        <p:attrNameLst>
                                          <p:attrName>style.visibility</p:attrName>
                                        </p:attrNameLst>
                                      </p:cBhvr>
                                      <p:to>
                                        <p:strVal val="hidden"/>
                                      </p:to>
                                    </p:set>
                                  </p:childTnLst>
                                </p:cTn>
                              </p:par>
                              <p:par>
                                <p:cTn id="444" presetID="2" presetClass="exit" presetSubtype="4" fill="hold" grpId="3" nodeType="withEffect">
                                  <p:stCondLst>
                                    <p:cond delay="0"/>
                                  </p:stCondLst>
                                  <p:childTnLst>
                                    <p:anim calcmode="lin" valueType="num">
                                      <p:cBhvr additive="base">
                                        <p:cTn id="445" dur="2000"/>
                                        <p:tgtEl>
                                          <p:spTgt spid="32"/>
                                        </p:tgtEl>
                                        <p:attrNameLst>
                                          <p:attrName>ppt_x</p:attrName>
                                        </p:attrNameLst>
                                      </p:cBhvr>
                                      <p:tavLst>
                                        <p:tav tm="0">
                                          <p:val>
                                            <p:strVal val="ppt_x"/>
                                          </p:val>
                                        </p:tav>
                                        <p:tav tm="100000">
                                          <p:val>
                                            <p:strVal val="ppt_x"/>
                                          </p:val>
                                        </p:tav>
                                      </p:tavLst>
                                    </p:anim>
                                    <p:anim calcmode="lin" valueType="num">
                                      <p:cBhvr additive="base">
                                        <p:cTn id="446" dur="2000"/>
                                        <p:tgtEl>
                                          <p:spTgt spid="32"/>
                                        </p:tgtEl>
                                        <p:attrNameLst>
                                          <p:attrName>ppt_y</p:attrName>
                                        </p:attrNameLst>
                                      </p:cBhvr>
                                      <p:tavLst>
                                        <p:tav tm="0">
                                          <p:val>
                                            <p:strVal val="ppt_y"/>
                                          </p:val>
                                        </p:tav>
                                        <p:tav tm="100000">
                                          <p:val>
                                            <p:strVal val="1+ppt_h/2"/>
                                          </p:val>
                                        </p:tav>
                                      </p:tavLst>
                                    </p:anim>
                                    <p:set>
                                      <p:cBhvr>
                                        <p:cTn id="447" dur="1" fill="hold">
                                          <p:stCondLst>
                                            <p:cond delay="1999"/>
                                          </p:stCondLst>
                                        </p:cTn>
                                        <p:tgtEl>
                                          <p:spTgt spid="32"/>
                                        </p:tgtEl>
                                        <p:attrNameLst>
                                          <p:attrName>style.visibility</p:attrName>
                                        </p:attrNameLst>
                                      </p:cBhvr>
                                      <p:to>
                                        <p:strVal val="hidden"/>
                                      </p:to>
                                    </p:set>
                                  </p:childTnLst>
                                </p:cTn>
                              </p:par>
                              <p:par>
                                <p:cTn id="448" presetID="2" presetClass="exit" presetSubtype="4" fill="hold" grpId="3" nodeType="withEffect">
                                  <p:stCondLst>
                                    <p:cond delay="0"/>
                                  </p:stCondLst>
                                  <p:childTnLst>
                                    <p:anim calcmode="lin" valueType="num">
                                      <p:cBhvr additive="base">
                                        <p:cTn id="449" dur="2000"/>
                                        <p:tgtEl>
                                          <p:spTgt spid="33"/>
                                        </p:tgtEl>
                                        <p:attrNameLst>
                                          <p:attrName>ppt_x</p:attrName>
                                        </p:attrNameLst>
                                      </p:cBhvr>
                                      <p:tavLst>
                                        <p:tav tm="0">
                                          <p:val>
                                            <p:strVal val="ppt_x"/>
                                          </p:val>
                                        </p:tav>
                                        <p:tav tm="100000">
                                          <p:val>
                                            <p:strVal val="ppt_x"/>
                                          </p:val>
                                        </p:tav>
                                      </p:tavLst>
                                    </p:anim>
                                    <p:anim calcmode="lin" valueType="num">
                                      <p:cBhvr additive="base">
                                        <p:cTn id="450" dur="2000"/>
                                        <p:tgtEl>
                                          <p:spTgt spid="33"/>
                                        </p:tgtEl>
                                        <p:attrNameLst>
                                          <p:attrName>ppt_y</p:attrName>
                                        </p:attrNameLst>
                                      </p:cBhvr>
                                      <p:tavLst>
                                        <p:tav tm="0">
                                          <p:val>
                                            <p:strVal val="ppt_y"/>
                                          </p:val>
                                        </p:tav>
                                        <p:tav tm="100000">
                                          <p:val>
                                            <p:strVal val="1+ppt_h/2"/>
                                          </p:val>
                                        </p:tav>
                                      </p:tavLst>
                                    </p:anim>
                                    <p:set>
                                      <p:cBhvr>
                                        <p:cTn id="451" dur="1" fill="hold">
                                          <p:stCondLst>
                                            <p:cond delay="1999"/>
                                          </p:stCondLst>
                                        </p:cTn>
                                        <p:tgtEl>
                                          <p:spTgt spid="33"/>
                                        </p:tgtEl>
                                        <p:attrNameLst>
                                          <p:attrName>style.visibility</p:attrName>
                                        </p:attrNameLst>
                                      </p:cBhvr>
                                      <p:to>
                                        <p:strVal val="hidden"/>
                                      </p:to>
                                    </p:set>
                                  </p:childTnLst>
                                </p:cTn>
                              </p:par>
                              <p:par>
                                <p:cTn id="452" presetID="2" presetClass="exit" presetSubtype="4" fill="hold" grpId="3" nodeType="withEffect">
                                  <p:stCondLst>
                                    <p:cond delay="0"/>
                                  </p:stCondLst>
                                  <p:childTnLst>
                                    <p:anim calcmode="lin" valueType="num">
                                      <p:cBhvr additive="base">
                                        <p:cTn id="453" dur="2000"/>
                                        <p:tgtEl>
                                          <p:spTgt spid="34"/>
                                        </p:tgtEl>
                                        <p:attrNameLst>
                                          <p:attrName>ppt_x</p:attrName>
                                        </p:attrNameLst>
                                      </p:cBhvr>
                                      <p:tavLst>
                                        <p:tav tm="0">
                                          <p:val>
                                            <p:strVal val="ppt_x"/>
                                          </p:val>
                                        </p:tav>
                                        <p:tav tm="100000">
                                          <p:val>
                                            <p:strVal val="ppt_x"/>
                                          </p:val>
                                        </p:tav>
                                      </p:tavLst>
                                    </p:anim>
                                    <p:anim calcmode="lin" valueType="num">
                                      <p:cBhvr additive="base">
                                        <p:cTn id="454" dur="2000"/>
                                        <p:tgtEl>
                                          <p:spTgt spid="34"/>
                                        </p:tgtEl>
                                        <p:attrNameLst>
                                          <p:attrName>ppt_y</p:attrName>
                                        </p:attrNameLst>
                                      </p:cBhvr>
                                      <p:tavLst>
                                        <p:tav tm="0">
                                          <p:val>
                                            <p:strVal val="ppt_y"/>
                                          </p:val>
                                        </p:tav>
                                        <p:tav tm="100000">
                                          <p:val>
                                            <p:strVal val="1+ppt_h/2"/>
                                          </p:val>
                                        </p:tav>
                                      </p:tavLst>
                                    </p:anim>
                                    <p:set>
                                      <p:cBhvr>
                                        <p:cTn id="455" dur="1" fill="hold">
                                          <p:stCondLst>
                                            <p:cond delay="1999"/>
                                          </p:stCondLst>
                                        </p:cTn>
                                        <p:tgtEl>
                                          <p:spTgt spid="34"/>
                                        </p:tgtEl>
                                        <p:attrNameLst>
                                          <p:attrName>style.visibility</p:attrName>
                                        </p:attrNameLst>
                                      </p:cBhvr>
                                      <p:to>
                                        <p:strVal val="hidden"/>
                                      </p:to>
                                    </p:set>
                                  </p:childTnLst>
                                </p:cTn>
                              </p:par>
                              <p:par>
                                <p:cTn id="456" presetID="2" presetClass="exit" presetSubtype="4" fill="hold" grpId="3" nodeType="withEffect">
                                  <p:stCondLst>
                                    <p:cond delay="0"/>
                                  </p:stCondLst>
                                  <p:childTnLst>
                                    <p:anim calcmode="lin" valueType="num">
                                      <p:cBhvr additive="base">
                                        <p:cTn id="457" dur="2000"/>
                                        <p:tgtEl>
                                          <p:spTgt spid="35"/>
                                        </p:tgtEl>
                                        <p:attrNameLst>
                                          <p:attrName>ppt_x</p:attrName>
                                        </p:attrNameLst>
                                      </p:cBhvr>
                                      <p:tavLst>
                                        <p:tav tm="0">
                                          <p:val>
                                            <p:strVal val="ppt_x"/>
                                          </p:val>
                                        </p:tav>
                                        <p:tav tm="100000">
                                          <p:val>
                                            <p:strVal val="ppt_x"/>
                                          </p:val>
                                        </p:tav>
                                      </p:tavLst>
                                    </p:anim>
                                    <p:anim calcmode="lin" valueType="num">
                                      <p:cBhvr additive="base">
                                        <p:cTn id="458" dur="2000"/>
                                        <p:tgtEl>
                                          <p:spTgt spid="35"/>
                                        </p:tgtEl>
                                        <p:attrNameLst>
                                          <p:attrName>ppt_y</p:attrName>
                                        </p:attrNameLst>
                                      </p:cBhvr>
                                      <p:tavLst>
                                        <p:tav tm="0">
                                          <p:val>
                                            <p:strVal val="ppt_y"/>
                                          </p:val>
                                        </p:tav>
                                        <p:tav tm="100000">
                                          <p:val>
                                            <p:strVal val="1+ppt_h/2"/>
                                          </p:val>
                                        </p:tav>
                                      </p:tavLst>
                                    </p:anim>
                                    <p:set>
                                      <p:cBhvr>
                                        <p:cTn id="459" dur="1" fill="hold">
                                          <p:stCondLst>
                                            <p:cond delay="1999"/>
                                          </p:stCondLst>
                                        </p:cTn>
                                        <p:tgtEl>
                                          <p:spTgt spid="35"/>
                                        </p:tgtEl>
                                        <p:attrNameLst>
                                          <p:attrName>style.visibility</p:attrName>
                                        </p:attrNameLst>
                                      </p:cBhvr>
                                      <p:to>
                                        <p:strVal val="hidden"/>
                                      </p:to>
                                    </p:set>
                                  </p:childTnLst>
                                </p:cTn>
                              </p:par>
                              <p:par>
                                <p:cTn id="460" presetID="2" presetClass="exit" presetSubtype="4" fill="hold" grpId="3" nodeType="withEffect">
                                  <p:stCondLst>
                                    <p:cond delay="0"/>
                                  </p:stCondLst>
                                  <p:childTnLst>
                                    <p:anim calcmode="lin" valueType="num">
                                      <p:cBhvr additive="base">
                                        <p:cTn id="461" dur="2000"/>
                                        <p:tgtEl>
                                          <p:spTgt spid="36"/>
                                        </p:tgtEl>
                                        <p:attrNameLst>
                                          <p:attrName>ppt_x</p:attrName>
                                        </p:attrNameLst>
                                      </p:cBhvr>
                                      <p:tavLst>
                                        <p:tav tm="0">
                                          <p:val>
                                            <p:strVal val="ppt_x"/>
                                          </p:val>
                                        </p:tav>
                                        <p:tav tm="100000">
                                          <p:val>
                                            <p:strVal val="ppt_x"/>
                                          </p:val>
                                        </p:tav>
                                      </p:tavLst>
                                    </p:anim>
                                    <p:anim calcmode="lin" valueType="num">
                                      <p:cBhvr additive="base">
                                        <p:cTn id="462" dur="2000"/>
                                        <p:tgtEl>
                                          <p:spTgt spid="36"/>
                                        </p:tgtEl>
                                        <p:attrNameLst>
                                          <p:attrName>ppt_y</p:attrName>
                                        </p:attrNameLst>
                                      </p:cBhvr>
                                      <p:tavLst>
                                        <p:tav tm="0">
                                          <p:val>
                                            <p:strVal val="ppt_y"/>
                                          </p:val>
                                        </p:tav>
                                        <p:tav tm="100000">
                                          <p:val>
                                            <p:strVal val="1+ppt_h/2"/>
                                          </p:val>
                                        </p:tav>
                                      </p:tavLst>
                                    </p:anim>
                                    <p:set>
                                      <p:cBhvr>
                                        <p:cTn id="463" dur="1" fill="hold">
                                          <p:stCondLst>
                                            <p:cond delay="1999"/>
                                          </p:stCondLst>
                                        </p:cTn>
                                        <p:tgtEl>
                                          <p:spTgt spid="36"/>
                                        </p:tgtEl>
                                        <p:attrNameLst>
                                          <p:attrName>style.visibility</p:attrName>
                                        </p:attrNameLst>
                                      </p:cBhvr>
                                      <p:to>
                                        <p:strVal val="hidden"/>
                                      </p:to>
                                    </p:set>
                                  </p:childTnLst>
                                </p:cTn>
                              </p:par>
                              <p:par>
                                <p:cTn id="464" presetID="2" presetClass="exit" presetSubtype="4" fill="hold" grpId="3" nodeType="withEffect">
                                  <p:stCondLst>
                                    <p:cond delay="0"/>
                                  </p:stCondLst>
                                  <p:childTnLst>
                                    <p:anim calcmode="lin" valueType="num">
                                      <p:cBhvr additive="base">
                                        <p:cTn id="465" dur="2000"/>
                                        <p:tgtEl>
                                          <p:spTgt spid="37"/>
                                        </p:tgtEl>
                                        <p:attrNameLst>
                                          <p:attrName>ppt_x</p:attrName>
                                        </p:attrNameLst>
                                      </p:cBhvr>
                                      <p:tavLst>
                                        <p:tav tm="0">
                                          <p:val>
                                            <p:strVal val="ppt_x"/>
                                          </p:val>
                                        </p:tav>
                                        <p:tav tm="100000">
                                          <p:val>
                                            <p:strVal val="ppt_x"/>
                                          </p:val>
                                        </p:tav>
                                      </p:tavLst>
                                    </p:anim>
                                    <p:anim calcmode="lin" valueType="num">
                                      <p:cBhvr additive="base">
                                        <p:cTn id="466" dur="2000"/>
                                        <p:tgtEl>
                                          <p:spTgt spid="37"/>
                                        </p:tgtEl>
                                        <p:attrNameLst>
                                          <p:attrName>ppt_y</p:attrName>
                                        </p:attrNameLst>
                                      </p:cBhvr>
                                      <p:tavLst>
                                        <p:tav tm="0">
                                          <p:val>
                                            <p:strVal val="ppt_y"/>
                                          </p:val>
                                        </p:tav>
                                        <p:tav tm="100000">
                                          <p:val>
                                            <p:strVal val="1+ppt_h/2"/>
                                          </p:val>
                                        </p:tav>
                                      </p:tavLst>
                                    </p:anim>
                                    <p:set>
                                      <p:cBhvr>
                                        <p:cTn id="467" dur="1" fill="hold">
                                          <p:stCondLst>
                                            <p:cond delay="1999"/>
                                          </p:stCondLst>
                                        </p:cTn>
                                        <p:tgtEl>
                                          <p:spTgt spid="37"/>
                                        </p:tgtEl>
                                        <p:attrNameLst>
                                          <p:attrName>style.visibility</p:attrName>
                                        </p:attrNameLst>
                                      </p:cBhvr>
                                      <p:to>
                                        <p:strVal val="hidden"/>
                                      </p:to>
                                    </p:set>
                                  </p:childTnLst>
                                </p:cTn>
                              </p:par>
                              <p:par>
                                <p:cTn id="468" presetID="2" presetClass="exit" presetSubtype="4" fill="hold" grpId="3" nodeType="withEffect">
                                  <p:stCondLst>
                                    <p:cond delay="0"/>
                                  </p:stCondLst>
                                  <p:childTnLst>
                                    <p:anim calcmode="lin" valueType="num">
                                      <p:cBhvr additive="base">
                                        <p:cTn id="469" dur="2000"/>
                                        <p:tgtEl>
                                          <p:spTgt spid="38"/>
                                        </p:tgtEl>
                                        <p:attrNameLst>
                                          <p:attrName>ppt_x</p:attrName>
                                        </p:attrNameLst>
                                      </p:cBhvr>
                                      <p:tavLst>
                                        <p:tav tm="0">
                                          <p:val>
                                            <p:strVal val="ppt_x"/>
                                          </p:val>
                                        </p:tav>
                                        <p:tav tm="100000">
                                          <p:val>
                                            <p:strVal val="ppt_x"/>
                                          </p:val>
                                        </p:tav>
                                      </p:tavLst>
                                    </p:anim>
                                    <p:anim calcmode="lin" valueType="num">
                                      <p:cBhvr additive="base">
                                        <p:cTn id="470" dur="2000"/>
                                        <p:tgtEl>
                                          <p:spTgt spid="38"/>
                                        </p:tgtEl>
                                        <p:attrNameLst>
                                          <p:attrName>ppt_y</p:attrName>
                                        </p:attrNameLst>
                                      </p:cBhvr>
                                      <p:tavLst>
                                        <p:tav tm="0">
                                          <p:val>
                                            <p:strVal val="ppt_y"/>
                                          </p:val>
                                        </p:tav>
                                        <p:tav tm="100000">
                                          <p:val>
                                            <p:strVal val="1+ppt_h/2"/>
                                          </p:val>
                                        </p:tav>
                                      </p:tavLst>
                                    </p:anim>
                                    <p:set>
                                      <p:cBhvr>
                                        <p:cTn id="471" dur="1" fill="hold">
                                          <p:stCondLst>
                                            <p:cond delay="1999"/>
                                          </p:stCondLst>
                                        </p:cTn>
                                        <p:tgtEl>
                                          <p:spTgt spid="38"/>
                                        </p:tgtEl>
                                        <p:attrNameLst>
                                          <p:attrName>style.visibility</p:attrName>
                                        </p:attrNameLst>
                                      </p:cBhvr>
                                      <p:to>
                                        <p:strVal val="hidden"/>
                                      </p:to>
                                    </p:set>
                                  </p:childTnLst>
                                </p:cTn>
                              </p:par>
                              <p:par>
                                <p:cTn id="472" presetID="2" presetClass="exit" presetSubtype="4" fill="hold" grpId="3" nodeType="withEffect">
                                  <p:stCondLst>
                                    <p:cond delay="0"/>
                                  </p:stCondLst>
                                  <p:childTnLst>
                                    <p:anim calcmode="lin" valueType="num">
                                      <p:cBhvr additive="base">
                                        <p:cTn id="473" dur="2000"/>
                                        <p:tgtEl>
                                          <p:spTgt spid="39"/>
                                        </p:tgtEl>
                                        <p:attrNameLst>
                                          <p:attrName>ppt_x</p:attrName>
                                        </p:attrNameLst>
                                      </p:cBhvr>
                                      <p:tavLst>
                                        <p:tav tm="0">
                                          <p:val>
                                            <p:strVal val="ppt_x"/>
                                          </p:val>
                                        </p:tav>
                                        <p:tav tm="100000">
                                          <p:val>
                                            <p:strVal val="ppt_x"/>
                                          </p:val>
                                        </p:tav>
                                      </p:tavLst>
                                    </p:anim>
                                    <p:anim calcmode="lin" valueType="num">
                                      <p:cBhvr additive="base">
                                        <p:cTn id="474" dur="2000"/>
                                        <p:tgtEl>
                                          <p:spTgt spid="39"/>
                                        </p:tgtEl>
                                        <p:attrNameLst>
                                          <p:attrName>ppt_y</p:attrName>
                                        </p:attrNameLst>
                                      </p:cBhvr>
                                      <p:tavLst>
                                        <p:tav tm="0">
                                          <p:val>
                                            <p:strVal val="ppt_y"/>
                                          </p:val>
                                        </p:tav>
                                        <p:tav tm="100000">
                                          <p:val>
                                            <p:strVal val="1+ppt_h/2"/>
                                          </p:val>
                                        </p:tav>
                                      </p:tavLst>
                                    </p:anim>
                                    <p:set>
                                      <p:cBhvr>
                                        <p:cTn id="475" dur="1" fill="hold">
                                          <p:stCondLst>
                                            <p:cond delay="1999"/>
                                          </p:stCondLst>
                                        </p:cTn>
                                        <p:tgtEl>
                                          <p:spTgt spid="39"/>
                                        </p:tgtEl>
                                        <p:attrNameLst>
                                          <p:attrName>style.visibility</p:attrName>
                                        </p:attrNameLst>
                                      </p:cBhvr>
                                      <p:to>
                                        <p:strVal val="hidden"/>
                                      </p:to>
                                    </p:set>
                                  </p:childTnLst>
                                </p:cTn>
                              </p:par>
                              <p:par>
                                <p:cTn id="476" presetID="3" presetClass="exit" presetSubtype="10" fill="hold" grpId="4" nodeType="withEffect">
                                  <p:stCondLst>
                                    <p:cond delay="0"/>
                                  </p:stCondLst>
                                  <p:childTnLst>
                                    <p:animEffect transition="out" filter="blinds(horizontal)">
                                      <p:cBhvr>
                                        <p:cTn id="477" dur="2000"/>
                                        <p:tgtEl>
                                          <p:spTgt spid="4"/>
                                        </p:tgtEl>
                                      </p:cBhvr>
                                    </p:animEffect>
                                    <p:set>
                                      <p:cBhvr>
                                        <p:cTn id="478" dur="1" fill="hold">
                                          <p:stCondLst>
                                            <p:cond delay="1999"/>
                                          </p:stCondLst>
                                        </p:cTn>
                                        <p:tgtEl>
                                          <p:spTgt spid="4"/>
                                        </p:tgtEl>
                                        <p:attrNameLst>
                                          <p:attrName>style.visibility</p:attrName>
                                        </p:attrNameLst>
                                      </p:cBhvr>
                                      <p:to>
                                        <p:strVal val="hidden"/>
                                      </p:to>
                                    </p:set>
                                  </p:childTnLst>
                                </p:cTn>
                              </p:par>
                              <p:par>
                                <p:cTn id="479" presetID="3" presetClass="exit" presetSubtype="10" fill="hold" grpId="4" nodeType="withEffect">
                                  <p:stCondLst>
                                    <p:cond delay="0"/>
                                  </p:stCondLst>
                                  <p:childTnLst>
                                    <p:animEffect transition="out" filter="blinds(horizontal)">
                                      <p:cBhvr>
                                        <p:cTn id="480" dur="2000"/>
                                        <p:tgtEl>
                                          <p:spTgt spid="5"/>
                                        </p:tgtEl>
                                      </p:cBhvr>
                                    </p:animEffect>
                                    <p:set>
                                      <p:cBhvr>
                                        <p:cTn id="481" dur="1" fill="hold">
                                          <p:stCondLst>
                                            <p:cond delay="1999"/>
                                          </p:stCondLst>
                                        </p:cTn>
                                        <p:tgtEl>
                                          <p:spTgt spid="5"/>
                                        </p:tgtEl>
                                        <p:attrNameLst>
                                          <p:attrName>style.visibility</p:attrName>
                                        </p:attrNameLst>
                                      </p:cBhvr>
                                      <p:to>
                                        <p:strVal val="hidden"/>
                                      </p:to>
                                    </p:set>
                                  </p:childTnLst>
                                </p:cTn>
                              </p:par>
                              <p:par>
                                <p:cTn id="482" presetID="3" presetClass="exit" presetSubtype="10" fill="hold" grpId="4" nodeType="withEffect">
                                  <p:stCondLst>
                                    <p:cond delay="0"/>
                                  </p:stCondLst>
                                  <p:childTnLst>
                                    <p:animEffect transition="out" filter="blinds(horizontal)">
                                      <p:cBhvr>
                                        <p:cTn id="483" dur="2000"/>
                                        <p:tgtEl>
                                          <p:spTgt spid="6"/>
                                        </p:tgtEl>
                                      </p:cBhvr>
                                    </p:animEffect>
                                    <p:set>
                                      <p:cBhvr>
                                        <p:cTn id="484" dur="1" fill="hold">
                                          <p:stCondLst>
                                            <p:cond delay="1999"/>
                                          </p:stCondLst>
                                        </p:cTn>
                                        <p:tgtEl>
                                          <p:spTgt spid="6"/>
                                        </p:tgtEl>
                                        <p:attrNameLst>
                                          <p:attrName>style.visibility</p:attrName>
                                        </p:attrNameLst>
                                      </p:cBhvr>
                                      <p:to>
                                        <p:strVal val="hidden"/>
                                      </p:to>
                                    </p:set>
                                  </p:childTnLst>
                                </p:cTn>
                              </p:par>
                              <p:par>
                                <p:cTn id="485" presetID="3" presetClass="exit" presetSubtype="10" fill="hold" grpId="4" nodeType="withEffect">
                                  <p:stCondLst>
                                    <p:cond delay="0"/>
                                  </p:stCondLst>
                                  <p:childTnLst>
                                    <p:animEffect transition="out" filter="blinds(horizontal)">
                                      <p:cBhvr>
                                        <p:cTn id="486" dur="2000"/>
                                        <p:tgtEl>
                                          <p:spTgt spid="7"/>
                                        </p:tgtEl>
                                      </p:cBhvr>
                                    </p:animEffect>
                                    <p:set>
                                      <p:cBhvr>
                                        <p:cTn id="487" dur="1" fill="hold">
                                          <p:stCondLst>
                                            <p:cond delay="1999"/>
                                          </p:stCondLst>
                                        </p:cTn>
                                        <p:tgtEl>
                                          <p:spTgt spid="7"/>
                                        </p:tgtEl>
                                        <p:attrNameLst>
                                          <p:attrName>style.visibility</p:attrName>
                                        </p:attrNameLst>
                                      </p:cBhvr>
                                      <p:to>
                                        <p:strVal val="hidden"/>
                                      </p:to>
                                    </p:set>
                                  </p:childTnLst>
                                </p:cTn>
                              </p:par>
                              <p:par>
                                <p:cTn id="488" presetID="3" presetClass="exit" presetSubtype="10" fill="hold" grpId="4" nodeType="withEffect">
                                  <p:stCondLst>
                                    <p:cond delay="0"/>
                                  </p:stCondLst>
                                  <p:childTnLst>
                                    <p:animEffect transition="out" filter="blinds(horizontal)">
                                      <p:cBhvr>
                                        <p:cTn id="489" dur="2000"/>
                                        <p:tgtEl>
                                          <p:spTgt spid="8"/>
                                        </p:tgtEl>
                                      </p:cBhvr>
                                    </p:animEffect>
                                    <p:set>
                                      <p:cBhvr>
                                        <p:cTn id="490" dur="1" fill="hold">
                                          <p:stCondLst>
                                            <p:cond delay="1999"/>
                                          </p:stCondLst>
                                        </p:cTn>
                                        <p:tgtEl>
                                          <p:spTgt spid="8"/>
                                        </p:tgtEl>
                                        <p:attrNameLst>
                                          <p:attrName>style.visibility</p:attrName>
                                        </p:attrNameLst>
                                      </p:cBhvr>
                                      <p:to>
                                        <p:strVal val="hidden"/>
                                      </p:to>
                                    </p:set>
                                  </p:childTnLst>
                                </p:cTn>
                              </p:par>
                              <p:par>
                                <p:cTn id="491" presetID="3" presetClass="exit" presetSubtype="10" fill="hold" grpId="4" nodeType="withEffect">
                                  <p:stCondLst>
                                    <p:cond delay="0"/>
                                  </p:stCondLst>
                                  <p:childTnLst>
                                    <p:animEffect transition="out" filter="blinds(horizontal)">
                                      <p:cBhvr>
                                        <p:cTn id="492" dur="2000"/>
                                        <p:tgtEl>
                                          <p:spTgt spid="9"/>
                                        </p:tgtEl>
                                      </p:cBhvr>
                                    </p:animEffect>
                                    <p:set>
                                      <p:cBhvr>
                                        <p:cTn id="493" dur="1" fill="hold">
                                          <p:stCondLst>
                                            <p:cond delay="1999"/>
                                          </p:stCondLst>
                                        </p:cTn>
                                        <p:tgtEl>
                                          <p:spTgt spid="9"/>
                                        </p:tgtEl>
                                        <p:attrNameLst>
                                          <p:attrName>style.visibility</p:attrName>
                                        </p:attrNameLst>
                                      </p:cBhvr>
                                      <p:to>
                                        <p:strVal val="hidden"/>
                                      </p:to>
                                    </p:set>
                                  </p:childTnLst>
                                </p:cTn>
                              </p:par>
                              <p:par>
                                <p:cTn id="494" presetID="3" presetClass="exit" presetSubtype="10" fill="hold" grpId="4" nodeType="withEffect">
                                  <p:stCondLst>
                                    <p:cond delay="0"/>
                                  </p:stCondLst>
                                  <p:childTnLst>
                                    <p:animEffect transition="out" filter="blinds(horizontal)">
                                      <p:cBhvr>
                                        <p:cTn id="495" dur="2000"/>
                                        <p:tgtEl>
                                          <p:spTgt spid="10"/>
                                        </p:tgtEl>
                                      </p:cBhvr>
                                    </p:animEffect>
                                    <p:set>
                                      <p:cBhvr>
                                        <p:cTn id="496" dur="1" fill="hold">
                                          <p:stCondLst>
                                            <p:cond delay="1999"/>
                                          </p:stCondLst>
                                        </p:cTn>
                                        <p:tgtEl>
                                          <p:spTgt spid="10"/>
                                        </p:tgtEl>
                                        <p:attrNameLst>
                                          <p:attrName>style.visibility</p:attrName>
                                        </p:attrNameLst>
                                      </p:cBhvr>
                                      <p:to>
                                        <p:strVal val="hidden"/>
                                      </p:to>
                                    </p:set>
                                  </p:childTnLst>
                                </p:cTn>
                              </p:par>
                              <p:par>
                                <p:cTn id="497" presetID="3" presetClass="exit" presetSubtype="10" fill="hold" grpId="4" nodeType="withEffect">
                                  <p:stCondLst>
                                    <p:cond delay="0"/>
                                  </p:stCondLst>
                                  <p:childTnLst>
                                    <p:animEffect transition="out" filter="blinds(horizontal)">
                                      <p:cBhvr>
                                        <p:cTn id="498" dur="2000"/>
                                        <p:tgtEl>
                                          <p:spTgt spid="11"/>
                                        </p:tgtEl>
                                      </p:cBhvr>
                                    </p:animEffect>
                                    <p:set>
                                      <p:cBhvr>
                                        <p:cTn id="499" dur="1" fill="hold">
                                          <p:stCondLst>
                                            <p:cond delay="1999"/>
                                          </p:stCondLst>
                                        </p:cTn>
                                        <p:tgtEl>
                                          <p:spTgt spid="11"/>
                                        </p:tgtEl>
                                        <p:attrNameLst>
                                          <p:attrName>style.visibility</p:attrName>
                                        </p:attrNameLst>
                                      </p:cBhvr>
                                      <p:to>
                                        <p:strVal val="hidden"/>
                                      </p:to>
                                    </p:set>
                                  </p:childTnLst>
                                </p:cTn>
                              </p:par>
                              <p:par>
                                <p:cTn id="500" presetID="3" presetClass="exit" presetSubtype="10" fill="hold" grpId="4" nodeType="withEffect">
                                  <p:stCondLst>
                                    <p:cond delay="0"/>
                                  </p:stCondLst>
                                  <p:childTnLst>
                                    <p:animEffect transition="out" filter="blinds(horizontal)">
                                      <p:cBhvr>
                                        <p:cTn id="501" dur="2000"/>
                                        <p:tgtEl>
                                          <p:spTgt spid="12"/>
                                        </p:tgtEl>
                                      </p:cBhvr>
                                    </p:animEffect>
                                    <p:set>
                                      <p:cBhvr>
                                        <p:cTn id="502" dur="1" fill="hold">
                                          <p:stCondLst>
                                            <p:cond delay="1999"/>
                                          </p:stCondLst>
                                        </p:cTn>
                                        <p:tgtEl>
                                          <p:spTgt spid="12"/>
                                        </p:tgtEl>
                                        <p:attrNameLst>
                                          <p:attrName>style.visibility</p:attrName>
                                        </p:attrNameLst>
                                      </p:cBhvr>
                                      <p:to>
                                        <p:strVal val="hidden"/>
                                      </p:to>
                                    </p:set>
                                  </p:childTnLst>
                                </p:cTn>
                              </p:par>
                              <p:par>
                                <p:cTn id="503" presetID="3" presetClass="exit" presetSubtype="10" fill="hold" grpId="4" nodeType="withEffect">
                                  <p:stCondLst>
                                    <p:cond delay="0"/>
                                  </p:stCondLst>
                                  <p:childTnLst>
                                    <p:animEffect transition="out" filter="blinds(horizontal)">
                                      <p:cBhvr>
                                        <p:cTn id="504" dur="2000"/>
                                        <p:tgtEl>
                                          <p:spTgt spid="13"/>
                                        </p:tgtEl>
                                      </p:cBhvr>
                                    </p:animEffect>
                                    <p:set>
                                      <p:cBhvr>
                                        <p:cTn id="505" dur="1" fill="hold">
                                          <p:stCondLst>
                                            <p:cond delay="1999"/>
                                          </p:stCondLst>
                                        </p:cTn>
                                        <p:tgtEl>
                                          <p:spTgt spid="13"/>
                                        </p:tgtEl>
                                        <p:attrNameLst>
                                          <p:attrName>style.visibility</p:attrName>
                                        </p:attrNameLst>
                                      </p:cBhvr>
                                      <p:to>
                                        <p:strVal val="hidden"/>
                                      </p:to>
                                    </p:set>
                                  </p:childTnLst>
                                </p:cTn>
                              </p:par>
                              <p:par>
                                <p:cTn id="506" presetID="3" presetClass="exit" presetSubtype="10" fill="hold" grpId="4" nodeType="withEffect">
                                  <p:stCondLst>
                                    <p:cond delay="0"/>
                                  </p:stCondLst>
                                  <p:childTnLst>
                                    <p:animEffect transition="out" filter="blinds(horizontal)">
                                      <p:cBhvr>
                                        <p:cTn id="507" dur="2000"/>
                                        <p:tgtEl>
                                          <p:spTgt spid="14"/>
                                        </p:tgtEl>
                                      </p:cBhvr>
                                    </p:animEffect>
                                    <p:set>
                                      <p:cBhvr>
                                        <p:cTn id="508" dur="1" fill="hold">
                                          <p:stCondLst>
                                            <p:cond delay="1999"/>
                                          </p:stCondLst>
                                        </p:cTn>
                                        <p:tgtEl>
                                          <p:spTgt spid="14"/>
                                        </p:tgtEl>
                                        <p:attrNameLst>
                                          <p:attrName>style.visibility</p:attrName>
                                        </p:attrNameLst>
                                      </p:cBhvr>
                                      <p:to>
                                        <p:strVal val="hidden"/>
                                      </p:to>
                                    </p:set>
                                  </p:childTnLst>
                                </p:cTn>
                              </p:par>
                              <p:par>
                                <p:cTn id="509" presetID="3" presetClass="exit" presetSubtype="10" fill="hold" grpId="4" nodeType="withEffect">
                                  <p:stCondLst>
                                    <p:cond delay="0"/>
                                  </p:stCondLst>
                                  <p:childTnLst>
                                    <p:animEffect transition="out" filter="blinds(horizontal)">
                                      <p:cBhvr>
                                        <p:cTn id="510" dur="2000"/>
                                        <p:tgtEl>
                                          <p:spTgt spid="15"/>
                                        </p:tgtEl>
                                      </p:cBhvr>
                                    </p:animEffect>
                                    <p:set>
                                      <p:cBhvr>
                                        <p:cTn id="511" dur="1" fill="hold">
                                          <p:stCondLst>
                                            <p:cond delay="1999"/>
                                          </p:stCondLst>
                                        </p:cTn>
                                        <p:tgtEl>
                                          <p:spTgt spid="15"/>
                                        </p:tgtEl>
                                        <p:attrNameLst>
                                          <p:attrName>style.visibility</p:attrName>
                                        </p:attrNameLst>
                                      </p:cBhvr>
                                      <p:to>
                                        <p:strVal val="hidden"/>
                                      </p:to>
                                    </p:set>
                                  </p:childTnLst>
                                </p:cTn>
                              </p:par>
                              <p:par>
                                <p:cTn id="512" presetID="3" presetClass="exit" presetSubtype="10" fill="hold" grpId="4" nodeType="withEffect">
                                  <p:stCondLst>
                                    <p:cond delay="0"/>
                                  </p:stCondLst>
                                  <p:childTnLst>
                                    <p:animEffect transition="out" filter="blinds(horizontal)">
                                      <p:cBhvr>
                                        <p:cTn id="513" dur="2000"/>
                                        <p:tgtEl>
                                          <p:spTgt spid="16"/>
                                        </p:tgtEl>
                                      </p:cBhvr>
                                    </p:animEffect>
                                    <p:set>
                                      <p:cBhvr>
                                        <p:cTn id="514" dur="1" fill="hold">
                                          <p:stCondLst>
                                            <p:cond delay="1999"/>
                                          </p:stCondLst>
                                        </p:cTn>
                                        <p:tgtEl>
                                          <p:spTgt spid="16"/>
                                        </p:tgtEl>
                                        <p:attrNameLst>
                                          <p:attrName>style.visibility</p:attrName>
                                        </p:attrNameLst>
                                      </p:cBhvr>
                                      <p:to>
                                        <p:strVal val="hidden"/>
                                      </p:to>
                                    </p:set>
                                  </p:childTnLst>
                                </p:cTn>
                              </p:par>
                              <p:par>
                                <p:cTn id="515" presetID="3" presetClass="exit" presetSubtype="10" fill="hold" grpId="4" nodeType="withEffect">
                                  <p:stCondLst>
                                    <p:cond delay="0"/>
                                  </p:stCondLst>
                                  <p:childTnLst>
                                    <p:animEffect transition="out" filter="blinds(horizontal)">
                                      <p:cBhvr>
                                        <p:cTn id="516" dur="2000"/>
                                        <p:tgtEl>
                                          <p:spTgt spid="17"/>
                                        </p:tgtEl>
                                      </p:cBhvr>
                                    </p:animEffect>
                                    <p:set>
                                      <p:cBhvr>
                                        <p:cTn id="517" dur="1" fill="hold">
                                          <p:stCondLst>
                                            <p:cond delay="1999"/>
                                          </p:stCondLst>
                                        </p:cTn>
                                        <p:tgtEl>
                                          <p:spTgt spid="17"/>
                                        </p:tgtEl>
                                        <p:attrNameLst>
                                          <p:attrName>style.visibility</p:attrName>
                                        </p:attrNameLst>
                                      </p:cBhvr>
                                      <p:to>
                                        <p:strVal val="hidden"/>
                                      </p:to>
                                    </p:set>
                                  </p:childTnLst>
                                </p:cTn>
                              </p:par>
                              <p:par>
                                <p:cTn id="518" presetID="3" presetClass="exit" presetSubtype="10" fill="hold" grpId="4" nodeType="withEffect">
                                  <p:stCondLst>
                                    <p:cond delay="0"/>
                                  </p:stCondLst>
                                  <p:childTnLst>
                                    <p:animEffect transition="out" filter="blinds(horizontal)">
                                      <p:cBhvr>
                                        <p:cTn id="519" dur="2000"/>
                                        <p:tgtEl>
                                          <p:spTgt spid="18"/>
                                        </p:tgtEl>
                                      </p:cBhvr>
                                    </p:animEffect>
                                    <p:set>
                                      <p:cBhvr>
                                        <p:cTn id="520" dur="1" fill="hold">
                                          <p:stCondLst>
                                            <p:cond delay="1999"/>
                                          </p:stCondLst>
                                        </p:cTn>
                                        <p:tgtEl>
                                          <p:spTgt spid="18"/>
                                        </p:tgtEl>
                                        <p:attrNameLst>
                                          <p:attrName>style.visibility</p:attrName>
                                        </p:attrNameLst>
                                      </p:cBhvr>
                                      <p:to>
                                        <p:strVal val="hidden"/>
                                      </p:to>
                                    </p:set>
                                  </p:childTnLst>
                                </p:cTn>
                              </p:par>
                              <p:par>
                                <p:cTn id="521" presetID="3" presetClass="exit" presetSubtype="10" fill="hold" grpId="4" nodeType="withEffect">
                                  <p:stCondLst>
                                    <p:cond delay="0"/>
                                  </p:stCondLst>
                                  <p:childTnLst>
                                    <p:animEffect transition="out" filter="blinds(horizontal)">
                                      <p:cBhvr>
                                        <p:cTn id="522" dur="2000"/>
                                        <p:tgtEl>
                                          <p:spTgt spid="19"/>
                                        </p:tgtEl>
                                      </p:cBhvr>
                                    </p:animEffect>
                                    <p:set>
                                      <p:cBhvr>
                                        <p:cTn id="523" dur="1" fill="hold">
                                          <p:stCondLst>
                                            <p:cond delay="1999"/>
                                          </p:stCondLst>
                                        </p:cTn>
                                        <p:tgtEl>
                                          <p:spTgt spid="19"/>
                                        </p:tgtEl>
                                        <p:attrNameLst>
                                          <p:attrName>style.visibility</p:attrName>
                                        </p:attrNameLst>
                                      </p:cBhvr>
                                      <p:to>
                                        <p:strVal val="hidden"/>
                                      </p:to>
                                    </p:set>
                                  </p:childTnLst>
                                </p:cTn>
                              </p:par>
                              <p:par>
                                <p:cTn id="524" presetID="3" presetClass="exit" presetSubtype="10" fill="hold" grpId="4" nodeType="withEffect">
                                  <p:stCondLst>
                                    <p:cond delay="0"/>
                                  </p:stCondLst>
                                  <p:childTnLst>
                                    <p:animEffect transition="out" filter="blinds(horizontal)">
                                      <p:cBhvr>
                                        <p:cTn id="525" dur="2000"/>
                                        <p:tgtEl>
                                          <p:spTgt spid="20"/>
                                        </p:tgtEl>
                                      </p:cBhvr>
                                    </p:animEffect>
                                    <p:set>
                                      <p:cBhvr>
                                        <p:cTn id="526" dur="1" fill="hold">
                                          <p:stCondLst>
                                            <p:cond delay="1999"/>
                                          </p:stCondLst>
                                        </p:cTn>
                                        <p:tgtEl>
                                          <p:spTgt spid="20"/>
                                        </p:tgtEl>
                                        <p:attrNameLst>
                                          <p:attrName>style.visibility</p:attrName>
                                        </p:attrNameLst>
                                      </p:cBhvr>
                                      <p:to>
                                        <p:strVal val="hidden"/>
                                      </p:to>
                                    </p:set>
                                  </p:childTnLst>
                                </p:cTn>
                              </p:par>
                              <p:par>
                                <p:cTn id="527" presetID="3" presetClass="exit" presetSubtype="10" fill="hold" grpId="4" nodeType="withEffect">
                                  <p:stCondLst>
                                    <p:cond delay="0"/>
                                  </p:stCondLst>
                                  <p:childTnLst>
                                    <p:animEffect transition="out" filter="blinds(horizontal)">
                                      <p:cBhvr>
                                        <p:cTn id="528" dur="2000"/>
                                        <p:tgtEl>
                                          <p:spTgt spid="21"/>
                                        </p:tgtEl>
                                      </p:cBhvr>
                                    </p:animEffect>
                                    <p:set>
                                      <p:cBhvr>
                                        <p:cTn id="529" dur="1" fill="hold">
                                          <p:stCondLst>
                                            <p:cond delay="1999"/>
                                          </p:stCondLst>
                                        </p:cTn>
                                        <p:tgtEl>
                                          <p:spTgt spid="21"/>
                                        </p:tgtEl>
                                        <p:attrNameLst>
                                          <p:attrName>style.visibility</p:attrName>
                                        </p:attrNameLst>
                                      </p:cBhvr>
                                      <p:to>
                                        <p:strVal val="hidden"/>
                                      </p:to>
                                    </p:set>
                                  </p:childTnLst>
                                </p:cTn>
                              </p:par>
                              <p:par>
                                <p:cTn id="530" presetID="3" presetClass="exit" presetSubtype="10" fill="hold" grpId="4" nodeType="withEffect">
                                  <p:stCondLst>
                                    <p:cond delay="0"/>
                                  </p:stCondLst>
                                  <p:childTnLst>
                                    <p:animEffect transition="out" filter="blinds(horizontal)">
                                      <p:cBhvr>
                                        <p:cTn id="531" dur="2000"/>
                                        <p:tgtEl>
                                          <p:spTgt spid="22"/>
                                        </p:tgtEl>
                                      </p:cBhvr>
                                    </p:animEffect>
                                    <p:set>
                                      <p:cBhvr>
                                        <p:cTn id="532" dur="1" fill="hold">
                                          <p:stCondLst>
                                            <p:cond delay="1999"/>
                                          </p:stCondLst>
                                        </p:cTn>
                                        <p:tgtEl>
                                          <p:spTgt spid="22"/>
                                        </p:tgtEl>
                                        <p:attrNameLst>
                                          <p:attrName>style.visibility</p:attrName>
                                        </p:attrNameLst>
                                      </p:cBhvr>
                                      <p:to>
                                        <p:strVal val="hidden"/>
                                      </p:to>
                                    </p:set>
                                  </p:childTnLst>
                                </p:cTn>
                              </p:par>
                              <p:par>
                                <p:cTn id="533" presetID="3" presetClass="exit" presetSubtype="10" fill="hold" grpId="4" nodeType="withEffect">
                                  <p:stCondLst>
                                    <p:cond delay="0"/>
                                  </p:stCondLst>
                                  <p:childTnLst>
                                    <p:animEffect transition="out" filter="blinds(horizontal)">
                                      <p:cBhvr>
                                        <p:cTn id="534" dur="2000"/>
                                        <p:tgtEl>
                                          <p:spTgt spid="23"/>
                                        </p:tgtEl>
                                      </p:cBhvr>
                                    </p:animEffect>
                                    <p:set>
                                      <p:cBhvr>
                                        <p:cTn id="535" dur="1" fill="hold">
                                          <p:stCondLst>
                                            <p:cond delay="1999"/>
                                          </p:stCondLst>
                                        </p:cTn>
                                        <p:tgtEl>
                                          <p:spTgt spid="23"/>
                                        </p:tgtEl>
                                        <p:attrNameLst>
                                          <p:attrName>style.visibility</p:attrName>
                                        </p:attrNameLst>
                                      </p:cBhvr>
                                      <p:to>
                                        <p:strVal val="hidden"/>
                                      </p:to>
                                    </p:set>
                                  </p:childTnLst>
                                </p:cTn>
                              </p:par>
                              <p:par>
                                <p:cTn id="536" presetID="3" presetClass="exit" presetSubtype="10" fill="hold" grpId="4" nodeType="withEffect">
                                  <p:stCondLst>
                                    <p:cond delay="0"/>
                                  </p:stCondLst>
                                  <p:childTnLst>
                                    <p:animEffect transition="out" filter="blinds(horizontal)">
                                      <p:cBhvr>
                                        <p:cTn id="537" dur="2000"/>
                                        <p:tgtEl>
                                          <p:spTgt spid="24"/>
                                        </p:tgtEl>
                                      </p:cBhvr>
                                    </p:animEffect>
                                    <p:set>
                                      <p:cBhvr>
                                        <p:cTn id="538" dur="1" fill="hold">
                                          <p:stCondLst>
                                            <p:cond delay="1999"/>
                                          </p:stCondLst>
                                        </p:cTn>
                                        <p:tgtEl>
                                          <p:spTgt spid="24"/>
                                        </p:tgtEl>
                                        <p:attrNameLst>
                                          <p:attrName>style.visibility</p:attrName>
                                        </p:attrNameLst>
                                      </p:cBhvr>
                                      <p:to>
                                        <p:strVal val="hidden"/>
                                      </p:to>
                                    </p:set>
                                  </p:childTnLst>
                                </p:cTn>
                              </p:par>
                              <p:par>
                                <p:cTn id="539" presetID="3" presetClass="exit" presetSubtype="10" fill="hold" grpId="4" nodeType="withEffect">
                                  <p:stCondLst>
                                    <p:cond delay="0"/>
                                  </p:stCondLst>
                                  <p:childTnLst>
                                    <p:animEffect transition="out" filter="blinds(horizontal)">
                                      <p:cBhvr>
                                        <p:cTn id="540" dur="2000"/>
                                        <p:tgtEl>
                                          <p:spTgt spid="25"/>
                                        </p:tgtEl>
                                      </p:cBhvr>
                                    </p:animEffect>
                                    <p:set>
                                      <p:cBhvr>
                                        <p:cTn id="541" dur="1" fill="hold">
                                          <p:stCondLst>
                                            <p:cond delay="1999"/>
                                          </p:stCondLst>
                                        </p:cTn>
                                        <p:tgtEl>
                                          <p:spTgt spid="25"/>
                                        </p:tgtEl>
                                        <p:attrNameLst>
                                          <p:attrName>style.visibility</p:attrName>
                                        </p:attrNameLst>
                                      </p:cBhvr>
                                      <p:to>
                                        <p:strVal val="hidden"/>
                                      </p:to>
                                    </p:set>
                                  </p:childTnLst>
                                </p:cTn>
                              </p:par>
                              <p:par>
                                <p:cTn id="542" presetID="3" presetClass="exit" presetSubtype="10" fill="hold" grpId="4" nodeType="withEffect">
                                  <p:stCondLst>
                                    <p:cond delay="0"/>
                                  </p:stCondLst>
                                  <p:childTnLst>
                                    <p:animEffect transition="out" filter="blinds(horizontal)">
                                      <p:cBhvr>
                                        <p:cTn id="543" dur="2000"/>
                                        <p:tgtEl>
                                          <p:spTgt spid="26"/>
                                        </p:tgtEl>
                                      </p:cBhvr>
                                    </p:animEffect>
                                    <p:set>
                                      <p:cBhvr>
                                        <p:cTn id="544" dur="1" fill="hold">
                                          <p:stCondLst>
                                            <p:cond delay="1999"/>
                                          </p:stCondLst>
                                        </p:cTn>
                                        <p:tgtEl>
                                          <p:spTgt spid="26"/>
                                        </p:tgtEl>
                                        <p:attrNameLst>
                                          <p:attrName>style.visibility</p:attrName>
                                        </p:attrNameLst>
                                      </p:cBhvr>
                                      <p:to>
                                        <p:strVal val="hidden"/>
                                      </p:to>
                                    </p:set>
                                  </p:childTnLst>
                                </p:cTn>
                              </p:par>
                              <p:par>
                                <p:cTn id="545" presetID="3" presetClass="exit" presetSubtype="10" fill="hold" grpId="4" nodeType="withEffect">
                                  <p:stCondLst>
                                    <p:cond delay="0"/>
                                  </p:stCondLst>
                                  <p:childTnLst>
                                    <p:animEffect transition="out" filter="blinds(horizontal)">
                                      <p:cBhvr>
                                        <p:cTn id="546" dur="2000"/>
                                        <p:tgtEl>
                                          <p:spTgt spid="27"/>
                                        </p:tgtEl>
                                      </p:cBhvr>
                                    </p:animEffect>
                                    <p:set>
                                      <p:cBhvr>
                                        <p:cTn id="547" dur="1" fill="hold">
                                          <p:stCondLst>
                                            <p:cond delay="1999"/>
                                          </p:stCondLst>
                                        </p:cTn>
                                        <p:tgtEl>
                                          <p:spTgt spid="27"/>
                                        </p:tgtEl>
                                        <p:attrNameLst>
                                          <p:attrName>style.visibility</p:attrName>
                                        </p:attrNameLst>
                                      </p:cBhvr>
                                      <p:to>
                                        <p:strVal val="hidden"/>
                                      </p:to>
                                    </p:set>
                                  </p:childTnLst>
                                </p:cTn>
                              </p:par>
                              <p:par>
                                <p:cTn id="548" presetID="3" presetClass="exit" presetSubtype="10" fill="hold" grpId="4" nodeType="withEffect">
                                  <p:stCondLst>
                                    <p:cond delay="0"/>
                                  </p:stCondLst>
                                  <p:childTnLst>
                                    <p:animEffect transition="out" filter="blinds(horizontal)">
                                      <p:cBhvr>
                                        <p:cTn id="549" dur="2000"/>
                                        <p:tgtEl>
                                          <p:spTgt spid="28"/>
                                        </p:tgtEl>
                                      </p:cBhvr>
                                    </p:animEffect>
                                    <p:set>
                                      <p:cBhvr>
                                        <p:cTn id="550" dur="1" fill="hold">
                                          <p:stCondLst>
                                            <p:cond delay="1999"/>
                                          </p:stCondLst>
                                        </p:cTn>
                                        <p:tgtEl>
                                          <p:spTgt spid="28"/>
                                        </p:tgtEl>
                                        <p:attrNameLst>
                                          <p:attrName>style.visibility</p:attrName>
                                        </p:attrNameLst>
                                      </p:cBhvr>
                                      <p:to>
                                        <p:strVal val="hidden"/>
                                      </p:to>
                                    </p:set>
                                  </p:childTnLst>
                                </p:cTn>
                              </p:par>
                              <p:par>
                                <p:cTn id="551" presetID="3" presetClass="exit" presetSubtype="10" fill="hold" grpId="4" nodeType="withEffect">
                                  <p:stCondLst>
                                    <p:cond delay="0"/>
                                  </p:stCondLst>
                                  <p:childTnLst>
                                    <p:animEffect transition="out" filter="blinds(horizontal)">
                                      <p:cBhvr>
                                        <p:cTn id="552" dur="2000"/>
                                        <p:tgtEl>
                                          <p:spTgt spid="29"/>
                                        </p:tgtEl>
                                      </p:cBhvr>
                                    </p:animEffect>
                                    <p:set>
                                      <p:cBhvr>
                                        <p:cTn id="553" dur="1" fill="hold">
                                          <p:stCondLst>
                                            <p:cond delay="1999"/>
                                          </p:stCondLst>
                                        </p:cTn>
                                        <p:tgtEl>
                                          <p:spTgt spid="29"/>
                                        </p:tgtEl>
                                        <p:attrNameLst>
                                          <p:attrName>style.visibility</p:attrName>
                                        </p:attrNameLst>
                                      </p:cBhvr>
                                      <p:to>
                                        <p:strVal val="hidden"/>
                                      </p:to>
                                    </p:set>
                                  </p:childTnLst>
                                </p:cTn>
                              </p:par>
                              <p:par>
                                <p:cTn id="554" presetID="3" presetClass="exit" presetSubtype="10" fill="hold" grpId="4" nodeType="withEffect">
                                  <p:stCondLst>
                                    <p:cond delay="0"/>
                                  </p:stCondLst>
                                  <p:childTnLst>
                                    <p:animEffect transition="out" filter="blinds(horizontal)">
                                      <p:cBhvr>
                                        <p:cTn id="555" dur="2000"/>
                                        <p:tgtEl>
                                          <p:spTgt spid="30"/>
                                        </p:tgtEl>
                                      </p:cBhvr>
                                    </p:animEffect>
                                    <p:set>
                                      <p:cBhvr>
                                        <p:cTn id="556" dur="1" fill="hold">
                                          <p:stCondLst>
                                            <p:cond delay="1999"/>
                                          </p:stCondLst>
                                        </p:cTn>
                                        <p:tgtEl>
                                          <p:spTgt spid="30"/>
                                        </p:tgtEl>
                                        <p:attrNameLst>
                                          <p:attrName>style.visibility</p:attrName>
                                        </p:attrNameLst>
                                      </p:cBhvr>
                                      <p:to>
                                        <p:strVal val="hidden"/>
                                      </p:to>
                                    </p:set>
                                  </p:childTnLst>
                                </p:cTn>
                              </p:par>
                              <p:par>
                                <p:cTn id="557" presetID="3" presetClass="exit" presetSubtype="10" fill="hold" grpId="4" nodeType="withEffect">
                                  <p:stCondLst>
                                    <p:cond delay="0"/>
                                  </p:stCondLst>
                                  <p:childTnLst>
                                    <p:animEffect transition="out" filter="blinds(horizontal)">
                                      <p:cBhvr>
                                        <p:cTn id="558" dur="2000"/>
                                        <p:tgtEl>
                                          <p:spTgt spid="31"/>
                                        </p:tgtEl>
                                      </p:cBhvr>
                                    </p:animEffect>
                                    <p:set>
                                      <p:cBhvr>
                                        <p:cTn id="559" dur="1" fill="hold">
                                          <p:stCondLst>
                                            <p:cond delay="1999"/>
                                          </p:stCondLst>
                                        </p:cTn>
                                        <p:tgtEl>
                                          <p:spTgt spid="31"/>
                                        </p:tgtEl>
                                        <p:attrNameLst>
                                          <p:attrName>style.visibility</p:attrName>
                                        </p:attrNameLst>
                                      </p:cBhvr>
                                      <p:to>
                                        <p:strVal val="hidden"/>
                                      </p:to>
                                    </p:set>
                                  </p:childTnLst>
                                </p:cTn>
                              </p:par>
                              <p:par>
                                <p:cTn id="560" presetID="3" presetClass="exit" presetSubtype="10" fill="hold" grpId="4" nodeType="withEffect">
                                  <p:stCondLst>
                                    <p:cond delay="0"/>
                                  </p:stCondLst>
                                  <p:childTnLst>
                                    <p:animEffect transition="out" filter="blinds(horizontal)">
                                      <p:cBhvr>
                                        <p:cTn id="561" dur="2000"/>
                                        <p:tgtEl>
                                          <p:spTgt spid="32"/>
                                        </p:tgtEl>
                                      </p:cBhvr>
                                    </p:animEffect>
                                    <p:set>
                                      <p:cBhvr>
                                        <p:cTn id="562" dur="1" fill="hold">
                                          <p:stCondLst>
                                            <p:cond delay="1999"/>
                                          </p:stCondLst>
                                        </p:cTn>
                                        <p:tgtEl>
                                          <p:spTgt spid="32"/>
                                        </p:tgtEl>
                                        <p:attrNameLst>
                                          <p:attrName>style.visibility</p:attrName>
                                        </p:attrNameLst>
                                      </p:cBhvr>
                                      <p:to>
                                        <p:strVal val="hidden"/>
                                      </p:to>
                                    </p:set>
                                  </p:childTnLst>
                                </p:cTn>
                              </p:par>
                              <p:par>
                                <p:cTn id="563" presetID="3" presetClass="exit" presetSubtype="10" fill="hold" grpId="4" nodeType="withEffect">
                                  <p:stCondLst>
                                    <p:cond delay="0"/>
                                  </p:stCondLst>
                                  <p:childTnLst>
                                    <p:animEffect transition="out" filter="blinds(horizontal)">
                                      <p:cBhvr>
                                        <p:cTn id="564" dur="2000"/>
                                        <p:tgtEl>
                                          <p:spTgt spid="33"/>
                                        </p:tgtEl>
                                      </p:cBhvr>
                                    </p:animEffect>
                                    <p:set>
                                      <p:cBhvr>
                                        <p:cTn id="565" dur="1" fill="hold">
                                          <p:stCondLst>
                                            <p:cond delay="1999"/>
                                          </p:stCondLst>
                                        </p:cTn>
                                        <p:tgtEl>
                                          <p:spTgt spid="33"/>
                                        </p:tgtEl>
                                        <p:attrNameLst>
                                          <p:attrName>style.visibility</p:attrName>
                                        </p:attrNameLst>
                                      </p:cBhvr>
                                      <p:to>
                                        <p:strVal val="hidden"/>
                                      </p:to>
                                    </p:set>
                                  </p:childTnLst>
                                </p:cTn>
                              </p:par>
                              <p:par>
                                <p:cTn id="566" presetID="3" presetClass="exit" presetSubtype="10" fill="hold" grpId="4" nodeType="withEffect">
                                  <p:stCondLst>
                                    <p:cond delay="0"/>
                                  </p:stCondLst>
                                  <p:childTnLst>
                                    <p:animEffect transition="out" filter="blinds(horizontal)">
                                      <p:cBhvr>
                                        <p:cTn id="567" dur="2000"/>
                                        <p:tgtEl>
                                          <p:spTgt spid="34"/>
                                        </p:tgtEl>
                                      </p:cBhvr>
                                    </p:animEffect>
                                    <p:set>
                                      <p:cBhvr>
                                        <p:cTn id="568" dur="1" fill="hold">
                                          <p:stCondLst>
                                            <p:cond delay="1999"/>
                                          </p:stCondLst>
                                        </p:cTn>
                                        <p:tgtEl>
                                          <p:spTgt spid="34"/>
                                        </p:tgtEl>
                                        <p:attrNameLst>
                                          <p:attrName>style.visibility</p:attrName>
                                        </p:attrNameLst>
                                      </p:cBhvr>
                                      <p:to>
                                        <p:strVal val="hidden"/>
                                      </p:to>
                                    </p:set>
                                  </p:childTnLst>
                                </p:cTn>
                              </p:par>
                              <p:par>
                                <p:cTn id="569" presetID="3" presetClass="exit" presetSubtype="10" fill="hold" grpId="4" nodeType="withEffect">
                                  <p:stCondLst>
                                    <p:cond delay="0"/>
                                  </p:stCondLst>
                                  <p:childTnLst>
                                    <p:animEffect transition="out" filter="blinds(horizontal)">
                                      <p:cBhvr>
                                        <p:cTn id="570" dur="2000"/>
                                        <p:tgtEl>
                                          <p:spTgt spid="35"/>
                                        </p:tgtEl>
                                      </p:cBhvr>
                                    </p:animEffect>
                                    <p:set>
                                      <p:cBhvr>
                                        <p:cTn id="571" dur="1" fill="hold">
                                          <p:stCondLst>
                                            <p:cond delay="1999"/>
                                          </p:stCondLst>
                                        </p:cTn>
                                        <p:tgtEl>
                                          <p:spTgt spid="35"/>
                                        </p:tgtEl>
                                        <p:attrNameLst>
                                          <p:attrName>style.visibility</p:attrName>
                                        </p:attrNameLst>
                                      </p:cBhvr>
                                      <p:to>
                                        <p:strVal val="hidden"/>
                                      </p:to>
                                    </p:set>
                                  </p:childTnLst>
                                </p:cTn>
                              </p:par>
                              <p:par>
                                <p:cTn id="572" presetID="3" presetClass="exit" presetSubtype="10" fill="hold" grpId="4" nodeType="withEffect">
                                  <p:stCondLst>
                                    <p:cond delay="0"/>
                                  </p:stCondLst>
                                  <p:childTnLst>
                                    <p:animEffect transition="out" filter="blinds(horizontal)">
                                      <p:cBhvr>
                                        <p:cTn id="573" dur="2000"/>
                                        <p:tgtEl>
                                          <p:spTgt spid="36"/>
                                        </p:tgtEl>
                                      </p:cBhvr>
                                    </p:animEffect>
                                    <p:set>
                                      <p:cBhvr>
                                        <p:cTn id="574" dur="1" fill="hold">
                                          <p:stCondLst>
                                            <p:cond delay="1999"/>
                                          </p:stCondLst>
                                        </p:cTn>
                                        <p:tgtEl>
                                          <p:spTgt spid="36"/>
                                        </p:tgtEl>
                                        <p:attrNameLst>
                                          <p:attrName>style.visibility</p:attrName>
                                        </p:attrNameLst>
                                      </p:cBhvr>
                                      <p:to>
                                        <p:strVal val="hidden"/>
                                      </p:to>
                                    </p:set>
                                  </p:childTnLst>
                                </p:cTn>
                              </p:par>
                              <p:par>
                                <p:cTn id="575" presetID="3" presetClass="exit" presetSubtype="10" fill="hold" grpId="4" nodeType="withEffect">
                                  <p:stCondLst>
                                    <p:cond delay="0"/>
                                  </p:stCondLst>
                                  <p:childTnLst>
                                    <p:animEffect transition="out" filter="blinds(horizontal)">
                                      <p:cBhvr>
                                        <p:cTn id="576" dur="2000"/>
                                        <p:tgtEl>
                                          <p:spTgt spid="37"/>
                                        </p:tgtEl>
                                      </p:cBhvr>
                                    </p:animEffect>
                                    <p:set>
                                      <p:cBhvr>
                                        <p:cTn id="577" dur="1" fill="hold">
                                          <p:stCondLst>
                                            <p:cond delay="1999"/>
                                          </p:stCondLst>
                                        </p:cTn>
                                        <p:tgtEl>
                                          <p:spTgt spid="37"/>
                                        </p:tgtEl>
                                        <p:attrNameLst>
                                          <p:attrName>style.visibility</p:attrName>
                                        </p:attrNameLst>
                                      </p:cBhvr>
                                      <p:to>
                                        <p:strVal val="hidden"/>
                                      </p:to>
                                    </p:set>
                                  </p:childTnLst>
                                </p:cTn>
                              </p:par>
                              <p:par>
                                <p:cTn id="578" presetID="3" presetClass="exit" presetSubtype="10" fill="hold" grpId="4" nodeType="withEffect">
                                  <p:stCondLst>
                                    <p:cond delay="0"/>
                                  </p:stCondLst>
                                  <p:childTnLst>
                                    <p:animEffect transition="out" filter="blinds(horizontal)">
                                      <p:cBhvr>
                                        <p:cTn id="579" dur="2000"/>
                                        <p:tgtEl>
                                          <p:spTgt spid="38"/>
                                        </p:tgtEl>
                                      </p:cBhvr>
                                    </p:animEffect>
                                    <p:set>
                                      <p:cBhvr>
                                        <p:cTn id="580" dur="1" fill="hold">
                                          <p:stCondLst>
                                            <p:cond delay="1999"/>
                                          </p:stCondLst>
                                        </p:cTn>
                                        <p:tgtEl>
                                          <p:spTgt spid="38"/>
                                        </p:tgtEl>
                                        <p:attrNameLst>
                                          <p:attrName>style.visibility</p:attrName>
                                        </p:attrNameLst>
                                      </p:cBhvr>
                                      <p:to>
                                        <p:strVal val="hidden"/>
                                      </p:to>
                                    </p:set>
                                  </p:childTnLst>
                                </p:cTn>
                              </p:par>
                              <p:par>
                                <p:cTn id="581" presetID="3" presetClass="exit" presetSubtype="10" fill="hold" grpId="4" nodeType="withEffect">
                                  <p:stCondLst>
                                    <p:cond delay="0"/>
                                  </p:stCondLst>
                                  <p:childTnLst>
                                    <p:animEffect transition="out" filter="blinds(horizontal)">
                                      <p:cBhvr>
                                        <p:cTn id="582" dur="2000"/>
                                        <p:tgtEl>
                                          <p:spTgt spid="39"/>
                                        </p:tgtEl>
                                      </p:cBhvr>
                                    </p:animEffect>
                                    <p:set>
                                      <p:cBhvr>
                                        <p:cTn id="583" dur="1" fill="hold">
                                          <p:stCondLst>
                                            <p:cond delay="1999"/>
                                          </p:stCondLst>
                                        </p:cTn>
                                        <p:tgtEl>
                                          <p:spTgt spid="39"/>
                                        </p:tgtEl>
                                        <p:attrNameLst>
                                          <p:attrName>style.visibility</p:attrName>
                                        </p:attrNameLst>
                                      </p:cBhvr>
                                      <p:to>
                                        <p:strVal val="hidden"/>
                                      </p:to>
                                    </p:set>
                                  </p:childTnLst>
                                </p:cTn>
                              </p:par>
                              <p:par>
                                <p:cTn id="584" presetID="17" presetClass="entr" presetSubtype="1" fill="hold" nodeType="withEffect">
                                  <p:stCondLst>
                                    <p:cond delay="0"/>
                                  </p:stCondLst>
                                  <p:childTnLst>
                                    <p:set>
                                      <p:cBhvr>
                                        <p:cTn id="585" dur="1" fill="hold">
                                          <p:stCondLst>
                                            <p:cond delay="0"/>
                                          </p:stCondLst>
                                        </p:cTn>
                                        <p:tgtEl>
                                          <p:spTgt spid="2"/>
                                        </p:tgtEl>
                                        <p:attrNameLst>
                                          <p:attrName>style.visibility</p:attrName>
                                        </p:attrNameLst>
                                      </p:cBhvr>
                                      <p:to>
                                        <p:strVal val="visible"/>
                                      </p:to>
                                    </p:set>
                                    <p:anim calcmode="lin" valueType="num">
                                      <p:cBhvr>
                                        <p:cTn id="586" dur="2000" fill="hold"/>
                                        <p:tgtEl>
                                          <p:spTgt spid="2"/>
                                        </p:tgtEl>
                                        <p:attrNameLst>
                                          <p:attrName>ppt_x</p:attrName>
                                        </p:attrNameLst>
                                      </p:cBhvr>
                                      <p:tavLst>
                                        <p:tav tm="0">
                                          <p:val>
                                            <p:strVal val="#ppt_x"/>
                                          </p:val>
                                        </p:tav>
                                        <p:tav tm="100000">
                                          <p:val>
                                            <p:strVal val="#ppt_x"/>
                                          </p:val>
                                        </p:tav>
                                      </p:tavLst>
                                    </p:anim>
                                    <p:anim calcmode="lin" valueType="num">
                                      <p:cBhvr>
                                        <p:cTn id="587" dur="2000" fill="hold"/>
                                        <p:tgtEl>
                                          <p:spTgt spid="2"/>
                                        </p:tgtEl>
                                        <p:attrNameLst>
                                          <p:attrName>ppt_y</p:attrName>
                                        </p:attrNameLst>
                                      </p:cBhvr>
                                      <p:tavLst>
                                        <p:tav tm="0">
                                          <p:val>
                                            <p:strVal val="#ppt_y-#ppt_h/2"/>
                                          </p:val>
                                        </p:tav>
                                        <p:tav tm="100000">
                                          <p:val>
                                            <p:strVal val="#ppt_y"/>
                                          </p:val>
                                        </p:tav>
                                      </p:tavLst>
                                    </p:anim>
                                    <p:anim calcmode="lin" valueType="num">
                                      <p:cBhvr>
                                        <p:cTn id="588" dur="2000" fill="hold"/>
                                        <p:tgtEl>
                                          <p:spTgt spid="2"/>
                                        </p:tgtEl>
                                        <p:attrNameLst>
                                          <p:attrName>ppt_w</p:attrName>
                                        </p:attrNameLst>
                                      </p:cBhvr>
                                      <p:tavLst>
                                        <p:tav tm="0">
                                          <p:val>
                                            <p:strVal val="#ppt_w"/>
                                          </p:val>
                                        </p:tav>
                                        <p:tav tm="100000">
                                          <p:val>
                                            <p:strVal val="#ppt_w"/>
                                          </p:val>
                                        </p:tav>
                                      </p:tavLst>
                                    </p:anim>
                                    <p:anim calcmode="lin" valueType="num">
                                      <p:cBhvr>
                                        <p:cTn id="589" dur="2000" fill="hold"/>
                                        <p:tgtEl>
                                          <p:spTgt spid="2"/>
                                        </p:tgtEl>
                                        <p:attrNameLst>
                                          <p:attrName>ppt_h</p:attrName>
                                        </p:attrNameLst>
                                      </p:cBhvr>
                                      <p:tavLst>
                                        <p:tav tm="0">
                                          <p:val>
                                            <p:fltVal val="0"/>
                                          </p:val>
                                        </p:tav>
                                        <p:tav tm="100000">
                                          <p:val>
                                            <p:strVal val="#ppt_h"/>
                                          </p:val>
                                        </p:tav>
                                      </p:tavLst>
                                    </p:anim>
                                  </p:childTnLst>
                                </p:cTn>
                              </p:par>
                              <p:par>
                                <p:cTn id="590" presetID="3" presetClass="entr" presetSubtype="10" fill="hold" nodeType="withEffect">
                                  <p:stCondLst>
                                    <p:cond delay="0"/>
                                  </p:stCondLst>
                                  <p:childTnLst>
                                    <p:set>
                                      <p:cBhvr>
                                        <p:cTn id="591" dur="1" fill="hold">
                                          <p:stCondLst>
                                            <p:cond delay="0"/>
                                          </p:stCondLst>
                                        </p:cTn>
                                        <p:tgtEl>
                                          <p:spTgt spid="2"/>
                                        </p:tgtEl>
                                        <p:attrNameLst>
                                          <p:attrName>style.visibility</p:attrName>
                                        </p:attrNameLst>
                                      </p:cBhvr>
                                      <p:to>
                                        <p:strVal val="visible"/>
                                      </p:to>
                                    </p:set>
                                    <p:animEffect transition="in" filter="blinds(horizontal)">
                                      <p:cBhvr>
                                        <p:cTn id="592"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P spid="4" grpId="2" animBg="1"/>
      <p:bldP spid="4" grpId="3" animBg="1"/>
      <p:bldP spid="4" grpId="4" animBg="1"/>
      <p:bldP spid="5" grpId="0" animBg="1"/>
      <p:bldP spid="5" grpId="1" animBg="1"/>
      <p:bldP spid="5" grpId="2" animBg="1"/>
      <p:bldP spid="5" grpId="3" animBg="1"/>
      <p:bldP spid="5" grpId="4" animBg="1"/>
      <p:bldP spid="6" grpId="0" animBg="1"/>
      <p:bldP spid="6" grpId="1" animBg="1"/>
      <p:bldP spid="6" grpId="2" animBg="1"/>
      <p:bldP spid="6" grpId="3" animBg="1"/>
      <p:bldP spid="6" grpId="4" animBg="1"/>
      <p:bldP spid="7" grpId="0" animBg="1"/>
      <p:bldP spid="7" grpId="1" animBg="1"/>
      <p:bldP spid="7" grpId="2" animBg="1"/>
      <p:bldP spid="7" grpId="3" animBg="1"/>
      <p:bldP spid="7" grpId="4" animBg="1"/>
      <p:bldP spid="8" grpId="0" animBg="1"/>
      <p:bldP spid="8" grpId="1" animBg="1"/>
      <p:bldP spid="8" grpId="2" animBg="1"/>
      <p:bldP spid="8" grpId="3" animBg="1"/>
      <p:bldP spid="8" grpId="4" animBg="1"/>
      <p:bldP spid="9" grpId="0" animBg="1"/>
      <p:bldP spid="9" grpId="1" animBg="1"/>
      <p:bldP spid="9" grpId="2" animBg="1"/>
      <p:bldP spid="9" grpId="3" animBg="1"/>
      <p:bldP spid="9" grpId="4" animBg="1"/>
      <p:bldP spid="10" grpId="0" animBg="1"/>
      <p:bldP spid="10" grpId="1" animBg="1"/>
      <p:bldP spid="10" grpId="2" animBg="1"/>
      <p:bldP spid="10" grpId="3" animBg="1"/>
      <p:bldP spid="10" grpId="4" animBg="1"/>
      <p:bldP spid="11" grpId="0" animBg="1"/>
      <p:bldP spid="11" grpId="1" animBg="1"/>
      <p:bldP spid="11" grpId="2" animBg="1"/>
      <p:bldP spid="11" grpId="3" animBg="1"/>
      <p:bldP spid="11" grpId="4" animBg="1"/>
      <p:bldP spid="12" grpId="0" animBg="1"/>
      <p:bldP spid="12" grpId="1" animBg="1"/>
      <p:bldP spid="12" grpId="2" animBg="1"/>
      <p:bldP spid="12" grpId="3" animBg="1"/>
      <p:bldP spid="12" grpId="4" animBg="1"/>
      <p:bldP spid="13" grpId="0" animBg="1"/>
      <p:bldP spid="13" grpId="1" animBg="1"/>
      <p:bldP spid="13" grpId="2" animBg="1"/>
      <p:bldP spid="13" grpId="3" animBg="1"/>
      <p:bldP spid="13" grpId="4" animBg="1"/>
      <p:bldP spid="14" grpId="0" animBg="1"/>
      <p:bldP spid="14" grpId="1" animBg="1"/>
      <p:bldP spid="14" grpId="2" animBg="1"/>
      <p:bldP spid="14" grpId="3" animBg="1"/>
      <p:bldP spid="14" grpId="4" animBg="1"/>
      <p:bldP spid="15" grpId="0" animBg="1"/>
      <p:bldP spid="15" grpId="1" animBg="1"/>
      <p:bldP spid="15" grpId="2" animBg="1"/>
      <p:bldP spid="15" grpId="3" animBg="1"/>
      <p:bldP spid="15" grpId="4" animBg="1"/>
      <p:bldP spid="16" grpId="0" animBg="1"/>
      <p:bldP spid="16" grpId="1" animBg="1"/>
      <p:bldP spid="16" grpId="2" animBg="1"/>
      <p:bldP spid="16" grpId="3" animBg="1"/>
      <p:bldP spid="16" grpId="4" animBg="1"/>
      <p:bldP spid="17" grpId="0" animBg="1"/>
      <p:bldP spid="17" grpId="1" animBg="1"/>
      <p:bldP spid="17" grpId="2" animBg="1"/>
      <p:bldP spid="17" grpId="3" animBg="1"/>
      <p:bldP spid="17" grpId="4" animBg="1"/>
      <p:bldP spid="18" grpId="0" animBg="1"/>
      <p:bldP spid="18" grpId="1" animBg="1"/>
      <p:bldP spid="18" grpId="2" animBg="1"/>
      <p:bldP spid="18" grpId="3" animBg="1"/>
      <p:bldP spid="18" grpId="4" animBg="1"/>
      <p:bldP spid="19" grpId="0" animBg="1"/>
      <p:bldP spid="19" grpId="1" animBg="1"/>
      <p:bldP spid="19" grpId="2" animBg="1"/>
      <p:bldP spid="19" grpId="3" animBg="1"/>
      <p:bldP spid="19" grpId="4" animBg="1"/>
      <p:bldP spid="20" grpId="0" animBg="1"/>
      <p:bldP spid="20" grpId="1" animBg="1"/>
      <p:bldP spid="20" grpId="2" animBg="1"/>
      <p:bldP spid="20" grpId="3" animBg="1"/>
      <p:bldP spid="20" grpId="4" animBg="1"/>
      <p:bldP spid="21" grpId="0" animBg="1"/>
      <p:bldP spid="21" grpId="1" animBg="1"/>
      <p:bldP spid="21" grpId="2" animBg="1"/>
      <p:bldP spid="21" grpId="3" animBg="1"/>
      <p:bldP spid="21" grpId="4" animBg="1"/>
      <p:bldP spid="22" grpId="0" animBg="1"/>
      <p:bldP spid="22" grpId="1" animBg="1"/>
      <p:bldP spid="22" grpId="2" animBg="1"/>
      <p:bldP spid="22" grpId="3" animBg="1"/>
      <p:bldP spid="22" grpId="4" animBg="1"/>
      <p:bldP spid="23" grpId="0" animBg="1"/>
      <p:bldP spid="23" grpId="1" animBg="1"/>
      <p:bldP spid="23" grpId="2" animBg="1"/>
      <p:bldP spid="23" grpId="3" animBg="1"/>
      <p:bldP spid="23" grpId="4" animBg="1"/>
      <p:bldP spid="24" grpId="0" animBg="1"/>
      <p:bldP spid="24" grpId="1" animBg="1"/>
      <p:bldP spid="24" grpId="2" animBg="1"/>
      <p:bldP spid="24" grpId="3" animBg="1"/>
      <p:bldP spid="24" grpId="4" animBg="1"/>
      <p:bldP spid="25" grpId="0" animBg="1"/>
      <p:bldP spid="25" grpId="1" animBg="1"/>
      <p:bldP spid="25" grpId="2" animBg="1"/>
      <p:bldP spid="25" grpId="3" animBg="1"/>
      <p:bldP spid="25" grpId="4" animBg="1"/>
      <p:bldP spid="26" grpId="0" animBg="1"/>
      <p:bldP spid="26" grpId="1" animBg="1"/>
      <p:bldP spid="26" grpId="2" animBg="1"/>
      <p:bldP spid="26" grpId="3" animBg="1"/>
      <p:bldP spid="26" grpId="4" animBg="1"/>
      <p:bldP spid="27" grpId="0" animBg="1"/>
      <p:bldP spid="27" grpId="1" animBg="1"/>
      <p:bldP spid="27" grpId="2" animBg="1"/>
      <p:bldP spid="27" grpId="3" animBg="1"/>
      <p:bldP spid="27" grpId="4" animBg="1"/>
      <p:bldP spid="28" grpId="0" animBg="1"/>
      <p:bldP spid="28" grpId="1" animBg="1"/>
      <p:bldP spid="28" grpId="2" animBg="1"/>
      <p:bldP spid="28" grpId="3" animBg="1"/>
      <p:bldP spid="28" grpId="4" animBg="1"/>
      <p:bldP spid="29" grpId="0" animBg="1"/>
      <p:bldP spid="29" grpId="1" animBg="1"/>
      <p:bldP spid="29" grpId="2" animBg="1"/>
      <p:bldP spid="29" grpId="3" animBg="1"/>
      <p:bldP spid="29" grpId="4" animBg="1"/>
      <p:bldP spid="30" grpId="0" animBg="1"/>
      <p:bldP spid="30" grpId="1" animBg="1"/>
      <p:bldP spid="30" grpId="2" animBg="1"/>
      <p:bldP spid="30" grpId="3" animBg="1"/>
      <p:bldP spid="30" grpId="4" animBg="1"/>
      <p:bldP spid="31" grpId="0" animBg="1"/>
      <p:bldP spid="31" grpId="1" animBg="1"/>
      <p:bldP spid="31" grpId="2" animBg="1"/>
      <p:bldP spid="31" grpId="3" animBg="1"/>
      <p:bldP spid="31" grpId="4" animBg="1"/>
      <p:bldP spid="32" grpId="0" animBg="1"/>
      <p:bldP spid="32" grpId="1" animBg="1"/>
      <p:bldP spid="32" grpId="2" animBg="1"/>
      <p:bldP spid="32" grpId="3" animBg="1"/>
      <p:bldP spid="32" grpId="4" animBg="1"/>
      <p:bldP spid="33" grpId="0" animBg="1"/>
      <p:bldP spid="33" grpId="1" animBg="1"/>
      <p:bldP spid="33" grpId="2" animBg="1"/>
      <p:bldP spid="33" grpId="3" animBg="1"/>
      <p:bldP spid="33" grpId="4" animBg="1"/>
      <p:bldP spid="34" grpId="0" animBg="1"/>
      <p:bldP spid="34" grpId="1" animBg="1"/>
      <p:bldP spid="34" grpId="2" animBg="1"/>
      <p:bldP spid="34" grpId="3" animBg="1"/>
      <p:bldP spid="34" grpId="4" animBg="1"/>
      <p:bldP spid="35" grpId="0" animBg="1"/>
      <p:bldP spid="35" grpId="1" animBg="1"/>
      <p:bldP spid="35" grpId="2" animBg="1"/>
      <p:bldP spid="35" grpId="3" animBg="1"/>
      <p:bldP spid="35" grpId="4" animBg="1"/>
      <p:bldP spid="36" grpId="0" animBg="1"/>
      <p:bldP spid="36" grpId="1" animBg="1"/>
      <p:bldP spid="36" grpId="2" animBg="1"/>
      <p:bldP spid="36" grpId="3" animBg="1"/>
      <p:bldP spid="36" grpId="4" animBg="1"/>
      <p:bldP spid="37" grpId="0" animBg="1"/>
      <p:bldP spid="37" grpId="1" animBg="1"/>
      <p:bldP spid="37" grpId="2" animBg="1"/>
      <p:bldP spid="37" grpId="3" animBg="1"/>
      <p:bldP spid="37" grpId="4" animBg="1"/>
      <p:bldP spid="38" grpId="0" animBg="1"/>
      <p:bldP spid="38" grpId="1" animBg="1"/>
      <p:bldP spid="38" grpId="2" animBg="1"/>
      <p:bldP spid="38" grpId="3" animBg="1"/>
      <p:bldP spid="38" grpId="4" animBg="1"/>
      <p:bldP spid="39" grpId="0" animBg="1"/>
      <p:bldP spid="39" grpId="1" animBg="1"/>
      <p:bldP spid="39" grpId="2" animBg="1"/>
      <p:bldP spid="39" grpId="3" animBg="1"/>
      <p:bldP spid="39" grpId="4" animBg="1"/>
      <p:bldP spid="40"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FF6600"/>
            </a:gs>
            <a:gs pos="17999">
              <a:srgbClr val="FEE7F2"/>
            </a:gs>
            <a:gs pos="36000">
              <a:srgbClr val="FAC77D"/>
            </a:gs>
            <a:gs pos="61000">
              <a:srgbClr val="FBA97D"/>
            </a:gs>
            <a:gs pos="82001">
              <a:srgbClr val="FBD49C"/>
            </a:gs>
            <a:gs pos="100000">
              <a:srgbClr val="FEE7F2"/>
            </a:gs>
          </a:gsLst>
          <a:lin ang="0" scaled="1"/>
          <a:tileRect/>
        </a:gradFill>
        <a:effectLst/>
      </p:bgPr>
    </p:bg>
    <p:spTree>
      <p:nvGrpSpPr>
        <p:cNvPr id="1" name=""/>
        <p:cNvGrpSpPr/>
        <p:nvPr/>
      </p:nvGrpSpPr>
      <p:grpSpPr>
        <a:xfrm>
          <a:off x="0" y="0"/>
          <a:ext cx="0" cy="0"/>
          <a:chOff x="0" y="0"/>
          <a:chExt cx="0" cy="0"/>
        </a:xfrm>
      </p:grpSpPr>
      <p:pic>
        <p:nvPicPr>
          <p:cNvPr id="2" name="1 Imagen" descr="195-buket-roz-podarochnaya-korobka-oboi-cvety-1366x768.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3" name="2 Imagen" descr="20110219001326892.png"/>
          <p:cNvPicPr>
            <a:picLocks noChangeAspect="1"/>
          </p:cNvPicPr>
          <p:nvPr/>
        </p:nvPicPr>
        <p:blipFill>
          <a:blip r:embed="rId3">
            <a:duotone>
              <a:schemeClr val="accent6">
                <a:shade val="45000"/>
                <a:satMod val="135000"/>
              </a:schemeClr>
              <a:prstClr val="white"/>
            </a:duotone>
            <a:lum bright="-10000" contrast="40000"/>
          </a:blip>
          <a:srcRect l="16667" t="16667" r="16667" b="20000"/>
          <a:stretch>
            <a:fillRect/>
          </a:stretch>
        </p:blipFill>
        <p:spPr>
          <a:xfrm>
            <a:off x="857224" y="-71456"/>
            <a:ext cx="1143008" cy="1085858"/>
          </a:xfrm>
          <a:prstGeom prst="rect">
            <a:avLst/>
          </a:prstGeom>
          <a:effectLst>
            <a:reflection blurRad="6350" stA="50000" endA="300" endPos="90000" dir="5400000" sy="-100000" algn="bl" rotWithShape="0"/>
          </a:effectLst>
        </p:spPr>
      </p:pic>
      <p:pic>
        <p:nvPicPr>
          <p:cNvPr id="4" name="3 Imagen" descr="20110219001326892.png"/>
          <p:cNvPicPr>
            <a:picLocks noChangeAspect="1"/>
          </p:cNvPicPr>
          <p:nvPr/>
        </p:nvPicPr>
        <p:blipFill>
          <a:blip r:embed="rId3">
            <a:duotone>
              <a:schemeClr val="accent6">
                <a:shade val="45000"/>
                <a:satMod val="135000"/>
              </a:schemeClr>
              <a:prstClr val="white"/>
            </a:duotone>
            <a:lum bright="-10000" contrast="40000"/>
          </a:blip>
          <a:srcRect l="16667" t="16667" r="16667" b="20000"/>
          <a:stretch>
            <a:fillRect/>
          </a:stretch>
        </p:blipFill>
        <p:spPr>
          <a:xfrm>
            <a:off x="2786050" y="-71456"/>
            <a:ext cx="1143008" cy="1085858"/>
          </a:xfrm>
          <a:prstGeom prst="rect">
            <a:avLst/>
          </a:prstGeom>
          <a:effectLst>
            <a:reflection blurRad="6350" stA="50000" endA="300" endPos="90000" dir="5400000" sy="-100000" algn="bl" rotWithShape="0"/>
          </a:effectLst>
        </p:spPr>
      </p:pic>
      <p:pic>
        <p:nvPicPr>
          <p:cNvPr id="5" name="4 Imagen" descr="20110219001326892.png"/>
          <p:cNvPicPr>
            <a:picLocks noChangeAspect="1"/>
          </p:cNvPicPr>
          <p:nvPr/>
        </p:nvPicPr>
        <p:blipFill>
          <a:blip r:embed="rId3">
            <a:duotone>
              <a:schemeClr val="accent6">
                <a:shade val="45000"/>
                <a:satMod val="135000"/>
              </a:schemeClr>
              <a:prstClr val="white"/>
            </a:duotone>
            <a:lum bright="-10000" contrast="40000"/>
          </a:blip>
          <a:srcRect l="16667" t="16667" r="16667" b="20000"/>
          <a:stretch>
            <a:fillRect/>
          </a:stretch>
        </p:blipFill>
        <p:spPr>
          <a:xfrm>
            <a:off x="5715008" y="-18"/>
            <a:ext cx="1143008" cy="1085858"/>
          </a:xfrm>
          <a:prstGeom prst="rect">
            <a:avLst/>
          </a:prstGeom>
          <a:effectLst>
            <a:reflection blurRad="6350" stA="50000" endA="300" endPos="90000" dir="5400000" sy="-100000" algn="bl" rotWithShape="0"/>
          </a:effectLst>
        </p:spPr>
      </p:pic>
      <p:pic>
        <p:nvPicPr>
          <p:cNvPr id="6" name="5 Imagen" descr="20110219001326892.png"/>
          <p:cNvPicPr>
            <a:picLocks noChangeAspect="1"/>
          </p:cNvPicPr>
          <p:nvPr/>
        </p:nvPicPr>
        <p:blipFill>
          <a:blip r:embed="rId3">
            <a:duotone>
              <a:schemeClr val="accent6">
                <a:shade val="45000"/>
                <a:satMod val="135000"/>
              </a:schemeClr>
              <a:prstClr val="white"/>
            </a:duotone>
            <a:lum bright="-10000" contrast="40000"/>
          </a:blip>
          <a:srcRect l="16667" t="16667" r="16667" b="20000"/>
          <a:stretch>
            <a:fillRect/>
          </a:stretch>
        </p:blipFill>
        <p:spPr>
          <a:xfrm>
            <a:off x="7500958" y="-214332"/>
            <a:ext cx="1143008" cy="1085858"/>
          </a:xfrm>
          <a:prstGeom prst="rect">
            <a:avLst/>
          </a:prstGeom>
          <a:effectLst>
            <a:reflection blurRad="6350" stA="50000" endA="300" endPos="90000" dir="5400000" sy="-100000" algn="bl" rotWithShape="0"/>
          </a:effectLst>
        </p:spPr>
      </p:pic>
      <p:pic>
        <p:nvPicPr>
          <p:cNvPr id="7" name="6 Imagen" descr="20110219001326892.png"/>
          <p:cNvPicPr>
            <a:picLocks noChangeAspect="1"/>
          </p:cNvPicPr>
          <p:nvPr/>
        </p:nvPicPr>
        <p:blipFill>
          <a:blip r:embed="rId3">
            <a:duotone>
              <a:schemeClr val="accent6">
                <a:shade val="45000"/>
                <a:satMod val="135000"/>
              </a:schemeClr>
              <a:prstClr val="white"/>
            </a:duotone>
            <a:lum bright="-10000" contrast="40000"/>
          </a:blip>
          <a:srcRect l="16667" t="16667" r="16667" b="20000"/>
          <a:stretch>
            <a:fillRect/>
          </a:stretch>
        </p:blipFill>
        <p:spPr>
          <a:xfrm>
            <a:off x="1428728" y="1000114"/>
            <a:ext cx="928694" cy="882260"/>
          </a:xfrm>
          <a:prstGeom prst="rect">
            <a:avLst/>
          </a:prstGeom>
          <a:effectLst>
            <a:reflection blurRad="6350" stA="50000" endA="300" endPos="90000" dir="5400000" sy="-100000" algn="bl" rotWithShape="0"/>
          </a:effectLst>
        </p:spPr>
      </p:pic>
      <p:pic>
        <p:nvPicPr>
          <p:cNvPr id="8" name="7 Imagen" descr="20110219001326892.png"/>
          <p:cNvPicPr>
            <a:picLocks noChangeAspect="1"/>
          </p:cNvPicPr>
          <p:nvPr/>
        </p:nvPicPr>
        <p:blipFill>
          <a:blip r:embed="rId3">
            <a:duotone>
              <a:schemeClr val="accent6">
                <a:shade val="45000"/>
                <a:satMod val="135000"/>
              </a:schemeClr>
              <a:prstClr val="white"/>
            </a:duotone>
            <a:lum bright="-10000" contrast="40000"/>
          </a:blip>
          <a:srcRect l="16667" t="16667" r="16667" b="20000"/>
          <a:stretch>
            <a:fillRect/>
          </a:stretch>
        </p:blipFill>
        <p:spPr>
          <a:xfrm>
            <a:off x="7072330" y="992994"/>
            <a:ext cx="928694" cy="882260"/>
          </a:xfrm>
          <a:prstGeom prst="rect">
            <a:avLst/>
          </a:prstGeom>
          <a:effectLst>
            <a:reflection blurRad="6350" stA="50000" endA="300" endPos="90000" dir="5400000" sy="-100000" algn="bl" rotWithShape="0"/>
          </a:effectLst>
        </p:spPr>
      </p:pic>
      <p:pic>
        <p:nvPicPr>
          <p:cNvPr id="9" name="8 Imagen" descr="20110219001326892.png"/>
          <p:cNvPicPr>
            <a:picLocks noChangeAspect="1"/>
          </p:cNvPicPr>
          <p:nvPr/>
        </p:nvPicPr>
        <p:blipFill>
          <a:blip r:embed="rId3">
            <a:duotone>
              <a:schemeClr val="accent6">
                <a:shade val="45000"/>
                <a:satMod val="135000"/>
              </a:schemeClr>
              <a:prstClr val="white"/>
            </a:duotone>
            <a:lum bright="-10000" contrast="40000"/>
          </a:blip>
          <a:srcRect l="16667" t="16667" r="16667" b="20000"/>
          <a:stretch>
            <a:fillRect/>
          </a:stretch>
        </p:blipFill>
        <p:spPr>
          <a:xfrm>
            <a:off x="3071802" y="1142990"/>
            <a:ext cx="928694" cy="882260"/>
          </a:xfrm>
          <a:prstGeom prst="rect">
            <a:avLst/>
          </a:prstGeom>
          <a:effectLst>
            <a:reflection blurRad="6350" stA="50000" endA="300" endPos="90000" dir="5400000" sy="-100000" algn="bl" rotWithShape="0"/>
          </a:effectLst>
        </p:spPr>
      </p:pic>
      <p:pic>
        <p:nvPicPr>
          <p:cNvPr id="10" name="9 Imagen" descr="20110219001326892.png"/>
          <p:cNvPicPr>
            <a:picLocks noChangeAspect="1"/>
          </p:cNvPicPr>
          <p:nvPr/>
        </p:nvPicPr>
        <p:blipFill>
          <a:blip r:embed="rId3">
            <a:duotone>
              <a:schemeClr val="accent6">
                <a:shade val="45000"/>
                <a:satMod val="135000"/>
              </a:schemeClr>
              <a:prstClr val="white"/>
            </a:duotone>
            <a:lum bright="-10000" contrast="40000"/>
          </a:blip>
          <a:srcRect l="16667" t="16667" r="16667" b="20000"/>
          <a:stretch>
            <a:fillRect/>
          </a:stretch>
        </p:blipFill>
        <p:spPr>
          <a:xfrm>
            <a:off x="5715008" y="1142990"/>
            <a:ext cx="928694" cy="882260"/>
          </a:xfrm>
          <a:prstGeom prst="rect">
            <a:avLst/>
          </a:prstGeom>
          <a:effectLst>
            <a:reflection blurRad="6350" stA="50000" endA="300" endPos="90000" dir="5400000" sy="-100000" algn="bl" rotWithShape="0"/>
          </a:effectLst>
        </p:spPr>
      </p:pic>
      <p:pic>
        <p:nvPicPr>
          <p:cNvPr id="11" name="10 Imagen" descr="20110219001326892.png"/>
          <p:cNvPicPr>
            <a:picLocks noChangeAspect="1"/>
          </p:cNvPicPr>
          <p:nvPr/>
        </p:nvPicPr>
        <p:blipFill>
          <a:blip r:embed="rId3">
            <a:duotone>
              <a:schemeClr val="accent6">
                <a:shade val="45000"/>
                <a:satMod val="135000"/>
              </a:schemeClr>
              <a:prstClr val="white"/>
            </a:duotone>
            <a:lum bright="-10000" contrast="40000"/>
          </a:blip>
          <a:srcRect l="16667" t="16667" r="16667" b="20000"/>
          <a:stretch>
            <a:fillRect/>
          </a:stretch>
        </p:blipFill>
        <p:spPr>
          <a:xfrm>
            <a:off x="1928794" y="2000246"/>
            <a:ext cx="703100" cy="667946"/>
          </a:xfrm>
          <a:prstGeom prst="rect">
            <a:avLst/>
          </a:prstGeom>
          <a:effectLst>
            <a:reflection blurRad="6350" stA="50000" endA="300" endPos="90000" dir="5400000" sy="-100000" algn="bl" rotWithShape="0"/>
          </a:effectLst>
        </p:spPr>
      </p:pic>
      <p:pic>
        <p:nvPicPr>
          <p:cNvPr id="12" name="11 Imagen" descr="20110219001326892.png"/>
          <p:cNvPicPr>
            <a:picLocks noChangeAspect="1"/>
          </p:cNvPicPr>
          <p:nvPr/>
        </p:nvPicPr>
        <p:blipFill>
          <a:blip r:embed="rId3">
            <a:duotone>
              <a:schemeClr val="accent6">
                <a:shade val="45000"/>
                <a:satMod val="135000"/>
              </a:schemeClr>
              <a:prstClr val="white"/>
            </a:duotone>
            <a:lum bright="-10000" contrast="40000"/>
          </a:blip>
          <a:srcRect l="16667" t="16667" r="16667" b="20000"/>
          <a:stretch>
            <a:fillRect/>
          </a:stretch>
        </p:blipFill>
        <p:spPr>
          <a:xfrm>
            <a:off x="3286116" y="2214560"/>
            <a:ext cx="703100" cy="667946"/>
          </a:xfrm>
          <a:prstGeom prst="rect">
            <a:avLst/>
          </a:prstGeom>
          <a:effectLst>
            <a:reflection blurRad="6350" stA="50000" endA="300" endPos="90000" dir="5400000" sy="-100000" algn="bl" rotWithShape="0"/>
          </a:effectLst>
        </p:spPr>
      </p:pic>
      <p:pic>
        <p:nvPicPr>
          <p:cNvPr id="13" name="12 Imagen" descr="20110219001326892.png"/>
          <p:cNvPicPr>
            <a:picLocks noChangeAspect="1"/>
          </p:cNvPicPr>
          <p:nvPr/>
        </p:nvPicPr>
        <p:blipFill>
          <a:blip r:embed="rId3">
            <a:duotone>
              <a:schemeClr val="accent6">
                <a:shade val="45000"/>
                <a:satMod val="135000"/>
              </a:schemeClr>
              <a:prstClr val="white"/>
            </a:duotone>
            <a:lum bright="-10000" contrast="40000"/>
          </a:blip>
          <a:srcRect l="16667" t="16667" r="16667" b="20000"/>
          <a:stretch>
            <a:fillRect/>
          </a:stretch>
        </p:blipFill>
        <p:spPr>
          <a:xfrm>
            <a:off x="5643570" y="2214560"/>
            <a:ext cx="703100" cy="667946"/>
          </a:xfrm>
          <a:prstGeom prst="rect">
            <a:avLst/>
          </a:prstGeom>
          <a:effectLst>
            <a:reflection blurRad="6350" stA="50000" endA="300" endPos="90000" dir="5400000" sy="-100000" algn="bl" rotWithShape="0"/>
          </a:effectLst>
        </p:spPr>
      </p:pic>
      <p:pic>
        <p:nvPicPr>
          <p:cNvPr id="14" name="13 Imagen" descr="20110219001326892.png"/>
          <p:cNvPicPr>
            <a:picLocks noChangeAspect="1"/>
          </p:cNvPicPr>
          <p:nvPr/>
        </p:nvPicPr>
        <p:blipFill>
          <a:blip r:embed="rId3">
            <a:duotone>
              <a:schemeClr val="accent6">
                <a:shade val="45000"/>
                <a:satMod val="135000"/>
              </a:schemeClr>
              <a:prstClr val="white"/>
            </a:duotone>
            <a:lum bright="-10000" contrast="40000"/>
          </a:blip>
          <a:srcRect l="16667" t="16667" r="16667" b="20000"/>
          <a:stretch>
            <a:fillRect/>
          </a:stretch>
        </p:blipFill>
        <p:spPr>
          <a:xfrm>
            <a:off x="6730148" y="2000270"/>
            <a:ext cx="627902" cy="596508"/>
          </a:xfrm>
          <a:prstGeom prst="rect">
            <a:avLst/>
          </a:prstGeom>
          <a:effectLst>
            <a:reflection blurRad="6350" stA="50000" endA="300" endPos="90000" dir="5400000" sy="-100000" algn="bl" rotWithShape="0"/>
          </a:effectLst>
        </p:spPr>
      </p:pic>
      <p:pic>
        <p:nvPicPr>
          <p:cNvPr id="15" name="14 Imagen" descr="20110219001326892.png"/>
          <p:cNvPicPr>
            <a:picLocks noChangeAspect="1"/>
          </p:cNvPicPr>
          <p:nvPr/>
        </p:nvPicPr>
        <p:blipFill>
          <a:blip r:embed="rId3">
            <a:duotone>
              <a:schemeClr val="accent6">
                <a:shade val="45000"/>
                <a:satMod val="135000"/>
              </a:schemeClr>
              <a:prstClr val="white"/>
            </a:duotone>
            <a:lum bright="-10000" contrast="40000"/>
          </a:blip>
          <a:srcRect l="16667" t="16667" r="16667" b="20000"/>
          <a:stretch>
            <a:fillRect/>
          </a:stretch>
        </p:blipFill>
        <p:spPr>
          <a:xfrm>
            <a:off x="2357422" y="3000378"/>
            <a:ext cx="496306" cy="471492"/>
          </a:xfrm>
          <a:prstGeom prst="rect">
            <a:avLst/>
          </a:prstGeom>
          <a:effectLst>
            <a:reflection blurRad="6350" stA="50000" endA="300" endPos="90000" dir="5400000" sy="-100000" algn="bl" rotWithShape="0"/>
          </a:effectLst>
        </p:spPr>
      </p:pic>
      <p:pic>
        <p:nvPicPr>
          <p:cNvPr id="16" name="15 Imagen" descr="20110219001326892.png"/>
          <p:cNvPicPr>
            <a:picLocks noChangeAspect="1"/>
          </p:cNvPicPr>
          <p:nvPr/>
        </p:nvPicPr>
        <p:blipFill>
          <a:blip r:embed="rId3">
            <a:duotone>
              <a:schemeClr val="accent6">
                <a:shade val="45000"/>
                <a:satMod val="135000"/>
              </a:schemeClr>
              <a:prstClr val="white"/>
            </a:duotone>
            <a:lum bright="-10000" contrast="40000"/>
          </a:blip>
          <a:srcRect l="16667" t="16667" r="16667" b="20000"/>
          <a:stretch>
            <a:fillRect/>
          </a:stretch>
        </p:blipFill>
        <p:spPr>
          <a:xfrm>
            <a:off x="6429388" y="2714650"/>
            <a:ext cx="571504" cy="542930"/>
          </a:xfrm>
          <a:prstGeom prst="rect">
            <a:avLst/>
          </a:prstGeom>
          <a:effectLst>
            <a:reflection blurRad="6350" stA="50000" endA="300" endPos="90000" dir="5400000" sy="-100000" algn="bl" rotWithShape="0"/>
          </a:effectLst>
        </p:spPr>
      </p:pic>
      <p:pic>
        <p:nvPicPr>
          <p:cNvPr id="17" name="16 Imagen" descr="20110219001326892.png"/>
          <p:cNvPicPr>
            <a:picLocks noChangeAspect="1"/>
          </p:cNvPicPr>
          <p:nvPr/>
        </p:nvPicPr>
        <p:blipFill>
          <a:blip r:embed="rId3">
            <a:duotone>
              <a:schemeClr val="accent6">
                <a:shade val="45000"/>
                <a:satMod val="135000"/>
              </a:schemeClr>
              <a:prstClr val="white"/>
            </a:duotone>
            <a:lum bright="-10000" contrast="40000"/>
          </a:blip>
          <a:srcRect l="16667" t="16667" r="16667" b="20000"/>
          <a:stretch>
            <a:fillRect/>
          </a:stretch>
        </p:blipFill>
        <p:spPr>
          <a:xfrm>
            <a:off x="3500430" y="3000378"/>
            <a:ext cx="571504" cy="542930"/>
          </a:xfrm>
          <a:prstGeom prst="rect">
            <a:avLst/>
          </a:prstGeom>
          <a:effectLst>
            <a:reflection blurRad="6350" stA="50000" endA="300" endPos="90000" dir="5400000" sy="-100000" algn="bl" rotWithShape="0"/>
          </a:effectLst>
        </p:spPr>
      </p:pic>
      <p:pic>
        <p:nvPicPr>
          <p:cNvPr id="18" name="17 Imagen" descr="20110219001326892.png"/>
          <p:cNvPicPr>
            <a:picLocks noChangeAspect="1"/>
          </p:cNvPicPr>
          <p:nvPr/>
        </p:nvPicPr>
        <p:blipFill>
          <a:blip r:embed="rId3">
            <a:duotone>
              <a:schemeClr val="accent6">
                <a:shade val="45000"/>
                <a:satMod val="135000"/>
              </a:schemeClr>
              <a:prstClr val="white"/>
            </a:duotone>
            <a:lum bright="-10000" contrast="40000"/>
          </a:blip>
          <a:srcRect l="16667" t="16667" r="16667" b="20000"/>
          <a:stretch>
            <a:fillRect/>
          </a:stretch>
        </p:blipFill>
        <p:spPr>
          <a:xfrm>
            <a:off x="5572132" y="2928940"/>
            <a:ext cx="571504" cy="542930"/>
          </a:xfrm>
          <a:prstGeom prst="rect">
            <a:avLst/>
          </a:prstGeom>
          <a:effectLst>
            <a:reflection blurRad="6350" stA="50000" endA="300" endPos="90000" dir="5400000" sy="-100000" algn="bl" rotWithShape="0"/>
          </a:effectLst>
        </p:spPr>
      </p:pic>
      <p:pic>
        <p:nvPicPr>
          <p:cNvPr id="19" name="18 Imagen" descr="20110219001326892.png"/>
          <p:cNvPicPr>
            <a:picLocks noChangeAspect="1"/>
          </p:cNvPicPr>
          <p:nvPr/>
        </p:nvPicPr>
        <p:blipFill>
          <a:blip r:embed="rId3">
            <a:duotone>
              <a:schemeClr val="accent6">
                <a:shade val="45000"/>
                <a:satMod val="135000"/>
              </a:schemeClr>
              <a:prstClr val="white"/>
            </a:duotone>
            <a:lum bright="-10000" contrast="40000"/>
          </a:blip>
          <a:srcRect l="16667" t="16667" r="16667" b="20000"/>
          <a:stretch>
            <a:fillRect/>
          </a:stretch>
        </p:blipFill>
        <p:spPr>
          <a:xfrm>
            <a:off x="2714612" y="3643320"/>
            <a:ext cx="496306" cy="471492"/>
          </a:xfrm>
          <a:prstGeom prst="rect">
            <a:avLst/>
          </a:prstGeom>
          <a:effectLst>
            <a:reflection blurRad="6350" stA="50000" endA="300" endPos="90000" dir="5400000" sy="-100000" algn="bl" rotWithShape="0"/>
          </a:effectLst>
        </p:spPr>
      </p:pic>
      <p:pic>
        <p:nvPicPr>
          <p:cNvPr id="20" name="19 Imagen" descr="20110219001326892.png"/>
          <p:cNvPicPr>
            <a:picLocks noChangeAspect="1"/>
          </p:cNvPicPr>
          <p:nvPr/>
        </p:nvPicPr>
        <p:blipFill>
          <a:blip r:embed="rId3">
            <a:duotone>
              <a:schemeClr val="accent6">
                <a:shade val="45000"/>
                <a:satMod val="135000"/>
              </a:schemeClr>
              <a:prstClr val="white"/>
            </a:duotone>
            <a:lum bright="-10000" contrast="40000"/>
          </a:blip>
          <a:srcRect l="16667" t="16667" r="16667" b="20000"/>
          <a:stretch>
            <a:fillRect/>
          </a:stretch>
        </p:blipFill>
        <p:spPr>
          <a:xfrm>
            <a:off x="3643306" y="3714758"/>
            <a:ext cx="496306" cy="471492"/>
          </a:xfrm>
          <a:prstGeom prst="rect">
            <a:avLst/>
          </a:prstGeom>
          <a:effectLst>
            <a:reflection blurRad="6350" stA="50000" endA="300" endPos="90000" dir="5400000" sy="-100000" algn="bl" rotWithShape="0"/>
          </a:effectLst>
        </p:spPr>
      </p:pic>
      <p:pic>
        <p:nvPicPr>
          <p:cNvPr id="21" name="20 Imagen" descr="20110219001326892.png"/>
          <p:cNvPicPr>
            <a:picLocks noChangeAspect="1"/>
          </p:cNvPicPr>
          <p:nvPr/>
        </p:nvPicPr>
        <p:blipFill>
          <a:blip r:embed="rId3">
            <a:duotone>
              <a:schemeClr val="accent6">
                <a:shade val="45000"/>
                <a:satMod val="135000"/>
              </a:schemeClr>
              <a:prstClr val="white"/>
            </a:duotone>
            <a:lum bright="-10000" contrast="40000"/>
          </a:blip>
          <a:srcRect l="16667" t="16667" r="16667" b="20000"/>
          <a:stretch>
            <a:fillRect/>
          </a:stretch>
        </p:blipFill>
        <p:spPr>
          <a:xfrm>
            <a:off x="5500694" y="3714758"/>
            <a:ext cx="496306" cy="471492"/>
          </a:xfrm>
          <a:prstGeom prst="rect">
            <a:avLst/>
          </a:prstGeom>
          <a:effectLst>
            <a:reflection blurRad="6350" stA="50000" endA="300" endPos="90000" dir="5400000" sy="-100000" algn="bl" rotWithShape="0"/>
          </a:effectLst>
        </p:spPr>
      </p:pic>
      <p:pic>
        <p:nvPicPr>
          <p:cNvPr id="22" name="21 Imagen" descr="20110219001326892.png"/>
          <p:cNvPicPr>
            <a:picLocks noChangeAspect="1"/>
          </p:cNvPicPr>
          <p:nvPr/>
        </p:nvPicPr>
        <p:blipFill>
          <a:blip r:embed="rId3">
            <a:clrChange>
              <a:clrFrom>
                <a:srgbClr val="000000">
                  <a:alpha val="0"/>
                </a:srgbClr>
              </a:clrFrom>
              <a:clrTo>
                <a:srgbClr val="000000">
                  <a:alpha val="0"/>
                </a:srgbClr>
              </a:clrTo>
            </a:clrChange>
            <a:duotone>
              <a:schemeClr val="accent6">
                <a:shade val="45000"/>
                <a:satMod val="135000"/>
              </a:schemeClr>
              <a:prstClr val="white"/>
            </a:duotone>
            <a:lum bright="-10000" contrast="40000"/>
          </a:blip>
          <a:srcRect l="16667" t="16667" r="16667" b="20000"/>
          <a:stretch>
            <a:fillRect/>
          </a:stretch>
        </p:blipFill>
        <p:spPr>
          <a:xfrm>
            <a:off x="6143636" y="3421886"/>
            <a:ext cx="496306" cy="471492"/>
          </a:xfrm>
          <a:prstGeom prst="rect">
            <a:avLst/>
          </a:prstGeom>
          <a:effectLst>
            <a:reflection blurRad="6350" stA="50000" endA="300" endPos="90000" dir="5400000" sy="-100000" algn="bl" rotWithShape="0"/>
          </a:effectLst>
        </p:spPr>
      </p:pic>
      <p:pic>
        <p:nvPicPr>
          <p:cNvPr id="23" name="22 Imagen" descr="20110219001326892.png"/>
          <p:cNvPicPr>
            <a:picLocks noChangeAspect="1"/>
          </p:cNvPicPr>
          <p:nvPr/>
        </p:nvPicPr>
        <p:blipFill>
          <a:blip r:embed="rId4" cstate="print">
            <a:duotone>
              <a:schemeClr val="accent6">
                <a:shade val="45000"/>
                <a:satMod val="135000"/>
              </a:schemeClr>
              <a:prstClr val="white"/>
            </a:duotone>
            <a:lum bright="-10000" contrast="40000"/>
          </a:blip>
          <a:srcRect l="16667" t="16667" r="16667" b="20000"/>
          <a:stretch>
            <a:fillRect/>
          </a:stretch>
        </p:blipFill>
        <p:spPr>
          <a:xfrm>
            <a:off x="3000364" y="4204108"/>
            <a:ext cx="357190" cy="339331"/>
          </a:xfrm>
          <a:prstGeom prst="rect">
            <a:avLst/>
          </a:prstGeom>
          <a:effectLst>
            <a:reflection blurRad="6350" stA="50000" endA="300" endPos="90000" dir="5400000" sy="-100000" algn="bl" rotWithShape="0"/>
          </a:effectLst>
        </p:spPr>
      </p:pic>
      <p:pic>
        <p:nvPicPr>
          <p:cNvPr id="24" name="23 Imagen" descr="20110219001326892.png"/>
          <p:cNvPicPr>
            <a:picLocks noChangeAspect="1"/>
          </p:cNvPicPr>
          <p:nvPr/>
        </p:nvPicPr>
        <p:blipFill>
          <a:blip r:embed="rId4" cstate="print">
            <a:duotone>
              <a:schemeClr val="accent6">
                <a:shade val="45000"/>
                <a:satMod val="135000"/>
              </a:schemeClr>
              <a:prstClr val="white"/>
            </a:duotone>
            <a:lum bright="-10000" contrast="40000"/>
          </a:blip>
          <a:srcRect l="16667" t="16667" r="16667" b="20000"/>
          <a:stretch>
            <a:fillRect/>
          </a:stretch>
        </p:blipFill>
        <p:spPr>
          <a:xfrm>
            <a:off x="3786182" y="4286262"/>
            <a:ext cx="357190" cy="339331"/>
          </a:xfrm>
          <a:prstGeom prst="rect">
            <a:avLst/>
          </a:prstGeom>
          <a:effectLst>
            <a:reflection blurRad="6350" stA="50000" endA="300" endPos="90000" dir="5400000" sy="-100000" algn="bl" rotWithShape="0"/>
          </a:effectLst>
        </p:spPr>
      </p:pic>
      <p:pic>
        <p:nvPicPr>
          <p:cNvPr id="25" name="24 Imagen" descr="20110219001326892.png"/>
          <p:cNvPicPr>
            <a:picLocks noChangeAspect="1"/>
          </p:cNvPicPr>
          <p:nvPr/>
        </p:nvPicPr>
        <p:blipFill>
          <a:blip r:embed="rId4" cstate="print">
            <a:duotone>
              <a:schemeClr val="accent6">
                <a:shade val="45000"/>
                <a:satMod val="135000"/>
              </a:schemeClr>
              <a:prstClr val="white"/>
            </a:duotone>
            <a:lum bright="-10000" contrast="40000"/>
          </a:blip>
          <a:srcRect l="16667" t="16667" r="16667" b="20000"/>
          <a:stretch>
            <a:fillRect/>
          </a:stretch>
        </p:blipFill>
        <p:spPr>
          <a:xfrm>
            <a:off x="5500694" y="4286262"/>
            <a:ext cx="357190" cy="339331"/>
          </a:xfrm>
          <a:prstGeom prst="rect">
            <a:avLst/>
          </a:prstGeom>
          <a:effectLst>
            <a:reflection blurRad="6350" stA="50000" endA="300" endPos="90000" dir="5400000" sy="-100000" algn="bl" rotWithShape="0"/>
          </a:effectLst>
        </p:spPr>
      </p:pic>
      <p:pic>
        <p:nvPicPr>
          <p:cNvPr id="26" name="25 Imagen" descr="20110219001326892.png"/>
          <p:cNvPicPr>
            <a:picLocks noChangeAspect="1"/>
          </p:cNvPicPr>
          <p:nvPr/>
        </p:nvPicPr>
        <p:blipFill>
          <a:blip r:embed="rId4" cstate="print">
            <a:duotone>
              <a:schemeClr val="accent6">
                <a:shade val="45000"/>
                <a:satMod val="135000"/>
              </a:schemeClr>
              <a:prstClr val="white"/>
            </a:duotone>
            <a:lum bright="-10000" contrast="40000"/>
          </a:blip>
          <a:srcRect l="16667" t="16667" r="16667" b="20000"/>
          <a:stretch>
            <a:fillRect/>
          </a:stretch>
        </p:blipFill>
        <p:spPr>
          <a:xfrm>
            <a:off x="6000760" y="4071948"/>
            <a:ext cx="357190" cy="339331"/>
          </a:xfrm>
          <a:prstGeom prst="rect">
            <a:avLst/>
          </a:prstGeom>
          <a:effectLst>
            <a:reflection blurRad="6350" stA="50000" endA="300" endPos="90000" dir="5400000" sy="-100000" algn="bl" rotWithShape="0"/>
          </a:effectLst>
        </p:spPr>
      </p:pic>
      <p:pic>
        <p:nvPicPr>
          <p:cNvPr id="27" name="26 Imagen" descr="20110219001326892.png"/>
          <p:cNvPicPr>
            <a:picLocks noChangeAspect="1"/>
          </p:cNvPicPr>
          <p:nvPr/>
        </p:nvPicPr>
        <p:blipFill>
          <a:blip r:embed="rId5" cstate="print">
            <a:duotone>
              <a:schemeClr val="accent6">
                <a:shade val="45000"/>
                <a:satMod val="135000"/>
              </a:schemeClr>
              <a:prstClr val="white"/>
            </a:duotone>
            <a:lum bright="-10000" contrast="40000"/>
          </a:blip>
          <a:srcRect l="16667" t="16667" r="16667" b="20000"/>
          <a:stretch>
            <a:fillRect/>
          </a:stretch>
        </p:blipFill>
        <p:spPr>
          <a:xfrm>
            <a:off x="3214678" y="4786328"/>
            <a:ext cx="281992" cy="267893"/>
          </a:xfrm>
          <a:prstGeom prst="rect">
            <a:avLst/>
          </a:prstGeom>
          <a:effectLst>
            <a:reflection blurRad="6350" stA="50000" endA="300" endPos="90000" dir="5400000" sy="-100000" algn="bl" rotWithShape="0"/>
          </a:effectLst>
        </p:spPr>
      </p:pic>
      <p:pic>
        <p:nvPicPr>
          <p:cNvPr id="28" name="27 Imagen" descr="20110219001326892.png"/>
          <p:cNvPicPr>
            <a:picLocks noChangeAspect="1"/>
          </p:cNvPicPr>
          <p:nvPr/>
        </p:nvPicPr>
        <p:blipFill>
          <a:blip r:embed="rId6" cstate="print">
            <a:duotone>
              <a:schemeClr val="accent6">
                <a:shade val="45000"/>
                <a:satMod val="135000"/>
              </a:schemeClr>
              <a:prstClr val="white"/>
            </a:duotone>
            <a:lum bright="-10000" contrast="40000"/>
          </a:blip>
          <a:srcRect l="16667" t="16667" r="16667" b="20000"/>
          <a:stretch>
            <a:fillRect/>
          </a:stretch>
        </p:blipFill>
        <p:spPr>
          <a:xfrm>
            <a:off x="5429256" y="4714890"/>
            <a:ext cx="285752" cy="271465"/>
          </a:xfrm>
          <a:prstGeom prst="rect">
            <a:avLst/>
          </a:prstGeom>
          <a:effectLst>
            <a:reflection blurRad="6350" stA="50000" endA="300" endPos="90000" dir="5400000" sy="-100000" algn="bl" rotWithShape="0"/>
          </a:effectLst>
        </p:spPr>
      </p:pic>
      <p:pic>
        <p:nvPicPr>
          <p:cNvPr id="29" name="28 Imagen" descr="20110219001326892.png"/>
          <p:cNvPicPr>
            <a:picLocks noChangeAspect="1"/>
          </p:cNvPicPr>
          <p:nvPr/>
        </p:nvPicPr>
        <p:blipFill>
          <a:blip r:embed="rId6" cstate="print">
            <a:duotone>
              <a:schemeClr val="accent6">
                <a:shade val="45000"/>
                <a:satMod val="135000"/>
              </a:schemeClr>
              <a:prstClr val="white"/>
            </a:duotone>
            <a:lum bright="-10000" contrast="40000"/>
          </a:blip>
          <a:srcRect l="16667" t="16667" r="16667" b="20000"/>
          <a:stretch>
            <a:fillRect/>
          </a:stretch>
        </p:blipFill>
        <p:spPr>
          <a:xfrm>
            <a:off x="5857884" y="4643452"/>
            <a:ext cx="285752" cy="271465"/>
          </a:xfrm>
          <a:prstGeom prst="rect">
            <a:avLst/>
          </a:prstGeom>
          <a:effectLst>
            <a:reflection blurRad="6350" stA="50000" endA="300" endPos="90000" dir="5400000" sy="-100000" algn="bl" rotWithShape="0"/>
          </a:effectLst>
        </p:spPr>
      </p:pic>
      <p:pic>
        <p:nvPicPr>
          <p:cNvPr id="30" name="29 Imagen" descr="20110219001326892.png"/>
          <p:cNvPicPr>
            <a:picLocks noChangeAspect="1"/>
          </p:cNvPicPr>
          <p:nvPr/>
        </p:nvPicPr>
        <p:blipFill>
          <a:blip r:embed="rId6" cstate="print">
            <a:duotone>
              <a:schemeClr val="accent6">
                <a:shade val="45000"/>
                <a:satMod val="135000"/>
              </a:schemeClr>
              <a:prstClr val="white"/>
            </a:duotone>
            <a:lum bright="-10000" contrast="40000"/>
          </a:blip>
          <a:srcRect l="16667" t="16667" r="16667" b="20000"/>
          <a:stretch>
            <a:fillRect/>
          </a:stretch>
        </p:blipFill>
        <p:spPr>
          <a:xfrm>
            <a:off x="3857620" y="4714890"/>
            <a:ext cx="285752" cy="271465"/>
          </a:xfrm>
          <a:prstGeom prst="rect">
            <a:avLst/>
          </a:prstGeom>
          <a:effectLst>
            <a:reflection blurRad="6350" stA="50000" endA="300" endPos="90000" dir="5400000" sy="-100000" algn="bl" rotWithShape="0"/>
          </a:effectLst>
        </p:spPr>
      </p:pic>
      <p:pic>
        <p:nvPicPr>
          <p:cNvPr id="31" name="30 Imagen" descr="20110219001326892.png"/>
          <p:cNvPicPr>
            <a:picLocks noChangeAspect="1"/>
          </p:cNvPicPr>
          <p:nvPr/>
        </p:nvPicPr>
        <p:blipFill>
          <a:blip r:embed="rId6" cstate="print">
            <a:duotone>
              <a:schemeClr val="accent6">
                <a:shade val="45000"/>
                <a:satMod val="135000"/>
              </a:schemeClr>
              <a:prstClr val="white"/>
            </a:duotone>
            <a:lum bright="-10000" contrast="40000"/>
          </a:blip>
          <a:srcRect l="16667" t="16667" r="16667" b="20000"/>
          <a:stretch>
            <a:fillRect/>
          </a:stretch>
        </p:blipFill>
        <p:spPr>
          <a:xfrm>
            <a:off x="3428992" y="5157781"/>
            <a:ext cx="285752" cy="271465"/>
          </a:xfrm>
          <a:prstGeom prst="rect">
            <a:avLst/>
          </a:prstGeom>
          <a:effectLst>
            <a:reflection blurRad="6350" stA="50000" endA="300" endPos="90000" dir="5400000" sy="-100000" algn="bl" rotWithShape="0"/>
          </a:effectLst>
        </p:spPr>
      </p:pic>
      <p:pic>
        <p:nvPicPr>
          <p:cNvPr id="32" name="31 Imagen" descr="20110219001326892.png"/>
          <p:cNvPicPr>
            <a:picLocks noChangeAspect="1"/>
          </p:cNvPicPr>
          <p:nvPr/>
        </p:nvPicPr>
        <p:blipFill>
          <a:blip r:embed="rId6" cstate="print">
            <a:duotone>
              <a:schemeClr val="accent6">
                <a:shade val="45000"/>
                <a:satMod val="135000"/>
              </a:schemeClr>
              <a:prstClr val="white"/>
            </a:duotone>
            <a:lum bright="-10000" contrast="40000"/>
          </a:blip>
          <a:srcRect l="16667" t="16667" r="16667" b="20000"/>
          <a:stretch>
            <a:fillRect/>
          </a:stretch>
        </p:blipFill>
        <p:spPr>
          <a:xfrm>
            <a:off x="3929058" y="5157781"/>
            <a:ext cx="285752" cy="271465"/>
          </a:xfrm>
          <a:prstGeom prst="rect">
            <a:avLst/>
          </a:prstGeom>
          <a:effectLst>
            <a:reflection blurRad="6350" stA="50000" endA="300" endPos="90000" dir="5400000" sy="-100000" algn="bl" rotWithShape="0"/>
          </a:effectLst>
        </p:spPr>
      </p:pic>
      <p:pic>
        <p:nvPicPr>
          <p:cNvPr id="33" name="32 Imagen" descr="20110219001326892.png"/>
          <p:cNvPicPr>
            <a:picLocks noChangeAspect="1"/>
          </p:cNvPicPr>
          <p:nvPr/>
        </p:nvPicPr>
        <p:blipFill>
          <a:blip r:embed="rId6" cstate="print">
            <a:duotone>
              <a:schemeClr val="accent6">
                <a:shade val="45000"/>
                <a:satMod val="135000"/>
              </a:schemeClr>
              <a:prstClr val="white"/>
            </a:duotone>
            <a:lum bright="-10000" contrast="40000"/>
          </a:blip>
          <a:srcRect l="16667" t="16667" r="16667" b="20000"/>
          <a:stretch>
            <a:fillRect/>
          </a:stretch>
        </p:blipFill>
        <p:spPr>
          <a:xfrm>
            <a:off x="5357818" y="5157781"/>
            <a:ext cx="285752" cy="271465"/>
          </a:xfrm>
          <a:prstGeom prst="rect">
            <a:avLst/>
          </a:prstGeom>
          <a:effectLst>
            <a:reflection blurRad="6350" stA="50000" endA="300" endPos="90000" dir="5400000" sy="-100000" algn="bl" rotWithShape="0"/>
          </a:effectLst>
        </p:spPr>
      </p:pic>
      <p:pic>
        <p:nvPicPr>
          <p:cNvPr id="34" name="33 Imagen" descr="20110219001326892.png"/>
          <p:cNvPicPr>
            <a:picLocks noChangeAspect="1"/>
          </p:cNvPicPr>
          <p:nvPr/>
        </p:nvPicPr>
        <p:blipFill>
          <a:blip r:embed="rId6" cstate="print">
            <a:duotone>
              <a:schemeClr val="accent6">
                <a:shade val="45000"/>
                <a:satMod val="135000"/>
              </a:schemeClr>
              <a:prstClr val="white"/>
            </a:duotone>
            <a:lum bright="-10000" contrast="40000"/>
          </a:blip>
          <a:srcRect l="16667" t="16667" r="16667" b="20000"/>
          <a:stretch>
            <a:fillRect/>
          </a:stretch>
        </p:blipFill>
        <p:spPr>
          <a:xfrm>
            <a:off x="5643570" y="5157781"/>
            <a:ext cx="285752" cy="271465"/>
          </a:xfrm>
          <a:prstGeom prst="rect">
            <a:avLst/>
          </a:prstGeom>
          <a:effectLst>
            <a:reflection blurRad="6350" stA="50000" endA="300" endPos="90000" dir="5400000" sy="-100000" algn="bl" rotWithShape="0"/>
          </a:effectLst>
        </p:spPr>
      </p:pic>
      <p:sp>
        <p:nvSpPr>
          <p:cNvPr id="35" name="34 Rectángulo"/>
          <p:cNvSpPr/>
          <p:nvPr/>
        </p:nvSpPr>
        <p:spPr>
          <a:xfrm>
            <a:off x="-357222" y="-357208"/>
            <a:ext cx="9929882" cy="6357982"/>
          </a:xfrm>
          <a:prstGeom prst="rect">
            <a:avLst/>
          </a:prstGeom>
          <a:blipFill>
            <a:blip r:embed="rId7"/>
            <a:stretch>
              <a:fillRect/>
            </a:stretch>
          </a:blip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35"/>
                                        </p:tgtEl>
                                        <p:attrNameLst>
                                          <p:attrName>style.visibility</p:attrName>
                                        </p:attrNameLst>
                                      </p:cBhvr>
                                      <p:to>
                                        <p:strVal val="hidden"/>
                                      </p:to>
                                    </p:set>
                                  </p:childTnLst>
                                </p:cTn>
                              </p:par>
                              <p:par>
                                <p:cTn id="7" presetID="2" presetClass="entr" presetSubtype="6" fill="hold" nodeType="withEffect">
                                  <p:stCondLst>
                                    <p:cond delay="0"/>
                                  </p:stCondLst>
                                  <p:childTnLst>
                                    <p:set>
                                      <p:cBhvr>
                                        <p:cTn id="8" dur="1" fill="hold">
                                          <p:stCondLst>
                                            <p:cond delay="0"/>
                                          </p:stCondLst>
                                        </p:cTn>
                                        <p:tgtEl>
                                          <p:spTgt spid="3"/>
                                        </p:tgtEl>
                                        <p:attrNameLst>
                                          <p:attrName>style.visibility</p:attrName>
                                        </p:attrNameLst>
                                      </p:cBhvr>
                                      <p:to>
                                        <p:strVal val="visible"/>
                                      </p:to>
                                    </p:set>
                                    <p:anim calcmode="lin" valueType="num">
                                      <p:cBhvr additive="base">
                                        <p:cTn id="9" dur="3000" fill="hold"/>
                                        <p:tgtEl>
                                          <p:spTgt spid="3"/>
                                        </p:tgtEl>
                                        <p:attrNameLst>
                                          <p:attrName>ppt_x</p:attrName>
                                        </p:attrNameLst>
                                      </p:cBhvr>
                                      <p:tavLst>
                                        <p:tav tm="0">
                                          <p:val>
                                            <p:strVal val="1+#ppt_w/2"/>
                                          </p:val>
                                        </p:tav>
                                        <p:tav tm="100000">
                                          <p:val>
                                            <p:strVal val="#ppt_x"/>
                                          </p:val>
                                        </p:tav>
                                      </p:tavLst>
                                    </p:anim>
                                    <p:anim calcmode="lin" valueType="num">
                                      <p:cBhvr additive="base">
                                        <p:cTn id="10" dur="3000" fill="hold"/>
                                        <p:tgtEl>
                                          <p:spTgt spid="3"/>
                                        </p:tgtEl>
                                        <p:attrNameLst>
                                          <p:attrName>ppt_y</p:attrName>
                                        </p:attrNameLst>
                                      </p:cBhvr>
                                      <p:tavLst>
                                        <p:tav tm="0">
                                          <p:val>
                                            <p:strVal val="1+#ppt_h/2"/>
                                          </p:val>
                                        </p:tav>
                                        <p:tav tm="100000">
                                          <p:val>
                                            <p:strVal val="#ppt_y"/>
                                          </p:val>
                                        </p:tav>
                                      </p:tavLst>
                                    </p:anim>
                                  </p:childTnLst>
                                </p:cTn>
                              </p:par>
                              <p:par>
                                <p:cTn id="11" presetID="2" presetClass="entr" presetSubtype="6" fill="hold" nodeType="withEffect">
                                  <p:stCondLst>
                                    <p:cond delay="0"/>
                                  </p:stCondLst>
                                  <p:childTnLst>
                                    <p:set>
                                      <p:cBhvr>
                                        <p:cTn id="12" dur="1" fill="hold">
                                          <p:stCondLst>
                                            <p:cond delay="0"/>
                                          </p:stCondLst>
                                        </p:cTn>
                                        <p:tgtEl>
                                          <p:spTgt spid="7"/>
                                        </p:tgtEl>
                                        <p:attrNameLst>
                                          <p:attrName>style.visibility</p:attrName>
                                        </p:attrNameLst>
                                      </p:cBhvr>
                                      <p:to>
                                        <p:strVal val="visible"/>
                                      </p:to>
                                    </p:set>
                                    <p:anim calcmode="lin" valueType="num">
                                      <p:cBhvr additive="base">
                                        <p:cTn id="13" dur="3000" fill="hold"/>
                                        <p:tgtEl>
                                          <p:spTgt spid="7"/>
                                        </p:tgtEl>
                                        <p:attrNameLst>
                                          <p:attrName>ppt_x</p:attrName>
                                        </p:attrNameLst>
                                      </p:cBhvr>
                                      <p:tavLst>
                                        <p:tav tm="0">
                                          <p:val>
                                            <p:strVal val="1+#ppt_w/2"/>
                                          </p:val>
                                        </p:tav>
                                        <p:tav tm="100000">
                                          <p:val>
                                            <p:strVal val="#ppt_x"/>
                                          </p:val>
                                        </p:tav>
                                      </p:tavLst>
                                    </p:anim>
                                    <p:anim calcmode="lin" valueType="num">
                                      <p:cBhvr additive="base">
                                        <p:cTn id="14" dur="3000" fill="hold"/>
                                        <p:tgtEl>
                                          <p:spTgt spid="7"/>
                                        </p:tgtEl>
                                        <p:attrNameLst>
                                          <p:attrName>ppt_y</p:attrName>
                                        </p:attrNameLst>
                                      </p:cBhvr>
                                      <p:tavLst>
                                        <p:tav tm="0">
                                          <p:val>
                                            <p:strVal val="1+#ppt_h/2"/>
                                          </p:val>
                                        </p:tav>
                                        <p:tav tm="100000">
                                          <p:val>
                                            <p:strVal val="#ppt_y"/>
                                          </p:val>
                                        </p:tav>
                                      </p:tavLst>
                                    </p:anim>
                                  </p:childTnLst>
                                </p:cTn>
                              </p:par>
                              <p:par>
                                <p:cTn id="15" presetID="2" presetClass="entr" presetSubtype="6" fill="hold" nodeType="withEffect">
                                  <p:stCondLst>
                                    <p:cond delay="0"/>
                                  </p:stCondLst>
                                  <p:childTnLst>
                                    <p:set>
                                      <p:cBhvr>
                                        <p:cTn id="16" dur="1" fill="hold">
                                          <p:stCondLst>
                                            <p:cond delay="0"/>
                                          </p:stCondLst>
                                        </p:cTn>
                                        <p:tgtEl>
                                          <p:spTgt spid="11"/>
                                        </p:tgtEl>
                                        <p:attrNameLst>
                                          <p:attrName>style.visibility</p:attrName>
                                        </p:attrNameLst>
                                      </p:cBhvr>
                                      <p:to>
                                        <p:strVal val="visible"/>
                                      </p:to>
                                    </p:set>
                                    <p:anim calcmode="lin" valueType="num">
                                      <p:cBhvr additive="base">
                                        <p:cTn id="17" dur="3000" fill="hold"/>
                                        <p:tgtEl>
                                          <p:spTgt spid="11"/>
                                        </p:tgtEl>
                                        <p:attrNameLst>
                                          <p:attrName>ppt_x</p:attrName>
                                        </p:attrNameLst>
                                      </p:cBhvr>
                                      <p:tavLst>
                                        <p:tav tm="0">
                                          <p:val>
                                            <p:strVal val="1+#ppt_w/2"/>
                                          </p:val>
                                        </p:tav>
                                        <p:tav tm="100000">
                                          <p:val>
                                            <p:strVal val="#ppt_x"/>
                                          </p:val>
                                        </p:tav>
                                      </p:tavLst>
                                    </p:anim>
                                    <p:anim calcmode="lin" valueType="num">
                                      <p:cBhvr additive="base">
                                        <p:cTn id="18" dur="3000" fill="hold"/>
                                        <p:tgtEl>
                                          <p:spTgt spid="11"/>
                                        </p:tgtEl>
                                        <p:attrNameLst>
                                          <p:attrName>ppt_y</p:attrName>
                                        </p:attrNameLst>
                                      </p:cBhvr>
                                      <p:tavLst>
                                        <p:tav tm="0">
                                          <p:val>
                                            <p:strVal val="1+#ppt_h/2"/>
                                          </p:val>
                                        </p:tav>
                                        <p:tav tm="100000">
                                          <p:val>
                                            <p:strVal val="#ppt_y"/>
                                          </p:val>
                                        </p:tav>
                                      </p:tavLst>
                                    </p:anim>
                                  </p:childTnLst>
                                </p:cTn>
                              </p:par>
                              <p:par>
                                <p:cTn id="19" presetID="2" presetClass="entr" presetSubtype="6" fill="hold" nodeType="withEffect">
                                  <p:stCondLst>
                                    <p:cond delay="0"/>
                                  </p:stCondLst>
                                  <p:childTnLst>
                                    <p:set>
                                      <p:cBhvr>
                                        <p:cTn id="20" dur="1" fill="hold">
                                          <p:stCondLst>
                                            <p:cond delay="0"/>
                                          </p:stCondLst>
                                        </p:cTn>
                                        <p:tgtEl>
                                          <p:spTgt spid="15"/>
                                        </p:tgtEl>
                                        <p:attrNameLst>
                                          <p:attrName>style.visibility</p:attrName>
                                        </p:attrNameLst>
                                      </p:cBhvr>
                                      <p:to>
                                        <p:strVal val="visible"/>
                                      </p:to>
                                    </p:set>
                                    <p:anim calcmode="lin" valueType="num">
                                      <p:cBhvr additive="base">
                                        <p:cTn id="21" dur="3000" fill="hold"/>
                                        <p:tgtEl>
                                          <p:spTgt spid="15"/>
                                        </p:tgtEl>
                                        <p:attrNameLst>
                                          <p:attrName>ppt_x</p:attrName>
                                        </p:attrNameLst>
                                      </p:cBhvr>
                                      <p:tavLst>
                                        <p:tav tm="0">
                                          <p:val>
                                            <p:strVal val="1+#ppt_w/2"/>
                                          </p:val>
                                        </p:tav>
                                        <p:tav tm="100000">
                                          <p:val>
                                            <p:strVal val="#ppt_x"/>
                                          </p:val>
                                        </p:tav>
                                      </p:tavLst>
                                    </p:anim>
                                    <p:anim calcmode="lin" valueType="num">
                                      <p:cBhvr additive="base">
                                        <p:cTn id="22" dur="3000" fill="hold"/>
                                        <p:tgtEl>
                                          <p:spTgt spid="15"/>
                                        </p:tgtEl>
                                        <p:attrNameLst>
                                          <p:attrName>ppt_y</p:attrName>
                                        </p:attrNameLst>
                                      </p:cBhvr>
                                      <p:tavLst>
                                        <p:tav tm="0">
                                          <p:val>
                                            <p:strVal val="1+#ppt_h/2"/>
                                          </p:val>
                                        </p:tav>
                                        <p:tav tm="100000">
                                          <p:val>
                                            <p:strVal val="#ppt_y"/>
                                          </p:val>
                                        </p:tav>
                                      </p:tavLst>
                                    </p:anim>
                                  </p:childTnLst>
                                </p:cTn>
                              </p:par>
                              <p:par>
                                <p:cTn id="23" presetID="2" presetClass="entr" presetSubtype="6" fill="hold" nodeType="withEffect">
                                  <p:stCondLst>
                                    <p:cond delay="0"/>
                                  </p:stCondLst>
                                  <p:childTnLst>
                                    <p:set>
                                      <p:cBhvr>
                                        <p:cTn id="24" dur="1" fill="hold">
                                          <p:stCondLst>
                                            <p:cond delay="0"/>
                                          </p:stCondLst>
                                        </p:cTn>
                                        <p:tgtEl>
                                          <p:spTgt spid="19"/>
                                        </p:tgtEl>
                                        <p:attrNameLst>
                                          <p:attrName>style.visibility</p:attrName>
                                        </p:attrNameLst>
                                      </p:cBhvr>
                                      <p:to>
                                        <p:strVal val="visible"/>
                                      </p:to>
                                    </p:set>
                                    <p:anim calcmode="lin" valueType="num">
                                      <p:cBhvr additive="base">
                                        <p:cTn id="25" dur="3000" fill="hold"/>
                                        <p:tgtEl>
                                          <p:spTgt spid="19"/>
                                        </p:tgtEl>
                                        <p:attrNameLst>
                                          <p:attrName>ppt_x</p:attrName>
                                        </p:attrNameLst>
                                      </p:cBhvr>
                                      <p:tavLst>
                                        <p:tav tm="0">
                                          <p:val>
                                            <p:strVal val="1+#ppt_w/2"/>
                                          </p:val>
                                        </p:tav>
                                        <p:tav tm="100000">
                                          <p:val>
                                            <p:strVal val="#ppt_x"/>
                                          </p:val>
                                        </p:tav>
                                      </p:tavLst>
                                    </p:anim>
                                    <p:anim calcmode="lin" valueType="num">
                                      <p:cBhvr additive="base">
                                        <p:cTn id="26" dur="3000" fill="hold"/>
                                        <p:tgtEl>
                                          <p:spTgt spid="19"/>
                                        </p:tgtEl>
                                        <p:attrNameLst>
                                          <p:attrName>ppt_y</p:attrName>
                                        </p:attrNameLst>
                                      </p:cBhvr>
                                      <p:tavLst>
                                        <p:tav tm="0">
                                          <p:val>
                                            <p:strVal val="1+#ppt_h/2"/>
                                          </p:val>
                                        </p:tav>
                                        <p:tav tm="100000">
                                          <p:val>
                                            <p:strVal val="#ppt_y"/>
                                          </p:val>
                                        </p:tav>
                                      </p:tavLst>
                                    </p:anim>
                                  </p:childTnLst>
                                </p:cTn>
                              </p:par>
                              <p:par>
                                <p:cTn id="27" presetID="2" presetClass="entr" presetSubtype="6" fill="hold" nodeType="withEffect">
                                  <p:stCondLst>
                                    <p:cond delay="0"/>
                                  </p:stCondLst>
                                  <p:childTnLst>
                                    <p:set>
                                      <p:cBhvr>
                                        <p:cTn id="28" dur="1" fill="hold">
                                          <p:stCondLst>
                                            <p:cond delay="0"/>
                                          </p:stCondLst>
                                        </p:cTn>
                                        <p:tgtEl>
                                          <p:spTgt spid="23"/>
                                        </p:tgtEl>
                                        <p:attrNameLst>
                                          <p:attrName>style.visibility</p:attrName>
                                        </p:attrNameLst>
                                      </p:cBhvr>
                                      <p:to>
                                        <p:strVal val="visible"/>
                                      </p:to>
                                    </p:set>
                                    <p:anim calcmode="lin" valueType="num">
                                      <p:cBhvr additive="base">
                                        <p:cTn id="29" dur="3000" fill="hold"/>
                                        <p:tgtEl>
                                          <p:spTgt spid="23"/>
                                        </p:tgtEl>
                                        <p:attrNameLst>
                                          <p:attrName>ppt_x</p:attrName>
                                        </p:attrNameLst>
                                      </p:cBhvr>
                                      <p:tavLst>
                                        <p:tav tm="0">
                                          <p:val>
                                            <p:strVal val="1+#ppt_w/2"/>
                                          </p:val>
                                        </p:tav>
                                        <p:tav tm="100000">
                                          <p:val>
                                            <p:strVal val="#ppt_x"/>
                                          </p:val>
                                        </p:tav>
                                      </p:tavLst>
                                    </p:anim>
                                    <p:anim calcmode="lin" valueType="num">
                                      <p:cBhvr additive="base">
                                        <p:cTn id="30" dur="3000" fill="hold"/>
                                        <p:tgtEl>
                                          <p:spTgt spid="23"/>
                                        </p:tgtEl>
                                        <p:attrNameLst>
                                          <p:attrName>ppt_y</p:attrName>
                                        </p:attrNameLst>
                                      </p:cBhvr>
                                      <p:tavLst>
                                        <p:tav tm="0">
                                          <p:val>
                                            <p:strVal val="1+#ppt_h/2"/>
                                          </p:val>
                                        </p:tav>
                                        <p:tav tm="100000">
                                          <p:val>
                                            <p:strVal val="#ppt_y"/>
                                          </p:val>
                                        </p:tav>
                                      </p:tavLst>
                                    </p:anim>
                                  </p:childTnLst>
                                </p:cTn>
                              </p:par>
                              <p:par>
                                <p:cTn id="31" presetID="2" presetClass="entr" presetSubtype="6" fill="hold" nodeType="withEffect">
                                  <p:stCondLst>
                                    <p:cond delay="0"/>
                                  </p:stCondLst>
                                  <p:childTnLst>
                                    <p:set>
                                      <p:cBhvr>
                                        <p:cTn id="32" dur="1" fill="hold">
                                          <p:stCondLst>
                                            <p:cond delay="0"/>
                                          </p:stCondLst>
                                        </p:cTn>
                                        <p:tgtEl>
                                          <p:spTgt spid="27"/>
                                        </p:tgtEl>
                                        <p:attrNameLst>
                                          <p:attrName>style.visibility</p:attrName>
                                        </p:attrNameLst>
                                      </p:cBhvr>
                                      <p:to>
                                        <p:strVal val="visible"/>
                                      </p:to>
                                    </p:set>
                                    <p:anim calcmode="lin" valueType="num">
                                      <p:cBhvr additive="base">
                                        <p:cTn id="33" dur="3000" fill="hold"/>
                                        <p:tgtEl>
                                          <p:spTgt spid="27"/>
                                        </p:tgtEl>
                                        <p:attrNameLst>
                                          <p:attrName>ppt_x</p:attrName>
                                        </p:attrNameLst>
                                      </p:cBhvr>
                                      <p:tavLst>
                                        <p:tav tm="0">
                                          <p:val>
                                            <p:strVal val="1+#ppt_w/2"/>
                                          </p:val>
                                        </p:tav>
                                        <p:tav tm="100000">
                                          <p:val>
                                            <p:strVal val="#ppt_x"/>
                                          </p:val>
                                        </p:tav>
                                      </p:tavLst>
                                    </p:anim>
                                    <p:anim calcmode="lin" valueType="num">
                                      <p:cBhvr additive="base">
                                        <p:cTn id="34" dur="3000" fill="hold"/>
                                        <p:tgtEl>
                                          <p:spTgt spid="27"/>
                                        </p:tgtEl>
                                        <p:attrNameLst>
                                          <p:attrName>ppt_y</p:attrName>
                                        </p:attrNameLst>
                                      </p:cBhvr>
                                      <p:tavLst>
                                        <p:tav tm="0">
                                          <p:val>
                                            <p:strVal val="1+#ppt_h/2"/>
                                          </p:val>
                                        </p:tav>
                                        <p:tav tm="100000">
                                          <p:val>
                                            <p:strVal val="#ppt_y"/>
                                          </p:val>
                                        </p:tav>
                                      </p:tavLst>
                                    </p:anim>
                                  </p:childTnLst>
                                </p:cTn>
                              </p:par>
                              <p:par>
                                <p:cTn id="35" presetID="2" presetClass="entr" presetSubtype="6" fill="hold" nodeType="withEffect">
                                  <p:stCondLst>
                                    <p:cond delay="0"/>
                                  </p:stCondLst>
                                  <p:childTnLst>
                                    <p:set>
                                      <p:cBhvr>
                                        <p:cTn id="36" dur="1" fill="hold">
                                          <p:stCondLst>
                                            <p:cond delay="0"/>
                                          </p:stCondLst>
                                        </p:cTn>
                                        <p:tgtEl>
                                          <p:spTgt spid="31"/>
                                        </p:tgtEl>
                                        <p:attrNameLst>
                                          <p:attrName>style.visibility</p:attrName>
                                        </p:attrNameLst>
                                      </p:cBhvr>
                                      <p:to>
                                        <p:strVal val="visible"/>
                                      </p:to>
                                    </p:set>
                                    <p:anim calcmode="lin" valueType="num">
                                      <p:cBhvr additive="base">
                                        <p:cTn id="37" dur="3000" fill="hold"/>
                                        <p:tgtEl>
                                          <p:spTgt spid="31"/>
                                        </p:tgtEl>
                                        <p:attrNameLst>
                                          <p:attrName>ppt_x</p:attrName>
                                        </p:attrNameLst>
                                      </p:cBhvr>
                                      <p:tavLst>
                                        <p:tav tm="0">
                                          <p:val>
                                            <p:strVal val="1+#ppt_w/2"/>
                                          </p:val>
                                        </p:tav>
                                        <p:tav tm="100000">
                                          <p:val>
                                            <p:strVal val="#ppt_x"/>
                                          </p:val>
                                        </p:tav>
                                      </p:tavLst>
                                    </p:anim>
                                    <p:anim calcmode="lin" valueType="num">
                                      <p:cBhvr additive="base">
                                        <p:cTn id="38" dur="3000" fill="hold"/>
                                        <p:tgtEl>
                                          <p:spTgt spid="31"/>
                                        </p:tgtEl>
                                        <p:attrNameLst>
                                          <p:attrName>ppt_y</p:attrName>
                                        </p:attrNameLst>
                                      </p:cBhvr>
                                      <p:tavLst>
                                        <p:tav tm="0">
                                          <p:val>
                                            <p:strVal val="1+#ppt_h/2"/>
                                          </p:val>
                                        </p:tav>
                                        <p:tav tm="100000">
                                          <p:val>
                                            <p:strVal val="#ppt_y"/>
                                          </p:val>
                                        </p:tav>
                                      </p:tavLst>
                                    </p:anim>
                                  </p:childTnLst>
                                </p:cTn>
                              </p:par>
                              <p:par>
                                <p:cTn id="39" presetID="2" presetClass="entr" presetSubtype="6" fill="hold" nodeType="withEffect">
                                  <p:stCondLst>
                                    <p:cond delay="0"/>
                                  </p:stCondLst>
                                  <p:childTnLst>
                                    <p:set>
                                      <p:cBhvr>
                                        <p:cTn id="40" dur="1" fill="hold">
                                          <p:stCondLst>
                                            <p:cond delay="0"/>
                                          </p:stCondLst>
                                        </p:cTn>
                                        <p:tgtEl>
                                          <p:spTgt spid="4"/>
                                        </p:tgtEl>
                                        <p:attrNameLst>
                                          <p:attrName>style.visibility</p:attrName>
                                        </p:attrNameLst>
                                      </p:cBhvr>
                                      <p:to>
                                        <p:strVal val="visible"/>
                                      </p:to>
                                    </p:set>
                                    <p:anim calcmode="lin" valueType="num">
                                      <p:cBhvr additive="base">
                                        <p:cTn id="41" dur="3000" fill="hold"/>
                                        <p:tgtEl>
                                          <p:spTgt spid="4"/>
                                        </p:tgtEl>
                                        <p:attrNameLst>
                                          <p:attrName>ppt_x</p:attrName>
                                        </p:attrNameLst>
                                      </p:cBhvr>
                                      <p:tavLst>
                                        <p:tav tm="0">
                                          <p:val>
                                            <p:strVal val="1+#ppt_w/2"/>
                                          </p:val>
                                        </p:tav>
                                        <p:tav tm="100000">
                                          <p:val>
                                            <p:strVal val="#ppt_x"/>
                                          </p:val>
                                        </p:tav>
                                      </p:tavLst>
                                    </p:anim>
                                    <p:anim calcmode="lin" valueType="num">
                                      <p:cBhvr additive="base">
                                        <p:cTn id="42" dur="3000" fill="hold"/>
                                        <p:tgtEl>
                                          <p:spTgt spid="4"/>
                                        </p:tgtEl>
                                        <p:attrNameLst>
                                          <p:attrName>ppt_y</p:attrName>
                                        </p:attrNameLst>
                                      </p:cBhvr>
                                      <p:tavLst>
                                        <p:tav tm="0">
                                          <p:val>
                                            <p:strVal val="1+#ppt_h/2"/>
                                          </p:val>
                                        </p:tav>
                                        <p:tav tm="100000">
                                          <p:val>
                                            <p:strVal val="#ppt_y"/>
                                          </p:val>
                                        </p:tav>
                                      </p:tavLst>
                                    </p:anim>
                                  </p:childTnLst>
                                </p:cTn>
                              </p:par>
                              <p:par>
                                <p:cTn id="43" presetID="2" presetClass="entr" presetSubtype="6" fill="hold" nodeType="withEffect">
                                  <p:stCondLst>
                                    <p:cond delay="0"/>
                                  </p:stCondLst>
                                  <p:childTnLst>
                                    <p:set>
                                      <p:cBhvr>
                                        <p:cTn id="44" dur="1" fill="hold">
                                          <p:stCondLst>
                                            <p:cond delay="0"/>
                                          </p:stCondLst>
                                        </p:cTn>
                                        <p:tgtEl>
                                          <p:spTgt spid="9"/>
                                        </p:tgtEl>
                                        <p:attrNameLst>
                                          <p:attrName>style.visibility</p:attrName>
                                        </p:attrNameLst>
                                      </p:cBhvr>
                                      <p:to>
                                        <p:strVal val="visible"/>
                                      </p:to>
                                    </p:set>
                                    <p:anim calcmode="lin" valueType="num">
                                      <p:cBhvr additive="base">
                                        <p:cTn id="45" dur="3000" fill="hold"/>
                                        <p:tgtEl>
                                          <p:spTgt spid="9"/>
                                        </p:tgtEl>
                                        <p:attrNameLst>
                                          <p:attrName>ppt_x</p:attrName>
                                        </p:attrNameLst>
                                      </p:cBhvr>
                                      <p:tavLst>
                                        <p:tav tm="0">
                                          <p:val>
                                            <p:strVal val="1+#ppt_w/2"/>
                                          </p:val>
                                        </p:tav>
                                        <p:tav tm="100000">
                                          <p:val>
                                            <p:strVal val="#ppt_x"/>
                                          </p:val>
                                        </p:tav>
                                      </p:tavLst>
                                    </p:anim>
                                    <p:anim calcmode="lin" valueType="num">
                                      <p:cBhvr additive="base">
                                        <p:cTn id="46" dur="3000" fill="hold"/>
                                        <p:tgtEl>
                                          <p:spTgt spid="9"/>
                                        </p:tgtEl>
                                        <p:attrNameLst>
                                          <p:attrName>ppt_y</p:attrName>
                                        </p:attrNameLst>
                                      </p:cBhvr>
                                      <p:tavLst>
                                        <p:tav tm="0">
                                          <p:val>
                                            <p:strVal val="1+#ppt_h/2"/>
                                          </p:val>
                                        </p:tav>
                                        <p:tav tm="100000">
                                          <p:val>
                                            <p:strVal val="#ppt_y"/>
                                          </p:val>
                                        </p:tav>
                                      </p:tavLst>
                                    </p:anim>
                                  </p:childTnLst>
                                </p:cTn>
                              </p:par>
                              <p:par>
                                <p:cTn id="47" presetID="2" presetClass="entr" presetSubtype="6" fill="hold" nodeType="withEffect">
                                  <p:stCondLst>
                                    <p:cond delay="0"/>
                                  </p:stCondLst>
                                  <p:childTnLst>
                                    <p:set>
                                      <p:cBhvr>
                                        <p:cTn id="48" dur="1" fill="hold">
                                          <p:stCondLst>
                                            <p:cond delay="0"/>
                                          </p:stCondLst>
                                        </p:cTn>
                                        <p:tgtEl>
                                          <p:spTgt spid="12"/>
                                        </p:tgtEl>
                                        <p:attrNameLst>
                                          <p:attrName>style.visibility</p:attrName>
                                        </p:attrNameLst>
                                      </p:cBhvr>
                                      <p:to>
                                        <p:strVal val="visible"/>
                                      </p:to>
                                    </p:set>
                                    <p:anim calcmode="lin" valueType="num">
                                      <p:cBhvr additive="base">
                                        <p:cTn id="49" dur="3000" fill="hold"/>
                                        <p:tgtEl>
                                          <p:spTgt spid="12"/>
                                        </p:tgtEl>
                                        <p:attrNameLst>
                                          <p:attrName>ppt_x</p:attrName>
                                        </p:attrNameLst>
                                      </p:cBhvr>
                                      <p:tavLst>
                                        <p:tav tm="0">
                                          <p:val>
                                            <p:strVal val="1+#ppt_w/2"/>
                                          </p:val>
                                        </p:tav>
                                        <p:tav tm="100000">
                                          <p:val>
                                            <p:strVal val="#ppt_x"/>
                                          </p:val>
                                        </p:tav>
                                      </p:tavLst>
                                    </p:anim>
                                    <p:anim calcmode="lin" valueType="num">
                                      <p:cBhvr additive="base">
                                        <p:cTn id="50" dur="3000" fill="hold"/>
                                        <p:tgtEl>
                                          <p:spTgt spid="12"/>
                                        </p:tgtEl>
                                        <p:attrNameLst>
                                          <p:attrName>ppt_y</p:attrName>
                                        </p:attrNameLst>
                                      </p:cBhvr>
                                      <p:tavLst>
                                        <p:tav tm="0">
                                          <p:val>
                                            <p:strVal val="1+#ppt_h/2"/>
                                          </p:val>
                                        </p:tav>
                                        <p:tav tm="100000">
                                          <p:val>
                                            <p:strVal val="#ppt_y"/>
                                          </p:val>
                                        </p:tav>
                                      </p:tavLst>
                                    </p:anim>
                                  </p:childTnLst>
                                </p:cTn>
                              </p:par>
                              <p:par>
                                <p:cTn id="51" presetID="2" presetClass="entr" presetSubtype="6" fill="hold" nodeType="withEffect">
                                  <p:stCondLst>
                                    <p:cond delay="0"/>
                                  </p:stCondLst>
                                  <p:childTnLst>
                                    <p:set>
                                      <p:cBhvr>
                                        <p:cTn id="52" dur="1" fill="hold">
                                          <p:stCondLst>
                                            <p:cond delay="0"/>
                                          </p:stCondLst>
                                        </p:cTn>
                                        <p:tgtEl>
                                          <p:spTgt spid="17"/>
                                        </p:tgtEl>
                                        <p:attrNameLst>
                                          <p:attrName>style.visibility</p:attrName>
                                        </p:attrNameLst>
                                      </p:cBhvr>
                                      <p:to>
                                        <p:strVal val="visible"/>
                                      </p:to>
                                    </p:set>
                                    <p:anim calcmode="lin" valueType="num">
                                      <p:cBhvr additive="base">
                                        <p:cTn id="53" dur="3000" fill="hold"/>
                                        <p:tgtEl>
                                          <p:spTgt spid="17"/>
                                        </p:tgtEl>
                                        <p:attrNameLst>
                                          <p:attrName>ppt_x</p:attrName>
                                        </p:attrNameLst>
                                      </p:cBhvr>
                                      <p:tavLst>
                                        <p:tav tm="0">
                                          <p:val>
                                            <p:strVal val="1+#ppt_w/2"/>
                                          </p:val>
                                        </p:tav>
                                        <p:tav tm="100000">
                                          <p:val>
                                            <p:strVal val="#ppt_x"/>
                                          </p:val>
                                        </p:tav>
                                      </p:tavLst>
                                    </p:anim>
                                    <p:anim calcmode="lin" valueType="num">
                                      <p:cBhvr additive="base">
                                        <p:cTn id="54" dur="3000" fill="hold"/>
                                        <p:tgtEl>
                                          <p:spTgt spid="17"/>
                                        </p:tgtEl>
                                        <p:attrNameLst>
                                          <p:attrName>ppt_y</p:attrName>
                                        </p:attrNameLst>
                                      </p:cBhvr>
                                      <p:tavLst>
                                        <p:tav tm="0">
                                          <p:val>
                                            <p:strVal val="1+#ppt_h/2"/>
                                          </p:val>
                                        </p:tav>
                                        <p:tav tm="100000">
                                          <p:val>
                                            <p:strVal val="#ppt_y"/>
                                          </p:val>
                                        </p:tav>
                                      </p:tavLst>
                                    </p:anim>
                                  </p:childTnLst>
                                </p:cTn>
                              </p:par>
                              <p:par>
                                <p:cTn id="55" presetID="2" presetClass="entr" presetSubtype="6" fill="hold" nodeType="withEffect">
                                  <p:stCondLst>
                                    <p:cond delay="0"/>
                                  </p:stCondLst>
                                  <p:childTnLst>
                                    <p:set>
                                      <p:cBhvr>
                                        <p:cTn id="56" dur="1" fill="hold">
                                          <p:stCondLst>
                                            <p:cond delay="0"/>
                                          </p:stCondLst>
                                        </p:cTn>
                                        <p:tgtEl>
                                          <p:spTgt spid="20"/>
                                        </p:tgtEl>
                                        <p:attrNameLst>
                                          <p:attrName>style.visibility</p:attrName>
                                        </p:attrNameLst>
                                      </p:cBhvr>
                                      <p:to>
                                        <p:strVal val="visible"/>
                                      </p:to>
                                    </p:set>
                                    <p:anim calcmode="lin" valueType="num">
                                      <p:cBhvr additive="base">
                                        <p:cTn id="57" dur="3000" fill="hold"/>
                                        <p:tgtEl>
                                          <p:spTgt spid="20"/>
                                        </p:tgtEl>
                                        <p:attrNameLst>
                                          <p:attrName>ppt_x</p:attrName>
                                        </p:attrNameLst>
                                      </p:cBhvr>
                                      <p:tavLst>
                                        <p:tav tm="0">
                                          <p:val>
                                            <p:strVal val="1+#ppt_w/2"/>
                                          </p:val>
                                        </p:tav>
                                        <p:tav tm="100000">
                                          <p:val>
                                            <p:strVal val="#ppt_x"/>
                                          </p:val>
                                        </p:tav>
                                      </p:tavLst>
                                    </p:anim>
                                    <p:anim calcmode="lin" valueType="num">
                                      <p:cBhvr additive="base">
                                        <p:cTn id="58" dur="3000" fill="hold"/>
                                        <p:tgtEl>
                                          <p:spTgt spid="20"/>
                                        </p:tgtEl>
                                        <p:attrNameLst>
                                          <p:attrName>ppt_y</p:attrName>
                                        </p:attrNameLst>
                                      </p:cBhvr>
                                      <p:tavLst>
                                        <p:tav tm="0">
                                          <p:val>
                                            <p:strVal val="1+#ppt_h/2"/>
                                          </p:val>
                                        </p:tav>
                                        <p:tav tm="100000">
                                          <p:val>
                                            <p:strVal val="#ppt_y"/>
                                          </p:val>
                                        </p:tav>
                                      </p:tavLst>
                                    </p:anim>
                                  </p:childTnLst>
                                </p:cTn>
                              </p:par>
                              <p:par>
                                <p:cTn id="59" presetID="2" presetClass="entr" presetSubtype="6" fill="hold" nodeType="withEffect">
                                  <p:stCondLst>
                                    <p:cond delay="0"/>
                                  </p:stCondLst>
                                  <p:childTnLst>
                                    <p:set>
                                      <p:cBhvr>
                                        <p:cTn id="60" dur="1" fill="hold">
                                          <p:stCondLst>
                                            <p:cond delay="0"/>
                                          </p:stCondLst>
                                        </p:cTn>
                                        <p:tgtEl>
                                          <p:spTgt spid="24"/>
                                        </p:tgtEl>
                                        <p:attrNameLst>
                                          <p:attrName>style.visibility</p:attrName>
                                        </p:attrNameLst>
                                      </p:cBhvr>
                                      <p:to>
                                        <p:strVal val="visible"/>
                                      </p:to>
                                    </p:set>
                                    <p:anim calcmode="lin" valueType="num">
                                      <p:cBhvr additive="base">
                                        <p:cTn id="61" dur="3000" fill="hold"/>
                                        <p:tgtEl>
                                          <p:spTgt spid="24"/>
                                        </p:tgtEl>
                                        <p:attrNameLst>
                                          <p:attrName>ppt_x</p:attrName>
                                        </p:attrNameLst>
                                      </p:cBhvr>
                                      <p:tavLst>
                                        <p:tav tm="0">
                                          <p:val>
                                            <p:strVal val="1+#ppt_w/2"/>
                                          </p:val>
                                        </p:tav>
                                        <p:tav tm="100000">
                                          <p:val>
                                            <p:strVal val="#ppt_x"/>
                                          </p:val>
                                        </p:tav>
                                      </p:tavLst>
                                    </p:anim>
                                    <p:anim calcmode="lin" valueType="num">
                                      <p:cBhvr additive="base">
                                        <p:cTn id="62" dur="3000" fill="hold"/>
                                        <p:tgtEl>
                                          <p:spTgt spid="24"/>
                                        </p:tgtEl>
                                        <p:attrNameLst>
                                          <p:attrName>ppt_y</p:attrName>
                                        </p:attrNameLst>
                                      </p:cBhvr>
                                      <p:tavLst>
                                        <p:tav tm="0">
                                          <p:val>
                                            <p:strVal val="1+#ppt_h/2"/>
                                          </p:val>
                                        </p:tav>
                                        <p:tav tm="100000">
                                          <p:val>
                                            <p:strVal val="#ppt_y"/>
                                          </p:val>
                                        </p:tav>
                                      </p:tavLst>
                                    </p:anim>
                                  </p:childTnLst>
                                </p:cTn>
                              </p:par>
                              <p:par>
                                <p:cTn id="63" presetID="2" presetClass="entr" presetSubtype="6" fill="hold" nodeType="withEffect">
                                  <p:stCondLst>
                                    <p:cond delay="0"/>
                                  </p:stCondLst>
                                  <p:childTnLst>
                                    <p:set>
                                      <p:cBhvr>
                                        <p:cTn id="64" dur="1" fill="hold">
                                          <p:stCondLst>
                                            <p:cond delay="0"/>
                                          </p:stCondLst>
                                        </p:cTn>
                                        <p:tgtEl>
                                          <p:spTgt spid="30"/>
                                        </p:tgtEl>
                                        <p:attrNameLst>
                                          <p:attrName>style.visibility</p:attrName>
                                        </p:attrNameLst>
                                      </p:cBhvr>
                                      <p:to>
                                        <p:strVal val="visible"/>
                                      </p:to>
                                    </p:set>
                                    <p:anim calcmode="lin" valueType="num">
                                      <p:cBhvr additive="base">
                                        <p:cTn id="65" dur="3000" fill="hold"/>
                                        <p:tgtEl>
                                          <p:spTgt spid="30"/>
                                        </p:tgtEl>
                                        <p:attrNameLst>
                                          <p:attrName>ppt_x</p:attrName>
                                        </p:attrNameLst>
                                      </p:cBhvr>
                                      <p:tavLst>
                                        <p:tav tm="0">
                                          <p:val>
                                            <p:strVal val="1+#ppt_w/2"/>
                                          </p:val>
                                        </p:tav>
                                        <p:tav tm="100000">
                                          <p:val>
                                            <p:strVal val="#ppt_x"/>
                                          </p:val>
                                        </p:tav>
                                      </p:tavLst>
                                    </p:anim>
                                    <p:anim calcmode="lin" valueType="num">
                                      <p:cBhvr additive="base">
                                        <p:cTn id="66" dur="3000" fill="hold"/>
                                        <p:tgtEl>
                                          <p:spTgt spid="30"/>
                                        </p:tgtEl>
                                        <p:attrNameLst>
                                          <p:attrName>ppt_y</p:attrName>
                                        </p:attrNameLst>
                                      </p:cBhvr>
                                      <p:tavLst>
                                        <p:tav tm="0">
                                          <p:val>
                                            <p:strVal val="1+#ppt_h/2"/>
                                          </p:val>
                                        </p:tav>
                                        <p:tav tm="100000">
                                          <p:val>
                                            <p:strVal val="#ppt_y"/>
                                          </p:val>
                                        </p:tav>
                                      </p:tavLst>
                                    </p:anim>
                                  </p:childTnLst>
                                </p:cTn>
                              </p:par>
                              <p:par>
                                <p:cTn id="67" presetID="2" presetClass="entr" presetSubtype="6" fill="hold" nodeType="withEffect">
                                  <p:stCondLst>
                                    <p:cond delay="0"/>
                                  </p:stCondLst>
                                  <p:childTnLst>
                                    <p:set>
                                      <p:cBhvr>
                                        <p:cTn id="68" dur="1" fill="hold">
                                          <p:stCondLst>
                                            <p:cond delay="0"/>
                                          </p:stCondLst>
                                        </p:cTn>
                                        <p:tgtEl>
                                          <p:spTgt spid="32"/>
                                        </p:tgtEl>
                                        <p:attrNameLst>
                                          <p:attrName>style.visibility</p:attrName>
                                        </p:attrNameLst>
                                      </p:cBhvr>
                                      <p:to>
                                        <p:strVal val="visible"/>
                                      </p:to>
                                    </p:set>
                                    <p:anim calcmode="lin" valueType="num">
                                      <p:cBhvr additive="base">
                                        <p:cTn id="69" dur="3000" fill="hold"/>
                                        <p:tgtEl>
                                          <p:spTgt spid="32"/>
                                        </p:tgtEl>
                                        <p:attrNameLst>
                                          <p:attrName>ppt_x</p:attrName>
                                        </p:attrNameLst>
                                      </p:cBhvr>
                                      <p:tavLst>
                                        <p:tav tm="0">
                                          <p:val>
                                            <p:strVal val="1+#ppt_w/2"/>
                                          </p:val>
                                        </p:tav>
                                        <p:tav tm="100000">
                                          <p:val>
                                            <p:strVal val="#ppt_x"/>
                                          </p:val>
                                        </p:tav>
                                      </p:tavLst>
                                    </p:anim>
                                    <p:anim calcmode="lin" valueType="num">
                                      <p:cBhvr additive="base">
                                        <p:cTn id="70" dur="3000" fill="hold"/>
                                        <p:tgtEl>
                                          <p:spTgt spid="32"/>
                                        </p:tgtEl>
                                        <p:attrNameLst>
                                          <p:attrName>ppt_y</p:attrName>
                                        </p:attrNameLst>
                                      </p:cBhvr>
                                      <p:tavLst>
                                        <p:tav tm="0">
                                          <p:val>
                                            <p:strVal val="1+#ppt_h/2"/>
                                          </p:val>
                                        </p:tav>
                                        <p:tav tm="100000">
                                          <p:val>
                                            <p:strVal val="#ppt_y"/>
                                          </p:val>
                                        </p:tav>
                                      </p:tavLst>
                                    </p:anim>
                                  </p:childTnLst>
                                </p:cTn>
                              </p:par>
                              <p:par>
                                <p:cTn id="71" presetID="2" presetClass="entr" presetSubtype="12" fill="hold" nodeType="withEffect">
                                  <p:stCondLst>
                                    <p:cond delay="0"/>
                                  </p:stCondLst>
                                  <p:childTnLst>
                                    <p:set>
                                      <p:cBhvr>
                                        <p:cTn id="72" dur="1" fill="hold">
                                          <p:stCondLst>
                                            <p:cond delay="0"/>
                                          </p:stCondLst>
                                        </p:cTn>
                                        <p:tgtEl>
                                          <p:spTgt spid="5"/>
                                        </p:tgtEl>
                                        <p:attrNameLst>
                                          <p:attrName>style.visibility</p:attrName>
                                        </p:attrNameLst>
                                      </p:cBhvr>
                                      <p:to>
                                        <p:strVal val="visible"/>
                                      </p:to>
                                    </p:set>
                                    <p:anim calcmode="lin" valueType="num">
                                      <p:cBhvr additive="base">
                                        <p:cTn id="73" dur="3000" fill="hold"/>
                                        <p:tgtEl>
                                          <p:spTgt spid="5"/>
                                        </p:tgtEl>
                                        <p:attrNameLst>
                                          <p:attrName>ppt_x</p:attrName>
                                        </p:attrNameLst>
                                      </p:cBhvr>
                                      <p:tavLst>
                                        <p:tav tm="0">
                                          <p:val>
                                            <p:strVal val="0-#ppt_w/2"/>
                                          </p:val>
                                        </p:tav>
                                        <p:tav tm="100000">
                                          <p:val>
                                            <p:strVal val="#ppt_x"/>
                                          </p:val>
                                        </p:tav>
                                      </p:tavLst>
                                    </p:anim>
                                    <p:anim calcmode="lin" valueType="num">
                                      <p:cBhvr additive="base">
                                        <p:cTn id="74" dur="3000" fill="hold"/>
                                        <p:tgtEl>
                                          <p:spTgt spid="5"/>
                                        </p:tgtEl>
                                        <p:attrNameLst>
                                          <p:attrName>ppt_y</p:attrName>
                                        </p:attrNameLst>
                                      </p:cBhvr>
                                      <p:tavLst>
                                        <p:tav tm="0">
                                          <p:val>
                                            <p:strVal val="1+#ppt_h/2"/>
                                          </p:val>
                                        </p:tav>
                                        <p:tav tm="100000">
                                          <p:val>
                                            <p:strVal val="#ppt_y"/>
                                          </p:val>
                                        </p:tav>
                                      </p:tavLst>
                                    </p:anim>
                                  </p:childTnLst>
                                </p:cTn>
                              </p:par>
                              <p:par>
                                <p:cTn id="75" presetID="2" presetClass="entr" presetSubtype="12" fill="hold" nodeType="withEffect">
                                  <p:stCondLst>
                                    <p:cond delay="0"/>
                                  </p:stCondLst>
                                  <p:childTnLst>
                                    <p:set>
                                      <p:cBhvr>
                                        <p:cTn id="76" dur="1" fill="hold">
                                          <p:stCondLst>
                                            <p:cond delay="0"/>
                                          </p:stCondLst>
                                        </p:cTn>
                                        <p:tgtEl>
                                          <p:spTgt spid="6"/>
                                        </p:tgtEl>
                                        <p:attrNameLst>
                                          <p:attrName>style.visibility</p:attrName>
                                        </p:attrNameLst>
                                      </p:cBhvr>
                                      <p:to>
                                        <p:strVal val="visible"/>
                                      </p:to>
                                    </p:set>
                                    <p:anim calcmode="lin" valueType="num">
                                      <p:cBhvr additive="base">
                                        <p:cTn id="77" dur="3000" fill="hold"/>
                                        <p:tgtEl>
                                          <p:spTgt spid="6"/>
                                        </p:tgtEl>
                                        <p:attrNameLst>
                                          <p:attrName>ppt_x</p:attrName>
                                        </p:attrNameLst>
                                      </p:cBhvr>
                                      <p:tavLst>
                                        <p:tav tm="0">
                                          <p:val>
                                            <p:strVal val="0-#ppt_w/2"/>
                                          </p:val>
                                        </p:tav>
                                        <p:tav tm="100000">
                                          <p:val>
                                            <p:strVal val="#ppt_x"/>
                                          </p:val>
                                        </p:tav>
                                      </p:tavLst>
                                    </p:anim>
                                    <p:anim calcmode="lin" valueType="num">
                                      <p:cBhvr additive="base">
                                        <p:cTn id="78" dur="3000" fill="hold"/>
                                        <p:tgtEl>
                                          <p:spTgt spid="6"/>
                                        </p:tgtEl>
                                        <p:attrNameLst>
                                          <p:attrName>ppt_y</p:attrName>
                                        </p:attrNameLst>
                                      </p:cBhvr>
                                      <p:tavLst>
                                        <p:tav tm="0">
                                          <p:val>
                                            <p:strVal val="1+#ppt_h/2"/>
                                          </p:val>
                                        </p:tav>
                                        <p:tav tm="100000">
                                          <p:val>
                                            <p:strVal val="#ppt_y"/>
                                          </p:val>
                                        </p:tav>
                                      </p:tavLst>
                                    </p:anim>
                                  </p:childTnLst>
                                </p:cTn>
                              </p:par>
                              <p:par>
                                <p:cTn id="79" presetID="2" presetClass="entr" presetSubtype="12" fill="hold" nodeType="withEffect">
                                  <p:stCondLst>
                                    <p:cond delay="0"/>
                                  </p:stCondLst>
                                  <p:childTnLst>
                                    <p:set>
                                      <p:cBhvr>
                                        <p:cTn id="80" dur="1" fill="hold">
                                          <p:stCondLst>
                                            <p:cond delay="0"/>
                                          </p:stCondLst>
                                        </p:cTn>
                                        <p:tgtEl>
                                          <p:spTgt spid="8"/>
                                        </p:tgtEl>
                                        <p:attrNameLst>
                                          <p:attrName>style.visibility</p:attrName>
                                        </p:attrNameLst>
                                      </p:cBhvr>
                                      <p:to>
                                        <p:strVal val="visible"/>
                                      </p:to>
                                    </p:set>
                                    <p:anim calcmode="lin" valueType="num">
                                      <p:cBhvr additive="base">
                                        <p:cTn id="81" dur="3000" fill="hold"/>
                                        <p:tgtEl>
                                          <p:spTgt spid="8"/>
                                        </p:tgtEl>
                                        <p:attrNameLst>
                                          <p:attrName>ppt_x</p:attrName>
                                        </p:attrNameLst>
                                      </p:cBhvr>
                                      <p:tavLst>
                                        <p:tav tm="0">
                                          <p:val>
                                            <p:strVal val="0-#ppt_w/2"/>
                                          </p:val>
                                        </p:tav>
                                        <p:tav tm="100000">
                                          <p:val>
                                            <p:strVal val="#ppt_x"/>
                                          </p:val>
                                        </p:tav>
                                      </p:tavLst>
                                    </p:anim>
                                    <p:anim calcmode="lin" valueType="num">
                                      <p:cBhvr additive="base">
                                        <p:cTn id="82" dur="3000" fill="hold"/>
                                        <p:tgtEl>
                                          <p:spTgt spid="8"/>
                                        </p:tgtEl>
                                        <p:attrNameLst>
                                          <p:attrName>ppt_y</p:attrName>
                                        </p:attrNameLst>
                                      </p:cBhvr>
                                      <p:tavLst>
                                        <p:tav tm="0">
                                          <p:val>
                                            <p:strVal val="1+#ppt_h/2"/>
                                          </p:val>
                                        </p:tav>
                                        <p:tav tm="100000">
                                          <p:val>
                                            <p:strVal val="#ppt_y"/>
                                          </p:val>
                                        </p:tav>
                                      </p:tavLst>
                                    </p:anim>
                                  </p:childTnLst>
                                </p:cTn>
                              </p:par>
                              <p:par>
                                <p:cTn id="83" presetID="2" presetClass="entr" presetSubtype="12" fill="hold" nodeType="withEffect">
                                  <p:stCondLst>
                                    <p:cond delay="0"/>
                                  </p:stCondLst>
                                  <p:childTnLst>
                                    <p:set>
                                      <p:cBhvr>
                                        <p:cTn id="84" dur="1" fill="hold">
                                          <p:stCondLst>
                                            <p:cond delay="0"/>
                                          </p:stCondLst>
                                        </p:cTn>
                                        <p:tgtEl>
                                          <p:spTgt spid="10"/>
                                        </p:tgtEl>
                                        <p:attrNameLst>
                                          <p:attrName>style.visibility</p:attrName>
                                        </p:attrNameLst>
                                      </p:cBhvr>
                                      <p:to>
                                        <p:strVal val="visible"/>
                                      </p:to>
                                    </p:set>
                                    <p:anim calcmode="lin" valueType="num">
                                      <p:cBhvr additive="base">
                                        <p:cTn id="85" dur="3000" fill="hold"/>
                                        <p:tgtEl>
                                          <p:spTgt spid="10"/>
                                        </p:tgtEl>
                                        <p:attrNameLst>
                                          <p:attrName>ppt_x</p:attrName>
                                        </p:attrNameLst>
                                      </p:cBhvr>
                                      <p:tavLst>
                                        <p:tav tm="0">
                                          <p:val>
                                            <p:strVal val="0-#ppt_w/2"/>
                                          </p:val>
                                        </p:tav>
                                        <p:tav tm="100000">
                                          <p:val>
                                            <p:strVal val="#ppt_x"/>
                                          </p:val>
                                        </p:tav>
                                      </p:tavLst>
                                    </p:anim>
                                    <p:anim calcmode="lin" valueType="num">
                                      <p:cBhvr additive="base">
                                        <p:cTn id="86" dur="3000" fill="hold"/>
                                        <p:tgtEl>
                                          <p:spTgt spid="10"/>
                                        </p:tgtEl>
                                        <p:attrNameLst>
                                          <p:attrName>ppt_y</p:attrName>
                                        </p:attrNameLst>
                                      </p:cBhvr>
                                      <p:tavLst>
                                        <p:tav tm="0">
                                          <p:val>
                                            <p:strVal val="1+#ppt_h/2"/>
                                          </p:val>
                                        </p:tav>
                                        <p:tav tm="100000">
                                          <p:val>
                                            <p:strVal val="#ppt_y"/>
                                          </p:val>
                                        </p:tav>
                                      </p:tavLst>
                                    </p:anim>
                                  </p:childTnLst>
                                </p:cTn>
                              </p:par>
                              <p:par>
                                <p:cTn id="87" presetID="2" presetClass="entr" presetSubtype="12" fill="hold" nodeType="withEffect">
                                  <p:stCondLst>
                                    <p:cond delay="0"/>
                                  </p:stCondLst>
                                  <p:childTnLst>
                                    <p:set>
                                      <p:cBhvr>
                                        <p:cTn id="88" dur="1" fill="hold">
                                          <p:stCondLst>
                                            <p:cond delay="0"/>
                                          </p:stCondLst>
                                        </p:cTn>
                                        <p:tgtEl>
                                          <p:spTgt spid="13"/>
                                        </p:tgtEl>
                                        <p:attrNameLst>
                                          <p:attrName>style.visibility</p:attrName>
                                        </p:attrNameLst>
                                      </p:cBhvr>
                                      <p:to>
                                        <p:strVal val="visible"/>
                                      </p:to>
                                    </p:set>
                                    <p:anim calcmode="lin" valueType="num">
                                      <p:cBhvr additive="base">
                                        <p:cTn id="89" dur="3000" fill="hold"/>
                                        <p:tgtEl>
                                          <p:spTgt spid="13"/>
                                        </p:tgtEl>
                                        <p:attrNameLst>
                                          <p:attrName>ppt_x</p:attrName>
                                        </p:attrNameLst>
                                      </p:cBhvr>
                                      <p:tavLst>
                                        <p:tav tm="0">
                                          <p:val>
                                            <p:strVal val="0-#ppt_w/2"/>
                                          </p:val>
                                        </p:tav>
                                        <p:tav tm="100000">
                                          <p:val>
                                            <p:strVal val="#ppt_x"/>
                                          </p:val>
                                        </p:tav>
                                      </p:tavLst>
                                    </p:anim>
                                    <p:anim calcmode="lin" valueType="num">
                                      <p:cBhvr additive="base">
                                        <p:cTn id="90" dur="3000" fill="hold"/>
                                        <p:tgtEl>
                                          <p:spTgt spid="13"/>
                                        </p:tgtEl>
                                        <p:attrNameLst>
                                          <p:attrName>ppt_y</p:attrName>
                                        </p:attrNameLst>
                                      </p:cBhvr>
                                      <p:tavLst>
                                        <p:tav tm="0">
                                          <p:val>
                                            <p:strVal val="1+#ppt_h/2"/>
                                          </p:val>
                                        </p:tav>
                                        <p:tav tm="100000">
                                          <p:val>
                                            <p:strVal val="#ppt_y"/>
                                          </p:val>
                                        </p:tav>
                                      </p:tavLst>
                                    </p:anim>
                                  </p:childTnLst>
                                </p:cTn>
                              </p:par>
                              <p:par>
                                <p:cTn id="91" presetID="2" presetClass="entr" presetSubtype="12" fill="hold" nodeType="withEffect">
                                  <p:stCondLst>
                                    <p:cond delay="0"/>
                                  </p:stCondLst>
                                  <p:childTnLst>
                                    <p:set>
                                      <p:cBhvr>
                                        <p:cTn id="92" dur="1" fill="hold">
                                          <p:stCondLst>
                                            <p:cond delay="0"/>
                                          </p:stCondLst>
                                        </p:cTn>
                                        <p:tgtEl>
                                          <p:spTgt spid="14"/>
                                        </p:tgtEl>
                                        <p:attrNameLst>
                                          <p:attrName>style.visibility</p:attrName>
                                        </p:attrNameLst>
                                      </p:cBhvr>
                                      <p:to>
                                        <p:strVal val="visible"/>
                                      </p:to>
                                    </p:set>
                                    <p:anim calcmode="lin" valueType="num">
                                      <p:cBhvr additive="base">
                                        <p:cTn id="93" dur="3000" fill="hold"/>
                                        <p:tgtEl>
                                          <p:spTgt spid="14"/>
                                        </p:tgtEl>
                                        <p:attrNameLst>
                                          <p:attrName>ppt_x</p:attrName>
                                        </p:attrNameLst>
                                      </p:cBhvr>
                                      <p:tavLst>
                                        <p:tav tm="0">
                                          <p:val>
                                            <p:strVal val="0-#ppt_w/2"/>
                                          </p:val>
                                        </p:tav>
                                        <p:tav tm="100000">
                                          <p:val>
                                            <p:strVal val="#ppt_x"/>
                                          </p:val>
                                        </p:tav>
                                      </p:tavLst>
                                    </p:anim>
                                    <p:anim calcmode="lin" valueType="num">
                                      <p:cBhvr additive="base">
                                        <p:cTn id="94" dur="3000" fill="hold"/>
                                        <p:tgtEl>
                                          <p:spTgt spid="14"/>
                                        </p:tgtEl>
                                        <p:attrNameLst>
                                          <p:attrName>ppt_y</p:attrName>
                                        </p:attrNameLst>
                                      </p:cBhvr>
                                      <p:tavLst>
                                        <p:tav tm="0">
                                          <p:val>
                                            <p:strVal val="1+#ppt_h/2"/>
                                          </p:val>
                                        </p:tav>
                                        <p:tav tm="100000">
                                          <p:val>
                                            <p:strVal val="#ppt_y"/>
                                          </p:val>
                                        </p:tav>
                                      </p:tavLst>
                                    </p:anim>
                                  </p:childTnLst>
                                </p:cTn>
                              </p:par>
                              <p:par>
                                <p:cTn id="95" presetID="2" presetClass="entr" presetSubtype="12" fill="hold" nodeType="withEffect">
                                  <p:stCondLst>
                                    <p:cond delay="0"/>
                                  </p:stCondLst>
                                  <p:childTnLst>
                                    <p:set>
                                      <p:cBhvr>
                                        <p:cTn id="96" dur="1" fill="hold">
                                          <p:stCondLst>
                                            <p:cond delay="0"/>
                                          </p:stCondLst>
                                        </p:cTn>
                                        <p:tgtEl>
                                          <p:spTgt spid="16"/>
                                        </p:tgtEl>
                                        <p:attrNameLst>
                                          <p:attrName>style.visibility</p:attrName>
                                        </p:attrNameLst>
                                      </p:cBhvr>
                                      <p:to>
                                        <p:strVal val="visible"/>
                                      </p:to>
                                    </p:set>
                                    <p:anim calcmode="lin" valueType="num">
                                      <p:cBhvr additive="base">
                                        <p:cTn id="97" dur="3000" fill="hold"/>
                                        <p:tgtEl>
                                          <p:spTgt spid="16"/>
                                        </p:tgtEl>
                                        <p:attrNameLst>
                                          <p:attrName>ppt_x</p:attrName>
                                        </p:attrNameLst>
                                      </p:cBhvr>
                                      <p:tavLst>
                                        <p:tav tm="0">
                                          <p:val>
                                            <p:strVal val="0-#ppt_w/2"/>
                                          </p:val>
                                        </p:tav>
                                        <p:tav tm="100000">
                                          <p:val>
                                            <p:strVal val="#ppt_x"/>
                                          </p:val>
                                        </p:tav>
                                      </p:tavLst>
                                    </p:anim>
                                    <p:anim calcmode="lin" valueType="num">
                                      <p:cBhvr additive="base">
                                        <p:cTn id="98" dur="3000" fill="hold"/>
                                        <p:tgtEl>
                                          <p:spTgt spid="16"/>
                                        </p:tgtEl>
                                        <p:attrNameLst>
                                          <p:attrName>ppt_y</p:attrName>
                                        </p:attrNameLst>
                                      </p:cBhvr>
                                      <p:tavLst>
                                        <p:tav tm="0">
                                          <p:val>
                                            <p:strVal val="1+#ppt_h/2"/>
                                          </p:val>
                                        </p:tav>
                                        <p:tav tm="100000">
                                          <p:val>
                                            <p:strVal val="#ppt_y"/>
                                          </p:val>
                                        </p:tav>
                                      </p:tavLst>
                                    </p:anim>
                                  </p:childTnLst>
                                </p:cTn>
                              </p:par>
                              <p:par>
                                <p:cTn id="99" presetID="2" presetClass="entr" presetSubtype="12" fill="hold" nodeType="withEffect">
                                  <p:stCondLst>
                                    <p:cond delay="0"/>
                                  </p:stCondLst>
                                  <p:childTnLst>
                                    <p:set>
                                      <p:cBhvr>
                                        <p:cTn id="100" dur="1" fill="hold">
                                          <p:stCondLst>
                                            <p:cond delay="0"/>
                                          </p:stCondLst>
                                        </p:cTn>
                                        <p:tgtEl>
                                          <p:spTgt spid="18"/>
                                        </p:tgtEl>
                                        <p:attrNameLst>
                                          <p:attrName>style.visibility</p:attrName>
                                        </p:attrNameLst>
                                      </p:cBhvr>
                                      <p:to>
                                        <p:strVal val="visible"/>
                                      </p:to>
                                    </p:set>
                                    <p:anim calcmode="lin" valueType="num">
                                      <p:cBhvr additive="base">
                                        <p:cTn id="101" dur="3000" fill="hold"/>
                                        <p:tgtEl>
                                          <p:spTgt spid="18"/>
                                        </p:tgtEl>
                                        <p:attrNameLst>
                                          <p:attrName>ppt_x</p:attrName>
                                        </p:attrNameLst>
                                      </p:cBhvr>
                                      <p:tavLst>
                                        <p:tav tm="0">
                                          <p:val>
                                            <p:strVal val="0-#ppt_w/2"/>
                                          </p:val>
                                        </p:tav>
                                        <p:tav tm="100000">
                                          <p:val>
                                            <p:strVal val="#ppt_x"/>
                                          </p:val>
                                        </p:tav>
                                      </p:tavLst>
                                    </p:anim>
                                    <p:anim calcmode="lin" valueType="num">
                                      <p:cBhvr additive="base">
                                        <p:cTn id="102" dur="3000" fill="hold"/>
                                        <p:tgtEl>
                                          <p:spTgt spid="18"/>
                                        </p:tgtEl>
                                        <p:attrNameLst>
                                          <p:attrName>ppt_y</p:attrName>
                                        </p:attrNameLst>
                                      </p:cBhvr>
                                      <p:tavLst>
                                        <p:tav tm="0">
                                          <p:val>
                                            <p:strVal val="1+#ppt_h/2"/>
                                          </p:val>
                                        </p:tav>
                                        <p:tav tm="100000">
                                          <p:val>
                                            <p:strVal val="#ppt_y"/>
                                          </p:val>
                                        </p:tav>
                                      </p:tavLst>
                                    </p:anim>
                                  </p:childTnLst>
                                </p:cTn>
                              </p:par>
                              <p:par>
                                <p:cTn id="103" presetID="2" presetClass="entr" presetSubtype="12" fill="hold" nodeType="withEffect">
                                  <p:stCondLst>
                                    <p:cond delay="0"/>
                                  </p:stCondLst>
                                  <p:childTnLst>
                                    <p:set>
                                      <p:cBhvr>
                                        <p:cTn id="104" dur="1" fill="hold">
                                          <p:stCondLst>
                                            <p:cond delay="0"/>
                                          </p:stCondLst>
                                        </p:cTn>
                                        <p:tgtEl>
                                          <p:spTgt spid="21"/>
                                        </p:tgtEl>
                                        <p:attrNameLst>
                                          <p:attrName>style.visibility</p:attrName>
                                        </p:attrNameLst>
                                      </p:cBhvr>
                                      <p:to>
                                        <p:strVal val="visible"/>
                                      </p:to>
                                    </p:set>
                                    <p:anim calcmode="lin" valueType="num">
                                      <p:cBhvr additive="base">
                                        <p:cTn id="105" dur="3000" fill="hold"/>
                                        <p:tgtEl>
                                          <p:spTgt spid="21"/>
                                        </p:tgtEl>
                                        <p:attrNameLst>
                                          <p:attrName>ppt_x</p:attrName>
                                        </p:attrNameLst>
                                      </p:cBhvr>
                                      <p:tavLst>
                                        <p:tav tm="0">
                                          <p:val>
                                            <p:strVal val="0-#ppt_w/2"/>
                                          </p:val>
                                        </p:tav>
                                        <p:tav tm="100000">
                                          <p:val>
                                            <p:strVal val="#ppt_x"/>
                                          </p:val>
                                        </p:tav>
                                      </p:tavLst>
                                    </p:anim>
                                    <p:anim calcmode="lin" valueType="num">
                                      <p:cBhvr additive="base">
                                        <p:cTn id="106" dur="3000" fill="hold"/>
                                        <p:tgtEl>
                                          <p:spTgt spid="21"/>
                                        </p:tgtEl>
                                        <p:attrNameLst>
                                          <p:attrName>ppt_y</p:attrName>
                                        </p:attrNameLst>
                                      </p:cBhvr>
                                      <p:tavLst>
                                        <p:tav tm="0">
                                          <p:val>
                                            <p:strVal val="1+#ppt_h/2"/>
                                          </p:val>
                                        </p:tav>
                                        <p:tav tm="100000">
                                          <p:val>
                                            <p:strVal val="#ppt_y"/>
                                          </p:val>
                                        </p:tav>
                                      </p:tavLst>
                                    </p:anim>
                                  </p:childTnLst>
                                </p:cTn>
                              </p:par>
                              <p:par>
                                <p:cTn id="107" presetID="2" presetClass="entr" presetSubtype="12" fill="hold" nodeType="withEffect">
                                  <p:stCondLst>
                                    <p:cond delay="0"/>
                                  </p:stCondLst>
                                  <p:childTnLst>
                                    <p:set>
                                      <p:cBhvr>
                                        <p:cTn id="108" dur="1" fill="hold">
                                          <p:stCondLst>
                                            <p:cond delay="0"/>
                                          </p:stCondLst>
                                        </p:cTn>
                                        <p:tgtEl>
                                          <p:spTgt spid="22"/>
                                        </p:tgtEl>
                                        <p:attrNameLst>
                                          <p:attrName>style.visibility</p:attrName>
                                        </p:attrNameLst>
                                      </p:cBhvr>
                                      <p:to>
                                        <p:strVal val="visible"/>
                                      </p:to>
                                    </p:set>
                                    <p:anim calcmode="lin" valueType="num">
                                      <p:cBhvr additive="base">
                                        <p:cTn id="109" dur="3000" fill="hold"/>
                                        <p:tgtEl>
                                          <p:spTgt spid="22"/>
                                        </p:tgtEl>
                                        <p:attrNameLst>
                                          <p:attrName>ppt_x</p:attrName>
                                        </p:attrNameLst>
                                      </p:cBhvr>
                                      <p:tavLst>
                                        <p:tav tm="0">
                                          <p:val>
                                            <p:strVal val="0-#ppt_w/2"/>
                                          </p:val>
                                        </p:tav>
                                        <p:tav tm="100000">
                                          <p:val>
                                            <p:strVal val="#ppt_x"/>
                                          </p:val>
                                        </p:tav>
                                      </p:tavLst>
                                    </p:anim>
                                    <p:anim calcmode="lin" valueType="num">
                                      <p:cBhvr additive="base">
                                        <p:cTn id="110" dur="3000" fill="hold"/>
                                        <p:tgtEl>
                                          <p:spTgt spid="22"/>
                                        </p:tgtEl>
                                        <p:attrNameLst>
                                          <p:attrName>ppt_y</p:attrName>
                                        </p:attrNameLst>
                                      </p:cBhvr>
                                      <p:tavLst>
                                        <p:tav tm="0">
                                          <p:val>
                                            <p:strVal val="1+#ppt_h/2"/>
                                          </p:val>
                                        </p:tav>
                                        <p:tav tm="100000">
                                          <p:val>
                                            <p:strVal val="#ppt_y"/>
                                          </p:val>
                                        </p:tav>
                                      </p:tavLst>
                                    </p:anim>
                                  </p:childTnLst>
                                </p:cTn>
                              </p:par>
                              <p:par>
                                <p:cTn id="111" presetID="2" presetClass="entr" presetSubtype="12" fill="hold" nodeType="withEffect">
                                  <p:stCondLst>
                                    <p:cond delay="0"/>
                                  </p:stCondLst>
                                  <p:childTnLst>
                                    <p:set>
                                      <p:cBhvr>
                                        <p:cTn id="112" dur="1" fill="hold">
                                          <p:stCondLst>
                                            <p:cond delay="0"/>
                                          </p:stCondLst>
                                        </p:cTn>
                                        <p:tgtEl>
                                          <p:spTgt spid="25"/>
                                        </p:tgtEl>
                                        <p:attrNameLst>
                                          <p:attrName>style.visibility</p:attrName>
                                        </p:attrNameLst>
                                      </p:cBhvr>
                                      <p:to>
                                        <p:strVal val="visible"/>
                                      </p:to>
                                    </p:set>
                                    <p:anim calcmode="lin" valueType="num">
                                      <p:cBhvr additive="base">
                                        <p:cTn id="113" dur="3000" fill="hold"/>
                                        <p:tgtEl>
                                          <p:spTgt spid="25"/>
                                        </p:tgtEl>
                                        <p:attrNameLst>
                                          <p:attrName>ppt_x</p:attrName>
                                        </p:attrNameLst>
                                      </p:cBhvr>
                                      <p:tavLst>
                                        <p:tav tm="0">
                                          <p:val>
                                            <p:strVal val="0-#ppt_w/2"/>
                                          </p:val>
                                        </p:tav>
                                        <p:tav tm="100000">
                                          <p:val>
                                            <p:strVal val="#ppt_x"/>
                                          </p:val>
                                        </p:tav>
                                      </p:tavLst>
                                    </p:anim>
                                    <p:anim calcmode="lin" valueType="num">
                                      <p:cBhvr additive="base">
                                        <p:cTn id="114" dur="3000" fill="hold"/>
                                        <p:tgtEl>
                                          <p:spTgt spid="25"/>
                                        </p:tgtEl>
                                        <p:attrNameLst>
                                          <p:attrName>ppt_y</p:attrName>
                                        </p:attrNameLst>
                                      </p:cBhvr>
                                      <p:tavLst>
                                        <p:tav tm="0">
                                          <p:val>
                                            <p:strVal val="1+#ppt_h/2"/>
                                          </p:val>
                                        </p:tav>
                                        <p:tav tm="100000">
                                          <p:val>
                                            <p:strVal val="#ppt_y"/>
                                          </p:val>
                                        </p:tav>
                                      </p:tavLst>
                                    </p:anim>
                                  </p:childTnLst>
                                </p:cTn>
                              </p:par>
                              <p:par>
                                <p:cTn id="115" presetID="2" presetClass="entr" presetSubtype="12" fill="hold" nodeType="withEffect">
                                  <p:stCondLst>
                                    <p:cond delay="0"/>
                                  </p:stCondLst>
                                  <p:childTnLst>
                                    <p:set>
                                      <p:cBhvr>
                                        <p:cTn id="116" dur="1" fill="hold">
                                          <p:stCondLst>
                                            <p:cond delay="0"/>
                                          </p:stCondLst>
                                        </p:cTn>
                                        <p:tgtEl>
                                          <p:spTgt spid="26"/>
                                        </p:tgtEl>
                                        <p:attrNameLst>
                                          <p:attrName>style.visibility</p:attrName>
                                        </p:attrNameLst>
                                      </p:cBhvr>
                                      <p:to>
                                        <p:strVal val="visible"/>
                                      </p:to>
                                    </p:set>
                                    <p:anim calcmode="lin" valueType="num">
                                      <p:cBhvr additive="base">
                                        <p:cTn id="117" dur="3000" fill="hold"/>
                                        <p:tgtEl>
                                          <p:spTgt spid="26"/>
                                        </p:tgtEl>
                                        <p:attrNameLst>
                                          <p:attrName>ppt_x</p:attrName>
                                        </p:attrNameLst>
                                      </p:cBhvr>
                                      <p:tavLst>
                                        <p:tav tm="0">
                                          <p:val>
                                            <p:strVal val="0-#ppt_w/2"/>
                                          </p:val>
                                        </p:tav>
                                        <p:tav tm="100000">
                                          <p:val>
                                            <p:strVal val="#ppt_x"/>
                                          </p:val>
                                        </p:tav>
                                      </p:tavLst>
                                    </p:anim>
                                    <p:anim calcmode="lin" valueType="num">
                                      <p:cBhvr additive="base">
                                        <p:cTn id="118" dur="3000" fill="hold"/>
                                        <p:tgtEl>
                                          <p:spTgt spid="26"/>
                                        </p:tgtEl>
                                        <p:attrNameLst>
                                          <p:attrName>ppt_y</p:attrName>
                                        </p:attrNameLst>
                                      </p:cBhvr>
                                      <p:tavLst>
                                        <p:tav tm="0">
                                          <p:val>
                                            <p:strVal val="1+#ppt_h/2"/>
                                          </p:val>
                                        </p:tav>
                                        <p:tav tm="100000">
                                          <p:val>
                                            <p:strVal val="#ppt_y"/>
                                          </p:val>
                                        </p:tav>
                                      </p:tavLst>
                                    </p:anim>
                                  </p:childTnLst>
                                </p:cTn>
                              </p:par>
                              <p:par>
                                <p:cTn id="119" presetID="2" presetClass="entr" presetSubtype="12" fill="hold" nodeType="withEffect">
                                  <p:stCondLst>
                                    <p:cond delay="0"/>
                                  </p:stCondLst>
                                  <p:childTnLst>
                                    <p:set>
                                      <p:cBhvr>
                                        <p:cTn id="120" dur="1" fill="hold">
                                          <p:stCondLst>
                                            <p:cond delay="0"/>
                                          </p:stCondLst>
                                        </p:cTn>
                                        <p:tgtEl>
                                          <p:spTgt spid="28"/>
                                        </p:tgtEl>
                                        <p:attrNameLst>
                                          <p:attrName>style.visibility</p:attrName>
                                        </p:attrNameLst>
                                      </p:cBhvr>
                                      <p:to>
                                        <p:strVal val="visible"/>
                                      </p:to>
                                    </p:set>
                                    <p:anim calcmode="lin" valueType="num">
                                      <p:cBhvr additive="base">
                                        <p:cTn id="121" dur="3000" fill="hold"/>
                                        <p:tgtEl>
                                          <p:spTgt spid="28"/>
                                        </p:tgtEl>
                                        <p:attrNameLst>
                                          <p:attrName>ppt_x</p:attrName>
                                        </p:attrNameLst>
                                      </p:cBhvr>
                                      <p:tavLst>
                                        <p:tav tm="0">
                                          <p:val>
                                            <p:strVal val="0-#ppt_w/2"/>
                                          </p:val>
                                        </p:tav>
                                        <p:tav tm="100000">
                                          <p:val>
                                            <p:strVal val="#ppt_x"/>
                                          </p:val>
                                        </p:tav>
                                      </p:tavLst>
                                    </p:anim>
                                    <p:anim calcmode="lin" valueType="num">
                                      <p:cBhvr additive="base">
                                        <p:cTn id="122" dur="3000" fill="hold"/>
                                        <p:tgtEl>
                                          <p:spTgt spid="28"/>
                                        </p:tgtEl>
                                        <p:attrNameLst>
                                          <p:attrName>ppt_y</p:attrName>
                                        </p:attrNameLst>
                                      </p:cBhvr>
                                      <p:tavLst>
                                        <p:tav tm="0">
                                          <p:val>
                                            <p:strVal val="1+#ppt_h/2"/>
                                          </p:val>
                                        </p:tav>
                                        <p:tav tm="100000">
                                          <p:val>
                                            <p:strVal val="#ppt_y"/>
                                          </p:val>
                                        </p:tav>
                                      </p:tavLst>
                                    </p:anim>
                                  </p:childTnLst>
                                </p:cTn>
                              </p:par>
                              <p:par>
                                <p:cTn id="123" presetID="2" presetClass="entr" presetSubtype="12" fill="hold" nodeType="withEffect">
                                  <p:stCondLst>
                                    <p:cond delay="0"/>
                                  </p:stCondLst>
                                  <p:childTnLst>
                                    <p:set>
                                      <p:cBhvr>
                                        <p:cTn id="124" dur="1" fill="hold">
                                          <p:stCondLst>
                                            <p:cond delay="0"/>
                                          </p:stCondLst>
                                        </p:cTn>
                                        <p:tgtEl>
                                          <p:spTgt spid="29"/>
                                        </p:tgtEl>
                                        <p:attrNameLst>
                                          <p:attrName>style.visibility</p:attrName>
                                        </p:attrNameLst>
                                      </p:cBhvr>
                                      <p:to>
                                        <p:strVal val="visible"/>
                                      </p:to>
                                    </p:set>
                                    <p:anim calcmode="lin" valueType="num">
                                      <p:cBhvr additive="base">
                                        <p:cTn id="125" dur="3000" fill="hold"/>
                                        <p:tgtEl>
                                          <p:spTgt spid="29"/>
                                        </p:tgtEl>
                                        <p:attrNameLst>
                                          <p:attrName>ppt_x</p:attrName>
                                        </p:attrNameLst>
                                      </p:cBhvr>
                                      <p:tavLst>
                                        <p:tav tm="0">
                                          <p:val>
                                            <p:strVal val="0-#ppt_w/2"/>
                                          </p:val>
                                        </p:tav>
                                        <p:tav tm="100000">
                                          <p:val>
                                            <p:strVal val="#ppt_x"/>
                                          </p:val>
                                        </p:tav>
                                      </p:tavLst>
                                    </p:anim>
                                    <p:anim calcmode="lin" valueType="num">
                                      <p:cBhvr additive="base">
                                        <p:cTn id="126" dur="3000" fill="hold"/>
                                        <p:tgtEl>
                                          <p:spTgt spid="29"/>
                                        </p:tgtEl>
                                        <p:attrNameLst>
                                          <p:attrName>ppt_y</p:attrName>
                                        </p:attrNameLst>
                                      </p:cBhvr>
                                      <p:tavLst>
                                        <p:tav tm="0">
                                          <p:val>
                                            <p:strVal val="1+#ppt_h/2"/>
                                          </p:val>
                                        </p:tav>
                                        <p:tav tm="100000">
                                          <p:val>
                                            <p:strVal val="#ppt_y"/>
                                          </p:val>
                                        </p:tav>
                                      </p:tavLst>
                                    </p:anim>
                                  </p:childTnLst>
                                </p:cTn>
                              </p:par>
                              <p:par>
                                <p:cTn id="127" presetID="2" presetClass="entr" presetSubtype="12" fill="hold" nodeType="withEffect">
                                  <p:stCondLst>
                                    <p:cond delay="0"/>
                                  </p:stCondLst>
                                  <p:childTnLst>
                                    <p:set>
                                      <p:cBhvr>
                                        <p:cTn id="128" dur="1" fill="hold">
                                          <p:stCondLst>
                                            <p:cond delay="0"/>
                                          </p:stCondLst>
                                        </p:cTn>
                                        <p:tgtEl>
                                          <p:spTgt spid="33"/>
                                        </p:tgtEl>
                                        <p:attrNameLst>
                                          <p:attrName>style.visibility</p:attrName>
                                        </p:attrNameLst>
                                      </p:cBhvr>
                                      <p:to>
                                        <p:strVal val="visible"/>
                                      </p:to>
                                    </p:set>
                                    <p:anim calcmode="lin" valueType="num">
                                      <p:cBhvr additive="base">
                                        <p:cTn id="129" dur="3000" fill="hold"/>
                                        <p:tgtEl>
                                          <p:spTgt spid="33"/>
                                        </p:tgtEl>
                                        <p:attrNameLst>
                                          <p:attrName>ppt_x</p:attrName>
                                        </p:attrNameLst>
                                      </p:cBhvr>
                                      <p:tavLst>
                                        <p:tav tm="0">
                                          <p:val>
                                            <p:strVal val="0-#ppt_w/2"/>
                                          </p:val>
                                        </p:tav>
                                        <p:tav tm="100000">
                                          <p:val>
                                            <p:strVal val="#ppt_x"/>
                                          </p:val>
                                        </p:tav>
                                      </p:tavLst>
                                    </p:anim>
                                    <p:anim calcmode="lin" valueType="num">
                                      <p:cBhvr additive="base">
                                        <p:cTn id="130" dur="3000" fill="hold"/>
                                        <p:tgtEl>
                                          <p:spTgt spid="33"/>
                                        </p:tgtEl>
                                        <p:attrNameLst>
                                          <p:attrName>ppt_y</p:attrName>
                                        </p:attrNameLst>
                                      </p:cBhvr>
                                      <p:tavLst>
                                        <p:tav tm="0">
                                          <p:val>
                                            <p:strVal val="1+#ppt_h/2"/>
                                          </p:val>
                                        </p:tav>
                                        <p:tav tm="100000">
                                          <p:val>
                                            <p:strVal val="#ppt_y"/>
                                          </p:val>
                                        </p:tav>
                                      </p:tavLst>
                                    </p:anim>
                                  </p:childTnLst>
                                </p:cTn>
                              </p:par>
                              <p:par>
                                <p:cTn id="131" presetID="2" presetClass="entr" presetSubtype="12" fill="hold" nodeType="withEffect">
                                  <p:stCondLst>
                                    <p:cond delay="0"/>
                                  </p:stCondLst>
                                  <p:childTnLst>
                                    <p:set>
                                      <p:cBhvr>
                                        <p:cTn id="132" dur="1" fill="hold">
                                          <p:stCondLst>
                                            <p:cond delay="0"/>
                                          </p:stCondLst>
                                        </p:cTn>
                                        <p:tgtEl>
                                          <p:spTgt spid="34"/>
                                        </p:tgtEl>
                                        <p:attrNameLst>
                                          <p:attrName>style.visibility</p:attrName>
                                        </p:attrNameLst>
                                      </p:cBhvr>
                                      <p:to>
                                        <p:strVal val="visible"/>
                                      </p:to>
                                    </p:set>
                                    <p:anim calcmode="lin" valueType="num">
                                      <p:cBhvr additive="base">
                                        <p:cTn id="133" dur="3000" fill="hold"/>
                                        <p:tgtEl>
                                          <p:spTgt spid="34"/>
                                        </p:tgtEl>
                                        <p:attrNameLst>
                                          <p:attrName>ppt_x</p:attrName>
                                        </p:attrNameLst>
                                      </p:cBhvr>
                                      <p:tavLst>
                                        <p:tav tm="0">
                                          <p:val>
                                            <p:strVal val="0-#ppt_w/2"/>
                                          </p:val>
                                        </p:tav>
                                        <p:tav tm="100000">
                                          <p:val>
                                            <p:strVal val="#ppt_x"/>
                                          </p:val>
                                        </p:tav>
                                      </p:tavLst>
                                    </p:anim>
                                    <p:anim calcmode="lin" valueType="num">
                                      <p:cBhvr additive="base">
                                        <p:cTn id="134" dur="3000" fill="hold"/>
                                        <p:tgtEl>
                                          <p:spTgt spid="34"/>
                                        </p:tgtEl>
                                        <p:attrNameLst>
                                          <p:attrName>ppt_y</p:attrName>
                                        </p:attrNameLst>
                                      </p:cBhvr>
                                      <p:tavLst>
                                        <p:tav tm="0">
                                          <p:val>
                                            <p:strVal val="1+#ppt_h/2"/>
                                          </p:val>
                                        </p:tav>
                                        <p:tav tm="100000">
                                          <p:val>
                                            <p:strVal val="#ppt_y"/>
                                          </p:val>
                                        </p:tav>
                                      </p:tavLst>
                                    </p:anim>
                                  </p:childTnLst>
                                </p:cTn>
                              </p:par>
                              <p:par>
                                <p:cTn id="135" presetID="8" presetClass="emph" presetSubtype="0" fill="hold" nodeType="withEffect">
                                  <p:stCondLst>
                                    <p:cond delay="0"/>
                                  </p:stCondLst>
                                  <p:childTnLst>
                                    <p:animRot by="21600000">
                                      <p:cBhvr>
                                        <p:cTn id="136" dur="3000" fill="hold"/>
                                        <p:tgtEl>
                                          <p:spTgt spid="3"/>
                                        </p:tgtEl>
                                        <p:attrNameLst>
                                          <p:attrName>r</p:attrName>
                                        </p:attrNameLst>
                                      </p:cBhvr>
                                    </p:animRot>
                                  </p:childTnLst>
                                </p:cTn>
                              </p:par>
                              <p:par>
                                <p:cTn id="137" presetID="8" presetClass="emph" presetSubtype="0" fill="hold" nodeType="withEffect">
                                  <p:stCondLst>
                                    <p:cond delay="0"/>
                                  </p:stCondLst>
                                  <p:childTnLst>
                                    <p:animRot by="21600000">
                                      <p:cBhvr>
                                        <p:cTn id="138" dur="3000" fill="hold"/>
                                        <p:tgtEl>
                                          <p:spTgt spid="4"/>
                                        </p:tgtEl>
                                        <p:attrNameLst>
                                          <p:attrName>r</p:attrName>
                                        </p:attrNameLst>
                                      </p:cBhvr>
                                    </p:animRot>
                                  </p:childTnLst>
                                </p:cTn>
                              </p:par>
                              <p:par>
                                <p:cTn id="139" presetID="8" presetClass="emph" presetSubtype="0" fill="hold" nodeType="withEffect">
                                  <p:stCondLst>
                                    <p:cond delay="0"/>
                                  </p:stCondLst>
                                  <p:childTnLst>
                                    <p:animRot by="21600000">
                                      <p:cBhvr>
                                        <p:cTn id="140" dur="3000" fill="hold"/>
                                        <p:tgtEl>
                                          <p:spTgt spid="5"/>
                                        </p:tgtEl>
                                        <p:attrNameLst>
                                          <p:attrName>r</p:attrName>
                                        </p:attrNameLst>
                                      </p:cBhvr>
                                    </p:animRot>
                                  </p:childTnLst>
                                </p:cTn>
                              </p:par>
                              <p:par>
                                <p:cTn id="141" presetID="8" presetClass="emph" presetSubtype="0" fill="hold" nodeType="withEffect">
                                  <p:stCondLst>
                                    <p:cond delay="0"/>
                                  </p:stCondLst>
                                  <p:childTnLst>
                                    <p:animRot by="21600000">
                                      <p:cBhvr>
                                        <p:cTn id="142" dur="3000" fill="hold"/>
                                        <p:tgtEl>
                                          <p:spTgt spid="6"/>
                                        </p:tgtEl>
                                        <p:attrNameLst>
                                          <p:attrName>r</p:attrName>
                                        </p:attrNameLst>
                                      </p:cBhvr>
                                    </p:animRot>
                                  </p:childTnLst>
                                </p:cTn>
                              </p:par>
                              <p:par>
                                <p:cTn id="143" presetID="8" presetClass="emph" presetSubtype="0" fill="hold" nodeType="withEffect">
                                  <p:stCondLst>
                                    <p:cond delay="0"/>
                                  </p:stCondLst>
                                  <p:childTnLst>
                                    <p:animRot by="21600000">
                                      <p:cBhvr>
                                        <p:cTn id="144" dur="3000" fill="hold"/>
                                        <p:tgtEl>
                                          <p:spTgt spid="7"/>
                                        </p:tgtEl>
                                        <p:attrNameLst>
                                          <p:attrName>r</p:attrName>
                                        </p:attrNameLst>
                                      </p:cBhvr>
                                    </p:animRot>
                                  </p:childTnLst>
                                </p:cTn>
                              </p:par>
                              <p:par>
                                <p:cTn id="145" presetID="8" presetClass="emph" presetSubtype="0" fill="hold" nodeType="withEffect">
                                  <p:stCondLst>
                                    <p:cond delay="0"/>
                                  </p:stCondLst>
                                  <p:childTnLst>
                                    <p:animRot by="21600000">
                                      <p:cBhvr>
                                        <p:cTn id="146" dur="3000" fill="hold"/>
                                        <p:tgtEl>
                                          <p:spTgt spid="8"/>
                                        </p:tgtEl>
                                        <p:attrNameLst>
                                          <p:attrName>r</p:attrName>
                                        </p:attrNameLst>
                                      </p:cBhvr>
                                    </p:animRot>
                                  </p:childTnLst>
                                </p:cTn>
                              </p:par>
                              <p:par>
                                <p:cTn id="147" presetID="8" presetClass="emph" presetSubtype="0" fill="hold" nodeType="withEffect">
                                  <p:stCondLst>
                                    <p:cond delay="0"/>
                                  </p:stCondLst>
                                  <p:childTnLst>
                                    <p:animRot by="21600000">
                                      <p:cBhvr>
                                        <p:cTn id="148" dur="3000" fill="hold"/>
                                        <p:tgtEl>
                                          <p:spTgt spid="9"/>
                                        </p:tgtEl>
                                        <p:attrNameLst>
                                          <p:attrName>r</p:attrName>
                                        </p:attrNameLst>
                                      </p:cBhvr>
                                    </p:animRot>
                                  </p:childTnLst>
                                </p:cTn>
                              </p:par>
                              <p:par>
                                <p:cTn id="149" presetID="8" presetClass="emph" presetSubtype="0" fill="hold" nodeType="withEffect">
                                  <p:stCondLst>
                                    <p:cond delay="0"/>
                                  </p:stCondLst>
                                  <p:childTnLst>
                                    <p:animRot by="21600000">
                                      <p:cBhvr>
                                        <p:cTn id="150" dur="3000" fill="hold"/>
                                        <p:tgtEl>
                                          <p:spTgt spid="10"/>
                                        </p:tgtEl>
                                        <p:attrNameLst>
                                          <p:attrName>r</p:attrName>
                                        </p:attrNameLst>
                                      </p:cBhvr>
                                    </p:animRot>
                                  </p:childTnLst>
                                </p:cTn>
                              </p:par>
                              <p:par>
                                <p:cTn id="151" presetID="8" presetClass="emph" presetSubtype="0" fill="hold" nodeType="withEffect">
                                  <p:stCondLst>
                                    <p:cond delay="0"/>
                                  </p:stCondLst>
                                  <p:childTnLst>
                                    <p:animRot by="21600000">
                                      <p:cBhvr>
                                        <p:cTn id="152" dur="3000" fill="hold"/>
                                        <p:tgtEl>
                                          <p:spTgt spid="11"/>
                                        </p:tgtEl>
                                        <p:attrNameLst>
                                          <p:attrName>r</p:attrName>
                                        </p:attrNameLst>
                                      </p:cBhvr>
                                    </p:animRot>
                                  </p:childTnLst>
                                </p:cTn>
                              </p:par>
                              <p:par>
                                <p:cTn id="153" presetID="8" presetClass="emph" presetSubtype="0" fill="hold" nodeType="withEffect">
                                  <p:stCondLst>
                                    <p:cond delay="0"/>
                                  </p:stCondLst>
                                  <p:childTnLst>
                                    <p:animRot by="21600000">
                                      <p:cBhvr>
                                        <p:cTn id="154" dur="3000" fill="hold"/>
                                        <p:tgtEl>
                                          <p:spTgt spid="12"/>
                                        </p:tgtEl>
                                        <p:attrNameLst>
                                          <p:attrName>r</p:attrName>
                                        </p:attrNameLst>
                                      </p:cBhvr>
                                    </p:animRot>
                                  </p:childTnLst>
                                </p:cTn>
                              </p:par>
                              <p:par>
                                <p:cTn id="155" presetID="8" presetClass="emph" presetSubtype="0" fill="hold" nodeType="withEffect">
                                  <p:stCondLst>
                                    <p:cond delay="0"/>
                                  </p:stCondLst>
                                  <p:childTnLst>
                                    <p:animRot by="21600000">
                                      <p:cBhvr>
                                        <p:cTn id="156" dur="3000" fill="hold"/>
                                        <p:tgtEl>
                                          <p:spTgt spid="13"/>
                                        </p:tgtEl>
                                        <p:attrNameLst>
                                          <p:attrName>r</p:attrName>
                                        </p:attrNameLst>
                                      </p:cBhvr>
                                    </p:animRot>
                                  </p:childTnLst>
                                </p:cTn>
                              </p:par>
                              <p:par>
                                <p:cTn id="157" presetID="8" presetClass="emph" presetSubtype="0" fill="hold" nodeType="withEffect">
                                  <p:stCondLst>
                                    <p:cond delay="0"/>
                                  </p:stCondLst>
                                  <p:childTnLst>
                                    <p:animRot by="21600000">
                                      <p:cBhvr>
                                        <p:cTn id="158" dur="3000" fill="hold"/>
                                        <p:tgtEl>
                                          <p:spTgt spid="14"/>
                                        </p:tgtEl>
                                        <p:attrNameLst>
                                          <p:attrName>r</p:attrName>
                                        </p:attrNameLst>
                                      </p:cBhvr>
                                    </p:animRot>
                                  </p:childTnLst>
                                </p:cTn>
                              </p:par>
                              <p:par>
                                <p:cTn id="159" presetID="8" presetClass="emph" presetSubtype="0" fill="hold" nodeType="withEffect">
                                  <p:stCondLst>
                                    <p:cond delay="0"/>
                                  </p:stCondLst>
                                  <p:childTnLst>
                                    <p:animRot by="21600000">
                                      <p:cBhvr>
                                        <p:cTn id="160" dur="3000" fill="hold"/>
                                        <p:tgtEl>
                                          <p:spTgt spid="15"/>
                                        </p:tgtEl>
                                        <p:attrNameLst>
                                          <p:attrName>r</p:attrName>
                                        </p:attrNameLst>
                                      </p:cBhvr>
                                    </p:animRot>
                                  </p:childTnLst>
                                </p:cTn>
                              </p:par>
                              <p:par>
                                <p:cTn id="161" presetID="8" presetClass="emph" presetSubtype="0" fill="hold" nodeType="withEffect">
                                  <p:stCondLst>
                                    <p:cond delay="0"/>
                                  </p:stCondLst>
                                  <p:childTnLst>
                                    <p:animRot by="21600000">
                                      <p:cBhvr>
                                        <p:cTn id="162" dur="3000" fill="hold"/>
                                        <p:tgtEl>
                                          <p:spTgt spid="16"/>
                                        </p:tgtEl>
                                        <p:attrNameLst>
                                          <p:attrName>r</p:attrName>
                                        </p:attrNameLst>
                                      </p:cBhvr>
                                    </p:animRot>
                                  </p:childTnLst>
                                </p:cTn>
                              </p:par>
                              <p:par>
                                <p:cTn id="163" presetID="8" presetClass="emph" presetSubtype="0" fill="hold" nodeType="withEffect">
                                  <p:stCondLst>
                                    <p:cond delay="0"/>
                                  </p:stCondLst>
                                  <p:childTnLst>
                                    <p:animRot by="21600000">
                                      <p:cBhvr>
                                        <p:cTn id="164" dur="3000" fill="hold"/>
                                        <p:tgtEl>
                                          <p:spTgt spid="17"/>
                                        </p:tgtEl>
                                        <p:attrNameLst>
                                          <p:attrName>r</p:attrName>
                                        </p:attrNameLst>
                                      </p:cBhvr>
                                    </p:animRot>
                                  </p:childTnLst>
                                </p:cTn>
                              </p:par>
                              <p:par>
                                <p:cTn id="165" presetID="8" presetClass="emph" presetSubtype="0" fill="hold" nodeType="withEffect">
                                  <p:stCondLst>
                                    <p:cond delay="0"/>
                                  </p:stCondLst>
                                  <p:childTnLst>
                                    <p:animRot by="21600000">
                                      <p:cBhvr>
                                        <p:cTn id="166" dur="3000" fill="hold"/>
                                        <p:tgtEl>
                                          <p:spTgt spid="18"/>
                                        </p:tgtEl>
                                        <p:attrNameLst>
                                          <p:attrName>r</p:attrName>
                                        </p:attrNameLst>
                                      </p:cBhvr>
                                    </p:animRot>
                                  </p:childTnLst>
                                </p:cTn>
                              </p:par>
                              <p:par>
                                <p:cTn id="167" presetID="8" presetClass="emph" presetSubtype="0" fill="hold" nodeType="withEffect">
                                  <p:stCondLst>
                                    <p:cond delay="0"/>
                                  </p:stCondLst>
                                  <p:childTnLst>
                                    <p:animRot by="21600000">
                                      <p:cBhvr>
                                        <p:cTn id="168" dur="3000" fill="hold"/>
                                        <p:tgtEl>
                                          <p:spTgt spid="19"/>
                                        </p:tgtEl>
                                        <p:attrNameLst>
                                          <p:attrName>r</p:attrName>
                                        </p:attrNameLst>
                                      </p:cBhvr>
                                    </p:animRot>
                                  </p:childTnLst>
                                </p:cTn>
                              </p:par>
                              <p:par>
                                <p:cTn id="169" presetID="8" presetClass="emph" presetSubtype="0" fill="hold" nodeType="withEffect">
                                  <p:stCondLst>
                                    <p:cond delay="0"/>
                                  </p:stCondLst>
                                  <p:childTnLst>
                                    <p:animRot by="21600000">
                                      <p:cBhvr>
                                        <p:cTn id="170" dur="3000" fill="hold"/>
                                        <p:tgtEl>
                                          <p:spTgt spid="20"/>
                                        </p:tgtEl>
                                        <p:attrNameLst>
                                          <p:attrName>r</p:attrName>
                                        </p:attrNameLst>
                                      </p:cBhvr>
                                    </p:animRot>
                                  </p:childTnLst>
                                </p:cTn>
                              </p:par>
                              <p:par>
                                <p:cTn id="171" presetID="8" presetClass="emph" presetSubtype="0" fill="hold" nodeType="withEffect">
                                  <p:stCondLst>
                                    <p:cond delay="0"/>
                                  </p:stCondLst>
                                  <p:childTnLst>
                                    <p:animRot by="21600000">
                                      <p:cBhvr>
                                        <p:cTn id="172" dur="3000" fill="hold"/>
                                        <p:tgtEl>
                                          <p:spTgt spid="21"/>
                                        </p:tgtEl>
                                        <p:attrNameLst>
                                          <p:attrName>r</p:attrName>
                                        </p:attrNameLst>
                                      </p:cBhvr>
                                    </p:animRot>
                                  </p:childTnLst>
                                </p:cTn>
                              </p:par>
                              <p:par>
                                <p:cTn id="173" presetID="8" presetClass="emph" presetSubtype="0" fill="hold" nodeType="withEffect">
                                  <p:stCondLst>
                                    <p:cond delay="0"/>
                                  </p:stCondLst>
                                  <p:childTnLst>
                                    <p:animRot by="21600000">
                                      <p:cBhvr>
                                        <p:cTn id="174" dur="3000" fill="hold"/>
                                        <p:tgtEl>
                                          <p:spTgt spid="22"/>
                                        </p:tgtEl>
                                        <p:attrNameLst>
                                          <p:attrName>r</p:attrName>
                                        </p:attrNameLst>
                                      </p:cBhvr>
                                    </p:animRot>
                                  </p:childTnLst>
                                </p:cTn>
                              </p:par>
                              <p:par>
                                <p:cTn id="175" presetID="8" presetClass="emph" presetSubtype="0" fill="hold" nodeType="withEffect">
                                  <p:stCondLst>
                                    <p:cond delay="0"/>
                                  </p:stCondLst>
                                  <p:childTnLst>
                                    <p:animRot by="21600000">
                                      <p:cBhvr>
                                        <p:cTn id="176" dur="3000" fill="hold"/>
                                        <p:tgtEl>
                                          <p:spTgt spid="23"/>
                                        </p:tgtEl>
                                        <p:attrNameLst>
                                          <p:attrName>r</p:attrName>
                                        </p:attrNameLst>
                                      </p:cBhvr>
                                    </p:animRot>
                                  </p:childTnLst>
                                </p:cTn>
                              </p:par>
                              <p:par>
                                <p:cTn id="177" presetID="8" presetClass="emph" presetSubtype="0" fill="hold" nodeType="withEffect">
                                  <p:stCondLst>
                                    <p:cond delay="0"/>
                                  </p:stCondLst>
                                  <p:childTnLst>
                                    <p:animRot by="21600000">
                                      <p:cBhvr>
                                        <p:cTn id="178" dur="3000" fill="hold"/>
                                        <p:tgtEl>
                                          <p:spTgt spid="24"/>
                                        </p:tgtEl>
                                        <p:attrNameLst>
                                          <p:attrName>r</p:attrName>
                                        </p:attrNameLst>
                                      </p:cBhvr>
                                    </p:animRot>
                                  </p:childTnLst>
                                </p:cTn>
                              </p:par>
                              <p:par>
                                <p:cTn id="179" presetID="8" presetClass="emph" presetSubtype="0" fill="hold" nodeType="withEffect">
                                  <p:stCondLst>
                                    <p:cond delay="0"/>
                                  </p:stCondLst>
                                  <p:childTnLst>
                                    <p:animRot by="21600000">
                                      <p:cBhvr>
                                        <p:cTn id="180" dur="3000" fill="hold"/>
                                        <p:tgtEl>
                                          <p:spTgt spid="25"/>
                                        </p:tgtEl>
                                        <p:attrNameLst>
                                          <p:attrName>r</p:attrName>
                                        </p:attrNameLst>
                                      </p:cBhvr>
                                    </p:animRot>
                                  </p:childTnLst>
                                </p:cTn>
                              </p:par>
                              <p:par>
                                <p:cTn id="181" presetID="8" presetClass="emph" presetSubtype="0" fill="hold" nodeType="withEffect">
                                  <p:stCondLst>
                                    <p:cond delay="0"/>
                                  </p:stCondLst>
                                  <p:childTnLst>
                                    <p:animRot by="21600000">
                                      <p:cBhvr>
                                        <p:cTn id="182" dur="3000" fill="hold"/>
                                        <p:tgtEl>
                                          <p:spTgt spid="26"/>
                                        </p:tgtEl>
                                        <p:attrNameLst>
                                          <p:attrName>r</p:attrName>
                                        </p:attrNameLst>
                                      </p:cBhvr>
                                    </p:animRot>
                                  </p:childTnLst>
                                </p:cTn>
                              </p:par>
                              <p:par>
                                <p:cTn id="183" presetID="8" presetClass="emph" presetSubtype="0" fill="hold" nodeType="withEffect">
                                  <p:stCondLst>
                                    <p:cond delay="0"/>
                                  </p:stCondLst>
                                  <p:childTnLst>
                                    <p:animRot by="21600000">
                                      <p:cBhvr>
                                        <p:cTn id="184" dur="3000" fill="hold"/>
                                        <p:tgtEl>
                                          <p:spTgt spid="27"/>
                                        </p:tgtEl>
                                        <p:attrNameLst>
                                          <p:attrName>r</p:attrName>
                                        </p:attrNameLst>
                                      </p:cBhvr>
                                    </p:animRot>
                                  </p:childTnLst>
                                </p:cTn>
                              </p:par>
                              <p:par>
                                <p:cTn id="185" presetID="8" presetClass="emph" presetSubtype="0" fill="hold" nodeType="withEffect">
                                  <p:stCondLst>
                                    <p:cond delay="0"/>
                                  </p:stCondLst>
                                  <p:childTnLst>
                                    <p:animRot by="21600000">
                                      <p:cBhvr>
                                        <p:cTn id="186" dur="3000" fill="hold"/>
                                        <p:tgtEl>
                                          <p:spTgt spid="28"/>
                                        </p:tgtEl>
                                        <p:attrNameLst>
                                          <p:attrName>r</p:attrName>
                                        </p:attrNameLst>
                                      </p:cBhvr>
                                    </p:animRot>
                                  </p:childTnLst>
                                </p:cTn>
                              </p:par>
                              <p:par>
                                <p:cTn id="187" presetID="8" presetClass="emph" presetSubtype="0" fill="hold" nodeType="withEffect">
                                  <p:stCondLst>
                                    <p:cond delay="0"/>
                                  </p:stCondLst>
                                  <p:childTnLst>
                                    <p:animRot by="21600000">
                                      <p:cBhvr>
                                        <p:cTn id="188" dur="3000" fill="hold"/>
                                        <p:tgtEl>
                                          <p:spTgt spid="29"/>
                                        </p:tgtEl>
                                        <p:attrNameLst>
                                          <p:attrName>r</p:attrName>
                                        </p:attrNameLst>
                                      </p:cBhvr>
                                    </p:animRot>
                                  </p:childTnLst>
                                </p:cTn>
                              </p:par>
                              <p:par>
                                <p:cTn id="189" presetID="8" presetClass="emph" presetSubtype="0" fill="hold" nodeType="withEffect">
                                  <p:stCondLst>
                                    <p:cond delay="0"/>
                                  </p:stCondLst>
                                  <p:childTnLst>
                                    <p:animRot by="21600000">
                                      <p:cBhvr>
                                        <p:cTn id="190" dur="3000" fill="hold"/>
                                        <p:tgtEl>
                                          <p:spTgt spid="30"/>
                                        </p:tgtEl>
                                        <p:attrNameLst>
                                          <p:attrName>r</p:attrName>
                                        </p:attrNameLst>
                                      </p:cBhvr>
                                    </p:animRot>
                                  </p:childTnLst>
                                </p:cTn>
                              </p:par>
                              <p:par>
                                <p:cTn id="191" presetID="8" presetClass="emph" presetSubtype="0" fill="hold" nodeType="withEffect">
                                  <p:stCondLst>
                                    <p:cond delay="0"/>
                                  </p:stCondLst>
                                  <p:childTnLst>
                                    <p:animRot by="21600000">
                                      <p:cBhvr>
                                        <p:cTn id="192" dur="3000" fill="hold"/>
                                        <p:tgtEl>
                                          <p:spTgt spid="31"/>
                                        </p:tgtEl>
                                        <p:attrNameLst>
                                          <p:attrName>r</p:attrName>
                                        </p:attrNameLst>
                                      </p:cBhvr>
                                    </p:animRot>
                                  </p:childTnLst>
                                </p:cTn>
                              </p:par>
                              <p:par>
                                <p:cTn id="193" presetID="8" presetClass="emph" presetSubtype="0" fill="hold" nodeType="withEffect">
                                  <p:stCondLst>
                                    <p:cond delay="0"/>
                                  </p:stCondLst>
                                  <p:childTnLst>
                                    <p:animRot by="21600000">
                                      <p:cBhvr>
                                        <p:cTn id="194" dur="3000" fill="hold"/>
                                        <p:tgtEl>
                                          <p:spTgt spid="32"/>
                                        </p:tgtEl>
                                        <p:attrNameLst>
                                          <p:attrName>r</p:attrName>
                                        </p:attrNameLst>
                                      </p:cBhvr>
                                    </p:animRot>
                                  </p:childTnLst>
                                </p:cTn>
                              </p:par>
                              <p:par>
                                <p:cTn id="195" presetID="8" presetClass="emph" presetSubtype="0" fill="hold" nodeType="withEffect">
                                  <p:stCondLst>
                                    <p:cond delay="0"/>
                                  </p:stCondLst>
                                  <p:childTnLst>
                                    <p:animRot by="21600000">
                                      <p:cBhvr>
                                        <p:cTn id="196" dur="3000" fill="hold"/>
                                        <p:tgtEl>
                                          <p:spTgt spid="33"/>
                                        </p:tgtEl>
                                        <p:attrNameLst>
                                          <p:attrName>r</p:attrName>
                                        </p:attrNameLst>
                                      </p:cBhvr>
                                    </p:animRot>
                                  </p:childTnLst>
                                </p:cTn>
                              </p:par>
                              <p:par>
                                <p:cTn id="197" presetID="8" presetClass="emph" presetSubtype="0" fill="hold" nodeType="withEffect">
                                  <p:stCondLst>
                                    <p:cond delay="0"/>
                                  </p:stCondLst>
                                  <p:childTnLst>
                                    <p:animRot by="21600000">
                                      <p:cBhvr>
                                        <p:cTn id="198" dur="3000" fill="hold"/>
                                        <p:tgtEl>
                                          <p:spTgt spid="34"/>
                                        </p:tgtEl>
                                        <p:attrNameLst>
                                          <p:attrName>r</p:attrName>
                                        </p:attrNameLst>
                                      </p:cBhvr>
                                    </p:animRot>
                                  </p:childTnLst>
                                </p:cTn>
                              </p:par>
                              <p:par>
                                <p:cTn id="199" presetID="2" presetClass="exit" presetSubtype="6" fill="hold" nodeType="withEffect">
                                  <p:stCondLst>
                                    <p:cond delay="0"/>
                                  </p:stCondLst>
                                  <p:childTnLst>
                                    <p:anim calcmode="lin" valueType="num">
                                      <p:cBhvr additive="base">
                                        <p:cTn id="200" dur="3000"/>
                                        <p:tgtEl>
                                          <p:spTgt spid="3"/>
                                        </p:tgtEl>
                                        <p:attrNameLst>
                                          <p:attrName>ppt_x</p:attrName>
                                        </p:attrNameLst>
                                      </p:cBhvr>
                                      <p:tavLst>
                                        <p:tav tm="0">
                                          <p:val>
                                            <p:strVal val="ppt_x"/>
                                          </p:val>
                                        </p:tav>
                                        <p:tav tm="100000">
                                          <p:val>
                                            <p:strVal val="1+ppt_w/2"/>
                                          </p:val>
                                        </p:tav>
                                      </p:tavLst>
                                    </p:anim>
                                    <p:anim calcmode="lin" valueType="num">
                                      <p:cBhvr additive="base">
                                        <p:cTn id="201" dur="3000"/>
                                        <p:tgtEl>
                                          <p:spTgt spid="3"/>
                                        </p:tgtEl>
                                        <p:attrNameLst>
                                          <p:attrName>ppt_y</p:attrName>
                                        </p:attrNameLst>
                                      </p:cBhvr>
                                      <p:tavLst>
                                        <p:tav tm="0">
                                          <p:val>
                                            <p:strVal val="ppt_y"/>
                                          </p:val>
                                        </p:tav>
                                        <p:tav tm="100000">
                                          <p:val>
                                            <p:strVal val="1+ppt_h/2"/>
                                          </p:val>
                                        </p:tav>
                                      </p:tavLst>
                                    </p:anim>
                                    <p:set>
                                      <p:cBhvr>
                                        <p:cTn id="202" dur="1" fill="hold">
                                          <p:stCondLst>
                                            <p:cond delay="2999"/>
                                          </p:stCondLst>
                                        </p:cTn>
                                        <p:tgtEl>
                                          <p:spTgt spid="3"/>
                                        </p:tgtEl>
                                        <p:attrNameLst>
                                          <p:attrName>style.visibility</p:attrName>
                                        </p:attrNameLst>
                                      </p:cBhvr>
                                      <p:to>
                                        <p:strVal val="hidden"/>
                                      </p:to>
                                    </p:set>
                                  </p:childTnLst>
                                </p:cTn>
                              </p:par>
                              <p:par>
                                <p:cTn id="203" presetID="2" presetClass="exit" presetSubtype="6" fill="hold" nodeType="withEffect">
                                  <p:stCondLst>
                                    <p:cond delay="0"/>
                                  </p:stCondLst>
                                  <p:childTnLst>
                                    <p:anim calcmode="lin" valueType="num">
                                      <p:cBhvr additive="base">
                                        <p:cTn id="204" dur="3000"/>
                                        <p:tgtEl>
                                          <p:spTgt spid="4"/>
                                        </p:tgtEl>
                                        <p:attrNameLst>
                                          <p:attrName>ppt_x</p:attrName>
                                        </p:attrNameLst>
                                      </p:cBhvr>
                                      <p:tavLst>
                                        <p:tav tm="0">
                                          <p:val>
                                            <p:strVal val="ppt_x"/>
                                          </p:val>
                                        </p:tav>
                                        <p:tav tm="100000">
                                          <p:val>
                                            <p:strVal val="1+ppt_w/2"/>
                                          </p:val>
                                        </p:tav>
                                      </p:tavLst>
                                    </p:anim>
                                    <p:anim calcmode="lin" valueType="num">
                                      <p:cBhvr additive="base">
                                        <p:cTn id="205" dur="3000"/>
                                        <p:tgtEl>
                                          <p:spTgt spid="4"/>
                                        </p:tgtEl>
                                        <p:attrNameLst>
                                          <p:attrName>ppt_y</p:attrName>
                                        </p:attrNameLst>
                                      </p:cBhvr>
                                      <p:tavLst>
                                        <p:tav tm="0">
                                          <p:val>
                                            <p:strVal val="ppt_y"/>
                                          </p:val>
                                        </p:tav>
                                        <p:tav tm="100000">
                                          <p:val>
                                            <p:strVal val="1+ppt_h/2"/>
                                          </p:val>
                                        </p:tav>
                                      </p:tavLst>
                                    </p:anim>
                                    <p:set>
                                      <p:cBhvr>
                                        <p:cTn id="206" dur="1" fill="hold">
                                          <p:stCondLst>
                                            <p:cond delay="2999"/>
                                          </p:stCondLst>
                                        </p:cTn>
                                        <p:tgtEl>
                                          <p:spTgt spid="4"/>
                                        </p:tgtEl>
                                        <p:attrNameLst>
                                          <p:attrName>style.visibility</p:attrName>
                                        </p:attrNameLst>
                                      </p:cBhvr>
                                      <p:to>
                                        <p:strVal val="hidden"/>
                                      </p:to>
                                    </p:set>
                                  </p:childTnLst>
                                </p:cTn>
                              </p:par>
                              <p:par>
                                <p:cTn id="207" presetID="2" presetClass="exit" presetSubtype="6" fill="hold" nodeType="withEffect">
                                  <p:stCondLst>
                                    <p:cond delay="0"/>
                                  </p:stCondLst>
                                  <p:childTnLst>
                                    <p:anim calcmode="lin" valueType="num">
                                      <p:cBhvr additive="base">
                                        <p:cTn id="208" dur="3000"/>
                                        <p:tgtEl>
                                          <p:spTgt spid="7"/>
                                        </p:tgtEl>
                                        <p:attrNameLst>
                                          <p:attrName>ppt_x</p:attrName>
                                        </p:attrNameLst>
                                      </p:cBhvr>
                                      <p:tavLst>
                                        <p:tav tm="0">
                                          <p:val>
                                            <p:strVal val="ppt_x"/>
                                          </p:val>
                                        </p:tav>
                                        <p:tav tm="100000">
                                          <p:val>
                                            <p:strVal val="1+ppt_w/2"/>
                                          </p:val>
                                        </p:tav>
                                      </p:tavLst>
                                    </p:anim>
                                    <p:anim calcmode="lin" valueType="num">
                                      <p:cBhvr additive="base">
                                        <p:cTn id="209" dur="3000"/>
                                        <p:tgtEl>
                                          <p:spTgt spid="7"/>
                                        </p:tgtEl>
                                        <p:attrNameLst>
                                          <p:attrName>ppt_y</p:attrName>
                                        </p:attrNameLst>
                                      </p:cBhvr>
                                      <p:tavLst>
                                        <p:tav tm="0">
                                          <p:val>
                                            <p:strVal val="ppt_y"/>
                                          </p:val>
                                        </p:tav>
                                        <p:tav tm="100000">
                                          <p:val>
                                            <p:strVal val="1+ppt_h/2"/>
                                          </p:val>
                                        </p:tav>
                                      </p:tavLst>
                                    </p:anim>
                                    <p:set>
                                      <p:cBhvr>
                                        <p:cTn id="210" dur="1" fill="hold">
                                          <p:stCondLst>
                                            <p:cond delay="2999"/>
                                          </p:stCondLst>
                                        </p:cTn>
                                        <p:tgtEl>
                                          <p:spTgt spid="7"/>
                                        </p:tgtEl>
                                        <p:attrNameLst>
                                          <p:attrName>style.visibility</p:attrName>
                                        </p:attrNameLst>
                                      </p:cBhvr>
                                      <p:to>
                                        <p:strVal val="hidden"/>
                                      </p:to>
                                    </p:set>
                                  </p:childTnLst>
                                </p:cTn>
                              </p:par>
                              <p:par>
                                <p:cTn id="211" presetID="2" presetClass="exit" presetSubtype="6" fill="hold" nodeType="withEffect">
                                  <p:stCondLst>
                                    <p:cond delay="0"/>
                                  </p:stCondLst>
                                  <p:childTnLst>
                                    <p:anim calcmode="lin" valueType="num">
                                      <p:cBhvr additive="base">
                                        <p:cTn id="212" dur="3000"/>
                                        <p:tgtEl>
                                          <p:spTgt spid="9"/>
                                        </p:tgtEl>
                                        <p:attrNameLst>
                                          <p:attrName>ppt_x</p:attrName>
                                        </p:attrNameLst>
                                      </p:cBhvr>
                                      <p:tavLst>
                                        <p:tav tm="0">
                                          <p:val>
                                            <p:strVal val="ppt_x"/>
                                          </p:val>
                                        </p:tav>
                                        <p:tav tm="100000">
                                          <p:val>
                                            <p:strVal val="1+ppt_w/2"/>
                                          </p:val>
                                        </p:tav>
                                      </p:tavLst>
                                    </p:anim>
                                    <p:anim calcmode="lin" valueType="num">
                                      <p:cBhvr additive="base">
                                        <p:cTn id="213" dur="3000"/>
                                        <p:tgtEl>
                                          <p:spTgt spid="9"/>
                                        </p:tgtEl>
                                        <p:attrNameLst>
                                          <p:attrName>ppt_y</p:attrName>
                                        </p:attrNameLst>
                                      </p:cBhvr>
                                      <p:tavLst>
                                        <p:tav tm="0">
                                          <p:val>
                                            <p:strVal val="ppt_y"/>
                                          </p:val>
                                        </p:tav>
                                        <p:tav tm="100000">
                                          <p:val>
                                            <p:strVal val="1+ppt_h/2"/>
                                          </p:val>
                                        </p:tav>
                                      </p:tavLst>
                                    </p:anim>
                                    <p:set>
                                      <p:cBhvr>
                                        <p:cTn id="214" dur="1" fill="hold">
                                          <p:stCondLst>
                                            <p:cond delay="2999"/>
                                          </p:stCondLst>
                                        </p:cTn>
                                        <p:tgtEl>
                                          <p:spTgt spid="9"/>
                                        </p:tgtEl>
                                        <p:attrNameLst>
                                          <p:attrName>style.visibility</p:attrName>
                                        </p:attrNameLst>
                                      </p:cBhvr>
                                      <p:to>
                                        <p:strVal val="hidden"/>
                                      </p:to>
                                    </p:set>
                                  </p:childTnLst>
                                </p:cTn>
                              </p:par>
                              <p:par>
                                <p:cTn id="215" presetID="2" presetClass="exit" presetSubtype="6" fill="hold" nodeType="withEffect">
                                  <p:stCondLst>
                                    <p:cond delay="0"/>
                                  </p:stCondLst>
                                  <p:childTnLst>
                                    <p:anim calcmode="lin" valueType="num">
                                      <p:cBhvr additive="base">
                                        <p:cTn id="216" dur="3000"/>
                                        <p:tgtEl>
                                          <p:spTgt spid="11"/>
                                        </p:tgtEl>
                                        <p:attrNameLst>
                                          <p:attrName>ppt_x</p:attrName>
                                        </p:attrNameLst>
                                      </p:cBhvr>
                                      <p:tavLst>
                                        <p:tav tm="0">
                                          <p:val>
                                            <p:strVal val="ppt_x"/>
                                          </p:val>
                                        </p:tav>
                                        <p:tav tm="100000">
                                          <p:val>
                                            <p:strVal val="1+ppt_w/2"/>
                                          </p:val>
                                        </p:tav>
                                      </p:tavLst>
                                    </p:anim>
                                    <p:anim calcmode="lin" valueType="num">
                                      <p:cBhvr additive="base">
                                        <p:cTn id="217" dur="3000"/>
                                        <p:tgtEl>
                                          <p:spTgt spid="11"/>
                                        </p:tgtEl>
                                        <p:attrNameLst>
                                          <p:attrName>ppt_y</p:attrName>
                                        </p:attrNameLst>
                                      </p:cBhvr>
                                      <p:tavLst>
                                        <p:tav tm="0">
                                          <p:val>
                                            <p:strVal val="ppt_y"/>
                                          </p:val>
                                        </p:tav>
                                        <p:tav tm="100000">
                                          <p:val>
                                            <p:strVal val="1+ppt_h/2"/>
                                          </p:val>
                                        </p:tav>
                                      </p:tavLst>
                                    </p:anim>
                                    <p:set>
                                      <p:cBhvr>
                                        <p:cTn id="218" dur="1" fill="hold">
                                          <p:stCondLst>
                                            <p:cond delay="2999"/>
                                          </p:stCondLst>
                                        </p:cTn>
                                        <p:tgtEl>
                                          <p:spTgt spid="11"/>
                                        </p:tgtEl>
                                        <p:attrNameLst>
                                          <p:attrName>style.visibility</p:attrName>
                                        </p:attrNameLst>
                                      </p:cBhvr>
                                      <p:to>
                                        <p:strVal val="hidden"/>
                                      </p:to>
                                    </p:set>
                                  </p:childTnLst>
                                </p:cTn>
                              </p:par>
                              <p:par>
                                <p:cTn id="219" presetID="2" presetClass="exit" presetSubtype="6" fill="hold" nodeType="withEffect">
                                  <p:stCondLst>
                                    <p:cond delay="0"/>
                                  </p:stCondLst>
                                  <p:childTnLst>
                                    <p:anim calcmode="lin" valueType="num">
                                      <p:cBhvr additive="base">
                                        <p:cTn id="220" dur="3000"/>
                                        <p:tgtEl>
                                          <p:spTgt spid="12"/>
                                        </p:tgtEl>
                                        <p:attrNameLst>
                                          <p:attrName>ppt_x</p:attrName>
                                        </p:attrNameLst>
                                      </p:cBhvr>
                                      <p:tavLst>
                                        <p:tav tm="0">
                                          <p:val>
                                            <p:strVal val="ppt_x"/>
                                          </p:val>
                                        </p:tav>
                                        <p:tav tm="100000">
                                          <p:val>
                                            <p:strVal val="1+ppt_w/2"/>
                                          </p:val>
                                        </p:tav>
                                      </p:tavLst>
                                    </p:anim>
                                    <p:anim calcmode="lin" valueType="num">
                                      <p:cBhvr additive="base">
                                        <p:cTn id="221" dur="3000"/>
                                        <p:tgtEl>
                                          <p:spTgt spid="12"/>
                                        </p:tgtEl>
                                        <p:attrNameLst>
                                          <p:attrName>ppt_y</p:attrName>
                                        </p:attrNameLst>
                                      </p:cBhvr>
                                      <p:tavLst>
                                        <p:tav tm="0">
                                          <p:val>
                                            <p:strVal val="ppt_y"/>
                                          </p:val>
                                        </p:tav>
                                        <p:tav tm="100000">
                                          <p:val>
                                            <p:strVal val="1+ppt_h/2"/>
                                          </p:val>
                                        </p:tav>
                                      </p:tavLst>
                                    </p:anim>
                                    <p:set>
                                      <p:cBhvr>
                                        <p:cTn id="222" dur="1" fill="hold">
                                          <p:stCondLst>
                                            <p:cond delay="2999"/>
                                          </p:stCondLst>
                                        </p:cTn>
                                        <p:tgtEl>
                                          <p:spTgt spid="12"/>
                                        </p:tgtEl>
                                        <p:attrNameLst>
                                          <p:attrName>style.visibility</p:attrName>
                                        </p:attrNameLst>
                                      </p:cBhvr>
                                      <p:to>
                                        <p:strVal val="hidden"/>
                                      </p:to>
                                    </p:set>
                                  </p:childTnLst>
                                </p:cTn>
                              </p:par>
                              <p:par>
                                <p:cTn id="223" presetID="2" presetClass="exit" presetSubtype="6" fill="hold" nodeType="withEffect">
                                  <p:stCondLst>
                                    <p:cond delay="0"/>
                                  </p:stCondLst>
                                  <p:childTnLst>
                                    <p:anim calcmode="lin" valueType="num">
                                      <p:cBhvr additive="base">
                                        <p:cTn id="224" dur="3000"/>
                                        <p:tgtEl>
                                          <p:spTgt spid="15"/>
                                        </p:tgtEl>
                                        <p:attrNameLst>
                                          <p:attrName>ppt_x</p:attrName>
                                        </p:attrNameLst>
                                      </p:cBhvr>
                                      <p:tavLst>
                                        <p:tav tm="0">
                                          <p:val>
                                            <p:strVal val="ppt_x"/>
                                          </p:val>
                                        </p:tav>
                                        <p:tav tm="100000">
                                          <p:val>
                                            <p:strVal val="1+ppt_w/2"/>
                                          </p:val>
                                        </p:tav>
                                      </p:tavLst>
                                    </p:anim>
                                    <p:anim calcmode="lin" valueType="num">
                                      <p:cBhvr additive="base">
                                        <p:cTn id="225" dur="3000"/>
                                        <p:tgtEl>
                                          <p:spTgt spid="15"/>
                                        </p:tgtEl>
                                        <p:attrNameLst>
                                          <p:attrName>ppt_y</p:attrName>
                                        </p:attrNameLst>
                                      </p:cBhvr>
                                      <p:tavLst>
                                        <p:tav tm="0">
                                          <p:val>
                                            <p:strVal val="ppt_y"/>
                                          </p:val>
                                        </p:tav>
                                        <p:tav tm="100000">
                                          <p:val>
                                            <p:strVal val="1+ppt_h/2"/>
                                          </p:val>
                                        </p:tav>
                                      </p:tavLst>
                                    </p:anim>
                                    <p:set>
                                      <p:cBhvr>
                                        <p:cTn id="226" dur="1" fill="hold">
                                          <p:stCondLst>
                                            <p:cond delay="2999"/>
                                          </p:stCondLst>
                                        </p:cTn>
                                        <p:tgtEl>
                                          <p:spTgt spid="15"/>
                                        </p:tgtEl>
                                        <p:attrNameLst>
                                          <p:attrName>style.visibility</p:attrName>
                                        </p:attrNameLst>
                                      </p:cBhvr>
                                      <p:to>
                                        <p:strVal val="hidden"/>
                                      </p:to>
                                    </p:set>
                                  </p:childTnLst>
                                </p:cTn>
                              </p:par>
                              <p:par>
                                <p:cTn id="227" presetID="2" presetClass="exit" presetSubtype="6" fill="hold" nodeType="withEffect">
                                  <p:stCondLst>
                                    <p:cond delay="0"/>
                                  </p:stCondLst>
                                  <p:childTnLst>
                                    <p:anim calcmode="lin" valueType="num">
                                      <p:cBhvr additive="base">
                                        <p:cTn id="228" dur="3000"/>
                                        <p:tgtEl>
                                          <p:spTgt spid="17"/>
                                        </p:tgtEl>
                                        <p:attrNameLst>
                                          <p:attrName>ppt_x</p:attrName>
                                        </p:attrNameLst>
                                      </p:cBhvr>
                                      <p:tavLst>
                                        <p:tav tm="0">
                                          <p:val>
                                            <p:strVal val="ppt_x"/>
                                          </p:val>
                                        </p:tav>
                                        <p:tav tm="100000">
                                          <p:val>
                                            <p:strVal val="1+ppt_w/2"/>
                                          </p:val>
                                        </p:tav>
                                      </p:tavLst>
                                    </p:anim>
                                    <p:anim calcmode="lin" valueType="num">
                                      <p:cBhvr additive="base">
                                        <p:cTn id="229" dur="3000"/>
                                        <p:tgtEl>
                                          <p:spTgt spid="17"/>
                                        </p:tgtEl>
                                        <p:attrNameLst>
                                          <p:attrName>ppt_y</p:attrName>
                                        </p:attrNameLst>
                                      </p:cBhvr>
                                      <p:tavLst>
                                        <p:tav tm="0">
                                          <p:val>
                                            <p:strVal val="ppt_y"/>
                                          </p:val>
                                        </p:tav>
                                        <p:tav tm="100000">
                                          <p:val>
                                            <p:strVal val="1+ppt_h/2"/>
                                          </p:val>
                                        </p:tav>
                                      </p:tavLst>
                                    </p:anim>
                                    <p:set>
                                      <p:cBhvr>
                                        <p:cTn id="230" dur="1" fill="hold">
                                          <p:stCondLst>
                                            <p:cond delay="2999"/>
                                          </p:stCondLst>
                                        </p:cTn>
                                        <p:tgtEl>
                                          <p:spTgt spid="17"/>
                                        </p:tgtEl>
                                        <p:attrNameLst>
                                          <p:attrName>style.visibility</p:attrName>
                                        </p:attrNameLst>
                                      </p:cBhvr>
                                      <p:to>
                                        <p:strVal val="hidden"/>
                                      </p:to>
                                    </p:set>
                                  </p:childTnLst>
                                </p:cTn>
                              </p:par>
                              <p:par>
                                <p:cTn id="231" presetID="2" presetClass="exit" presetSubtype="6" fill="hold" nodeType="withEffect">
                                  <p:stCondLst>
                                    <p:cond delay="0"/>
                                  </p:stCondLst>
                                  <p:childTnLst>
                                    <p:anim calcmode="lin" valueType="num">
                                      <p:cBhvr additive="base">
                                        <p:cTn id="232" dur="3000"/>
                                        <p:tgtEl>
                                          <p:spTgt spid="19"/>
                                        </p:tgtEl>
                                        <p:attrNameLst>
                                          <p:attrName>ppt_x</p:attrName>
                                        </p:attrNameLst>
                                      </p:cBhvr>
                                      <p:tavLst>
                                        <p:tav tm="0">
                                          <p:val>
                                            <p:strVal val="ppt_x"/>
                                          </p:val>
                                        </p:tav>
                                        <p:tav tm="100000">
                                          <p:val>
                                            <p:strVal val="1+ppt_w/2"/>
                                          </p:val>
                                        </p:tav>
                                      </p:tavLst>
                                    </p:anim>
                                    <p:anim calcmode="lin" valueType="num">
                                      <p:cBhvr additive="base">
                                        <p:cTn id="233" dur="3000"/>
                                        <p:tgtEl>
                                          <p:spTgt spid="19"/>
                                        </p:tgtEl>
                                        <p:attrNameLst>
                                          <p:attrName>ppt_y</p:attrName>
                                        </p:attrNameLst>
                                      </p:cBhvr>
                                      <p:tavLst>
                                        <p:tav tm="0">
                                          <p:val>
                                            <p:strVal val="ppt_y"/>
                                          </p:val>
                                        </p:tav>
                                        <p:tav tm="100000">
                                          <p:val>
                                            <p:strVal val="1+ppt_h/2"/>
                                          </p:val>
                                        </p:tav>
                                      </p:tavLst>
                                    </p:anim>
                                    <p:set>
                                      <p:cBhvr>
                                        <p:cTn id="234" dur="1" fill="hold">
                                          <p:stCondLst>
                                            <p:cond delay="2999"/>
                                          </p:stCondLst>
                                        </p:cTn>
                                        <p:tgtEl>
                                          <p:spTgt spid="19"/>
                                        </p:tgtEl>
                                        <p:attrNameLst>
                                          <p:attrName>style.visibility</p:attrName>
                                        </p:attrNameLst>
                                      </p:cBhvr>
                                      <p:to>
                                        <p:strVal val="hidden"/>
                                      </p:to>
                                    </p:set>
                                  </p:childTnLst>
                                </p:cTn>
                              </p:par>
                              <p:par>
                                <p:cTn id="235" presetID="2" presetClass="exit" presetSubtype="6" fill="hold" nodeType="withEffect">
                                  <p:stCondLst>
                                    <p:cond delay="0"/>
                                  </p:stCondLst>
                                  <p:childTnLst>
                                    <p:anim calcmode="lin" valueType="num">
                                      <p:cBhvr additive="base">
                                        <p:cTn id="236" dur="3000"/>
                                        <p:tgtEl>
                                          <p:spTgt spid="20"/>
                                        </p:tgtEl>
                                        <p:attrNameLst>
                                          <p:attrName>ppt_x</p:attrName>
                                        </p:attrNameLst>
                                      </p:cBhvr>
                                      <p:tavLst>
                                        <p:tav tm="0">
                                          <p:val>
                                            <p:strVal val="ppt_x"/>
                                          </p:val>
                                        </p:tav>
                                        <p:tav tm="100000">
                                          <p:val>
                                            <p:strVal val="1+ppt_w/2"/>
                                          </p:val>
                                        </p:tav>
                                      </p:tavLst>
                                    </p:anim>
                                    <p:anim calcmode="lin" valueType="num">
                                      <p:cBhvr additive="base">
                                        <p:cTn id="237" dur="3000"/>
                                        <p:tgtEl>
                                          <p:spTgt spid="20"/>
                                        </p:tgtEl>
                                        <p:attrNameLst>
                                          <p:attrName>ppt_y</p:attrName>
                                        </p:attrNameLst>
                                      </p:cBhvr>
                                      <p:tavLst>
                                        <p:tav tm="0">
                                          <p:val>
                                            <p:strVal val="ppt_y"/>
                                          </p:val>
                                        </p:tav>
                                        <p:tav tm="100000">
                                          <p:val>
                                            <p:strVal val="1+ppt_h/2"/>
                                          </p:val>
                                        </p:tav>
                                      </p:tavLst>
                                    </p:anim>
                                    <p:set>
                                      <p:cBhvr>
                                        <p:cTn id="238" dur="1" fill="hold">
                                          <p:stCondLst>
                                            <p:cond delay="2999"/>
                                          </p:stCondLst>
                                        </p:cTn>
                                        <p:tgtEl>
                                          <p:spTgt spid="20"/>
                                        </p:tgtEl>
                                        <p:attrNameLst>
                                          <p:attrName>style.visibility</p:attrName>
                                        </p:attrNameLst>
                                      </p:cBhvr>
                                      <p:to>
                                        <p:strVal val="hidden"/>
                                      </p:to>
                                    </p:set>
                                  </p:childTnLst>
                                </p:cTn>
                              </p:par>
                              <p:par>
                                <p:cTn id="239" presetID="2" presetClass="exit" presetSubtype="6" fill="hold" nodeType="withEffect">
                                  <p:stCondLst>
                                    <p:cond delay="0"/>
                                  </p:stCondLst>
                                  <p:childTnLst>
                                    <p:anim calcmode="lin" valueType="num">
                                      <p:cBhvr additive="base">
                                        <p:cTn id="240" dur="3000"/>
                                        <p:tgtEl>
                                          <p:spTgt spid="23"/>
                                        </p:tgtEl>
                                        <p:attrNameLst>
                                          <p:attrName>ppt_x</p:attrName>
                                        </p:attrNameLst>
                                      </p:cBhvr>
                                      <p:tavLst>
                                        <p:tav tm="0">
                                          <p:val>
                                            <p:strVal val="ppt_x"/>
                                          </p:val>
                                        </p:tav>
                                        <p:tav tm="100000">
                                          <p:val>
                                            <p:strVal val="1+ppt_w/2"/>
                                          </p:val>
                                        </p:tav>
                                      </p:tavLst>
                                    </p:anim>
                                    <p:anim calcmode="lin" valueType="num">
                                      <p:cBhvr additive="base">
                                        <p:cTn id="241" dur="3000"/>
                                        <p:tgtEl>
                                          <p:spTgt spid="23"/>
                                        </p:tgtEl>
                                        <p:attrNameLst>
                                          <p:attrName>ppt_y</p:attrName>
                                        </p:attrNameLst>
                                      </p:cBhvr>
                                      <p:tavLst>
                                        <p:tav tm="0">
                                          <p:val>
                                            <p:strVal val="ppt_y"/>
                                          </p:val>
                                        </p:tav>
                                        <p:tav tm="100000">
                                          <p:val>
                                            <p:strVal val="1+ppt_h/2"/>
                                          </p:val>
                                        </p:tav>
                                      </p:tavLst>
                                    </p:anim>
                                    <p:set>
                                      <p:cBhvr>
                                        <p:cTn id="242" dur="1" fill="hold">
                                          <p:stCondLst>
                                            <p:cond delay="2999"/>
                                          </p:stCondLst>
                                        </p:cTn>
                                        <p:tgtEl>
                                          <p:spTgt spid="23"/>
                                        </p:tgtEl>
                                        <p:attrNameLst>
                                          <p:attrName>style.visibility</p:attrName>
                                        </p:attrNameLst>
                                      </p:cBhvr>
                                      <p:to>
                                        <p:strVal val="hidden"/>
                                      </p:to>
                                    </p:set>
                                  </p:childTnLst>
                                </p:cTn>
                              </p:par>
                              <p:par>
                                <p:cTn id="243" presetID="2" presetClass="exit" presetSubtype="6" fill="hold" nodeType="withEffect">
                                  <p:stCondLst>
                                    <p:cond delay="0"/>
                                  </p:stCondLst>
                                  <p:childTnLst>
                                    <p:anim calcmode="lin" valueType="num">
                                      <p:cBhvr additive="base">
                                        <p:cTn id="244" dur="3000"/>
                                        <p:tgtEl>
                                          <p:spTgt spid="24"/>
                                        </p:tgtEl>
                                        <p:attrNameLst>
                                          <p:attrName>ppt_x</p:attrName>
                                        </p:attrNameLst>
                                      </p:cBhvr>
                                      <p:tavLst>
                                        <p:tav tm="0">
                                          <p:val>
                                            <p:strVal val="ppt_x"/>
                                          </p:val>
                                        </p:tav>
                                        <p:tav tm="100000">
                                          <p:val>
                                            <p:strVal val="1+ppt_w/2"/>
                                          </p:val>
                                        </p:tav>
                                      </p:tavLst>
                                    </p:anim>
                                    <p:anim calcmode="lin" valueType="num">
                                      <p:cBhvr additive="base">
                                        <p:cTn id="245" dur="3000"/>
                                        <p:tgtEl>
                                          <p:spTgt spid="24"/>
                                        </p:tgtEl>
                                        <p:attrNameLst>
                                          <p:attrName>ppt_y</p:attrName>
                                        </p:attrNameLst>
                                      </p:cBhvr>
                                      <p:tavLst>
                                        <p:tav tm="0">
                                          <p:val>
                                            <p:strVal val="ppt_y"/>
                                          </p:val>
                                        </p:tav>
                                        <p:tav tm="100000">
                                          <p:val>
                                            <p:strVal val="1+ppt_h/2"/>
                                          </p:val>
                                        </p:tav>
                                      </p:tavLst>
                                    </p:anim>
                                    <p:set>
                                      <p:cBhvr>
                                        <p:cTn id="246" dur="1" fill="hold">
                                          <p:stCondLst>
                                            <p:cond delay="2999"/>
                                          </p:stCondLst>
                                        </p:cTn>
                                        <p:tgtEl>
                                          <p:spTgt spid="24"/>
                                        </p:tgtEl>
                                        <p:attrNameLst>
                                          <p:attrName>style.visibility</p:attrName>
                                        </p:attrNameLst>
                                      </p:cBhvr>
                                      <p:to>
                                        <p:strVal val="hidden"/>
                                      </p:to>
                                    </p:set>
                                  </p:childTnLst>
                                </p:cTn>
                              </p:par>
                              <p:par>
                                <p:cTn id="247" presetID="2" presetClass="exit" presetSubtype="6" fill="hold" nodeType="withEffect">
                                  <p:stCondLst>
                                    <p:cond delay="0"/>
                                  </p:stCondLst>
                                  <p:childTnLst>
                                    <p:anim calcmode="lin" valueType="num">
                                      <p:cBhvr additive="base">
                                        <p:cTn id="248" dur="3000"/>
                                        <p:tgtEl>
                                          <p:spTgt spid="27"/>
                                        </p:tgtEl>
                                        <p:attrNameLst>
                                          <p:attrName>ppt_x</p:attrName>
                                        </p:attrNameLst>
                                      </p:cBhvr>
                                      <p:tavLst>
                                        <p:tav tm="0">
                                          <p:val>
                                            <p:strVal val="ppt_x"/>
                                          </p:val>
                                        </p:tav>
                                        <p:tav tm="100000">
                                          <p:val>
                                            <p:strVal val="1+ppt_w/2"/>
                                          </p:val>
                                        </p:tav>
                                      </p:tavLst>
                                    </p:anim>
                                    <p:anim calcmode="lin" valueType="num">
                                      <p:cBhvr additive="base">
                                        <p:cTn id="249" dur="3000"/>
                                        <p:tgtEl>
                                          <p:spTgt spid="27"/>
                                        </p:tgtEl>
                                        <p:attrNameLst>
                                          <p:attrName>ppt_y</p:attrName>
                                        </p:attrNameLst>
                                      </p:cBhvr>
                                      <p:tavLst>
                                        <p:tav tm="0">
                                          <p:val>
                                            <p:strVal val="ppt_y"/>
                                          </p:val>
                                        </p:tav>
                                        <p:tav tm="100000">
                                          <p:val>
                                            <p:strVal val="1+ppt_h/2"/>
                                          </p:val>
                                        </p:tav>
                                      </p:tavLst>
                                    </p:anim>
                                    <p:set>
                                      <p:cBhvr>
                                        <p:cTn id="250" dur="1" fill="hold">
                                          <p:stCondLst>
                                            <p:cond delay="2999"/>
                                          </p:stCondLst>
                                        </p:cTn>
                                        <p:tgtEl>
                                          <p:spTgt spid="27"/>
                                        </p:tgtEl>
                                        <p:attrNameLst>
                                          <p:attrName>style.visibility</p:attrName>
                                        </p:attrNameLst>
                                      </p:cBhvr>
                                      <p:to>
                                        <p:strVal val="hidden"/>
                                      </p:to>
                                    </p:set>
                                  </p:childTnLst>
                                </p:cTn>
                              </p:par>
                              <p:par>
                                <p:cTn id="251" presetID="2" presetClass="exit" presetSubtype="6" fill="hold" nodeType="withEffect">
                                  <p:stCondLst>
                                    <p:cond delay="0"/>
                                  </p:stCondLst>
                                  <p:childTnLst>
                                    <p:anim calcmode="lin" valueType="num">
                                      <p:cBhvr additive="base">
                                        <p:cTn id="252" dur="3000"/>
                                        <p:tgtEl>
                                          <p:spTgt spid="30"/>
                                        </p:tgtEl>
                                        <p:attrNameLst>
                                          <p:attrName>ppt_x</p:attrName>
                                        </p:attrNameLst>
                                      </p:cBhvr>
                                      <p:tavLst>
                                        <p:tav tm="0">
                                          <p:val>
                                            <p:strVal val="ppt_x"/>
                                          </p:val>
                                        </p:tav>
                                        <p:tav tm="100000">
                                          <p:val>
                                            <p:strVal val="1+ppt_w/2"/>
                                          </p:val>
                                        </p:tav>
                                      </p:tavLst>
                                    </p:anim>
                                    <p:anim calcmode="lin" valueType="num">
                                      <p:cBhvr additive="base">
                                        <p:cTn id="253" dur="3000"/>
                                        <p:tgtEl>
                                          <p:spTgt spid="30"/>
                                        </p:tgtEl>
                                        <p:attrNameLst>
                                          <p:attrName>ppt_y</p:attrName>
                                        </p:attrNameLst>
                                      </p:cBhvr>
                                      <p:tavLst>
                                        <p:tav tm="0">
                                          <p:val>
                                            <p:strVal val="ppt_y"/>
                                          </p:val>
                                        </p:tav>
                                        <p:tav tm="100000">
                                          <p:val>
                                            <p:strVal val="1+ppt_h/2"/>
                                          </p:val>
                                        </p:tav>
                                      </p:tavLst>
                                    </p:anim>
                                    <p:set>
                                      <p:cBhvr>
                                        <p:cTn id="254" dur="1" fill="hold">
                                          <p:stCondLst>
                                            <p:cond delay="2999"/>
                                          </p:stCondLst>
                                        </p:cTn>
                                        <p:tgtEl>
                                          <p:spTgt spid="30"/>
                                        </p:tgtEl>
                                        <p:attrNameLst>
                                          <p:attrName>style.visibility</p:attrName>
                                        </p:attrNameLst>
                                      </p:cBhvr>
                                      <p:to>
                                        <p:strVal val="hidden"/>
                                      </p:to>
                                    </p:set>
                                  </p:childTnLst>
                                </p:cTn>
                              </p:par>
                              <p:par>
                                <p:cTn id="255" presetID="2" presetClass="exit" presetSubtype="6" fill="hold" nodeType="withEffect">
                                  <p:stCondLst>
                                    <p:cond delay="0"/>
                                  </p:stCondLst>
                                  <p:childTnLst>
                                    <p:anim calcmode="lin" valueType="num">
                                      <p:cBhvr additive="base">
                                        <p:cTn id="256" dur="3000"/>
                                        <p:tgtEl>
                                          <p:spTgt spid="31"/>
                                        </p:tgtEl>
                                        <p:attrNameLst>
                                          <p:attrName>ppt_x</p:attrName>
                                        </p:attrNameLst>
                                      </p:cBhvr>
                                      <p:tavLst>
                                        <p:tav tm="0">
                                          <p:val>
                                            <p:strVal val="ppt_x"/>
                                          </p:val>
                                        </p:tav>
                                        <p:tav tm="100000">
                                          <p:val>
                                            <p:strVal val="1+ppt_w/2"/>
                                          </p:val>
                                        </p:tav>
                                      </p:tavLst>
                                    </p:anim>
                                    <p:anim calcmode="lin" valueType="num">
                                      <p:cBhvr additive="base">
                                        <p:cTn id="257" dur="3000"/>
                                        <p:tgtEl>
                                          <p:spTgt spid="31"/>
                                        </p:tgtEl>
                                        <p:attrNameLst>
                                          <p:attrName>ppt_y</p:attrName>
                                        </p:attrNameLst>
                                      </p:cBhvr>
                                      <p:tavLst>
                                        <p:tav tm="0">
                                          <p:val>
                                            <p:strVal val="ppt_y"/>
                                          </p:val>
                                        </p:tav>
                                        <p:tav tm="100000">
                                          <p:val>
                                            <p:strVal val="1+ppt_h/2"/>
                                          </p:val>
                                        </p:tav>
                                      </p:tavLst>
                                    </p:anim>
                                    <p:set>
                                      <p:cBhvr>
                                        <p:cTn id="258" dur="1" fill="hold">
                                          <p:stCondLst>
                                            <p:cond delay="2999"/>
                                          </p:stCondLst>
                                        </p:cTn>
                                        <p:tgtEl>
                                          <p:spTgt spid="31"/>
                                        </p:tgtEl>
                                        <p:attrNameLst>
                                          <p:attrName>style.visibility</p:attrName>
                                        </p:attrNameLst>
                                      </p:cBhvr>
                                      <p:to>
                                        <p:strVal val="hidden"/>
                                      </p:to>
                                    </p:set>
                                  </p:childTnLst>
                                </p:cTn>
                              </p:par>
                              <p:par>
                                <p:cTn id="259" presetID="2" presetClass="exit" presetSubtype="6" fill="hold" nodeType="withEffect">
                                  <p:stCondLst>
                                    <p:cond delay="0"/>
                                  </p:stCondLst>
                                  <p:childTnLst>
                                    <p:anim calcmode="lin" valueType="num">
                                      <p:cBhvr additive="base">
                                        <p:cTn id="260" dur="3000"/>
                                        <p:tgtEl>
                                          <p:spTgt spid="32"/>
                                        </p:tgtEl>
                                        <p:attrNameLst>
                                          <p:attrName>ppt_x</p:attrName>
                                        </p:attrNameLst>
                                      </p:cBhvr>
                                      <p:tavLst>
                                        <p:tav tm="0">
                                          <p:val>
                                            <p:strVal val="ppt_x"/>
                                          </p:val>
                                        </p:tav>
                                        <p:tav tm="100000">
                                          <p:val>
                                            <p:strVal val="1+ppt_w/2"/>
                                          </p:val>
                                        </p:tav>
                                      </p:tavLst>
                                    </p:anim>
                                    <p:anim calcmode="lin" valueType="num">
                                      <p:cBhvr additive="base">
                                        <p:cTn id="261" dur="3000"/>
                                        <p:tgtEl>
                                          <p:spTgt spid="32"/>
                                        </p:tgtEl>
                                        <p:attrNameLst>
                                          <p:attrName>ppt_y</p:attrName>
                                        </p:attrNameLst>
                                      </p:cBhvr>
                                      <p:tavLst>
                                        <p:tav tm="0">
                                          <p:val>
                                            <p:strVal val="ppt_y"/>
                                          </p:val>
                                        </p:tav>
                                        <p:tav tm="100000">
                                          <p:val>
                                            <p:strVal val="1+ppt_h/2"/>
                                          </p:val>
                                        </p:tav>
                                      </p:tavLst>
                                    </p:anim>
                                    <p:set>
                                      <p:cBhvr>
                                        <p:cTn id="262" dur="1" fill="hold">
                                          <p:stCondLst>
                                            <p:cond delay="2999"/>
                                          </p:stCondLst>
                                        </p:cTn>
                                        <p:tgtEl>
                                          <p:spTgt spid="32"/>
                                        </p:tgtEl>
                                        <p:attrNameLst>
                                          <p:attrName>style.visibility</p:attrName>
                                        </p:attrNameLst>
                                      </p:cBhvr>
                                      <p:to>
                                        <p:strVal val="hidden"/>
                                      </p:to>
                                    </p:set>
                                  </p:childTnLst>
                                </p:cTn>
                              </p:par>
                              <p:par>
                                <p:cTn id="263" presetID="2" presetClass="exit" presetSubtype="12" fill="hold" nodeType="withEffect">
                                  <p:stCondLst>
                                    <p:cond delay="0"/>
                                  </p:stCondLst>
                                  <p:childTnLst>
                                    <p:anim calcmode="lin" valueType="num">
                                      <p:cBhvr additive="base">
                                        <p:cTn id="264" dur="3000"/>
                                        <p:tgtEl>
                                          <p:spTgt spid="5"/>
                                        </p:tgtEl>
                                        <p:attrNameLst>
                                          <p:attrName>ppt_x</p:attrName>
                                        </p:attrNameLst>
                                      </p:cBhvr>
                                      <p:tavLst>
                                        <p:tav tm="0">
                                          <p:val>
                                            <p:strVal val="ppt_x"/>
                                          </p:val>
                                        </p:tav>
                                        <p:tav tm="100000">
                                          <p:val>
                                            <p:strVal val="0-ppt_w/2"/>
                                          </p:val>
                                        </p:tav>
                                      </p:tavLst>
                                    </p:anim>
                                    <p:anim calcmode="lin" valueType="num">
                                      <p:cBhvr additive="base">
                                        <p:cTn id="265" dur="3000"/>
                                        <p:tgtEl>
                                          <p:spTgt spid="5"/>
                                        </p:tgtEl>
                                        <p:attrNameLst>
                                          <p:attrName>ppt_y</p:attrName>
                                        </p:attrNameLst>
                                      </p:cBhvr>
                                      <p:tavLst>
                                        <p:tav tm="0">
                                          <p:val>
                                            <p:strVal val="ppt_y"/>
                                          </p:val>
                                        </p:tav>
                                        <p:tav tm="100000">
                                          <p:val>
                                            <p:strVal val="1+ppt_h/2"/>
                                          </p:val>
                                        </p:tav>
                                      </p:tavLst>
                                    </p:anim>
                                    <p:set>
                                      <p:cBhvr>
                                        <p:cTn id="266" dur="1" fill="hold">
                                          <p:stCondLst>
                                            <p:cond delay="2999"/>
                                          </p:stCondLst>
                                        </p:cTn>
                                        <p:tgtEl>
                                          <p:spTgt spid="5"/>
                                        </p:tgtEl>
                                        <p:attrNameLst>
                                          <p:attrName>style.visibility</p:attrName>
                                        </p:attrNameLst>
                                      </p:cBhvr>
                                      <p:to>
                                        <p:strVal val="hidden"/>
                                      </p:to>
                                    </p:set>
                                  </p:childTnLst>
                                </p:cTn>
                              </p:par>
                              <p:par>
                                <p:cTn id="267" presetID="2" presetClass="exit" presetSubtype="12" fill="hold" nodeType="withEffect">
                                  <p:stCondLst>
                                    <p:cond delay="0"/>
                                  </p:stCondLst>
                                  <p:childTnLst>
                                    <p:anim calcmode="lin" valueType="num">
                                      <p:cBhvr additive="base">
                                        <p:cTn id="268" dur="3000"/>
                                        <p:tgtEl>
                                          <p:spTgt spid="6"/>
                                        </p:tgtEl>
                                        <p:attrNameLst>
                                          <p:attrName>ppt_x</p:attrName>
                                        </p:attrNameLst>
                                      </p:cBhvr>
                                      <p:tavLst>
                                        <p:tav tm="0">
                                          <p:val>
                                            <p:strVal val="ppt_x"/>
                                          </p:val>
                                        </p:tav>
                                        <p:tav tm="100000">
                                          <p:val>
                                            <p:strVal val="0-ppt_w/2"/>
                                          </p:val>
                                        </p:tav>
                                      </p:tavLst>
                                    </p:anim>
                                    <p:anim calcmode="lin" valueType="num">
                                      <p:cBhvr additive="base">
                                        <p:cTn id="269" dur="3000"/>
                                        <p:tgtEl>
                                          <p:spTgt spid="6"/>
                                        </p:tgtEl>
                                        <p:attrNameLst>
                                          <p:attrName>ppt_y</p:attrName>
                                        </p:attrNameLst>
                                      </p:cBhvr>
                                      <p:tavLst>
                                        <p:tav tm="0">
                                          <p:val>
                                            <p:strVal val="ppt_y"/>
                                          </p:val>
                                        </p:tav>
                                        <p:tav tm="100000">
                                          <p:val>
                                            <p:strVal val="1+ppt_h/2"/>
                                          </p:val>
                                        </p:tav>
                                      </p:tavLst>
                                    </p:anim>
                                    <p:set>
                                      <p:cBhvr>
                                        <p:cTn id="270" dur="1" fill="hold">
                                          <p:stCondLst>
                                            <p:cond delay="2999"/>
                                          </p:stCondLst>
                                        </p:cTn>
                                        <p:tgtEl>
                                          <p:spTgt spid="6"/>
                                        </p:tgtEl>
                                        <p:attrNameLst>
                                          <p:attrName>style.visibility</p:attrName>
                                        </p:attrNameLst>
                                      </p:cBhvr>
                                      <p:to>
                                        <p:strVal val="hidden"/>
                                      </p:to>
                                    </p:set>
                                  </p:childTnLst>
                                </p:cTn>
                              </p:par>
                              <p:par>
                                <p:cTn id="271" presetID="2" presetClass="exit" presetSubtype="12" fill="hold" nodeType="withEffect">
                                  <p:stCondLst>
                                    <p:cond delay="0"/>
                                  </p:stCondLst>
                                  <p:childTnLst>
                                    <p:anim calcmode="lin" valueType="num">
                                      <p:cBhvr additive="base">
                                        <p:cTn id="272" dur="3000"/>
                                        <p:tgtEl>
                                          <p:spTgt spid="8"/>
                                        </p:tgtEl>
                                        <p:attrNameLst>
                                          <p:attrName>ppt_x</p:attrName>
                                        </p:attrNameLst>
                                      </p:cBhvr>
                                      <p:tavLst>
                                        <p:tav tm="0">
                                          <p:val>
                                            <p:strVal val="ppt_x"/>
                                          </p:val>
                                        </p:tav>
                                        <p:tav tm="100000">
                                          <p:val>
                                            <p:strVal val="0-ppt_w/2"/>
                                          </p:val>
                                        </p:tav>
                                      </p:tavLst>
                                    </p:anim>
                                    <p:anim calcmode="lin" valueType="num">
                                      <p:cBhvr additive="base">
                                        <p:cTn id="273" dur="3000"/>
                                        <p:tgtEl>
                                          <p:spTgt spid="8"/>
                                        </p:tgtEl>
                                        <p:attrNameLst>
                                          <p:attrName>ppt_y</p:attrName>
                                        </p:attrNameLst>
                                      </p:cBhvr>
                                      <p:tavLst>
                                        <p:tav tm="0">
                                          <p:val>
                                            <p:strVal val="ppt_y"/>
                                          </p:val>
                                        </p:tav>
                                        <p:tav tm="100000">
                                          <p:val>
                                            <p:strVal val="1+ppt_h/2"/>
                                          </p:val>
                                        </p:tav>
                                      </p:tavLst>
                                    </p:anim>
                                    <p:set>
                                      <p:cBhvr>
                                        <p:cTn id="274" dur="1" fill="hold">
                                          <p:stCondLst>
                                            <p:cond delay="2999"/>
                                          </p:stCondLst>
                                        </p:cTn>
                                        <p:tgtEl>
                                          <p:spTgt spid="8"/>
                                        </p:tgtEl>
                                        <p:attrNameLst>
                                          <p:attrName>style.visibility</p:attrName>
                                        </p:attrNameLst>
                                      </p:cBhvr>
                                      <p:to>
                                        <p:strVal val="hidden"/>
                                      </p:to>
                                    </p:set>
                                  </p:childTnLst>
                                </p:cTn>
                              </p:par>
                              <p:par>
                                <p:cTn id="275" presetID="2" presetClass="exit" presetSubtype="12" fill="hold" nodeType="withEffect">
                                  <p:stCondLst>
                                    <p:cond delay="0"/>
                                  </p:stCondLst>
                                  <p:childTnLst>
                                    <p:anim calcmode="lin" valueType="num">
                                      <p:cBhvr additive="base">
                                        <p:cTn id="276" dur="3000"/>
                                        <p:tgtEl>
                                          <p:spTgt spid="10"/>
                                        </p:tgtEl>
                                        <p:attrNameLst>
                                          <p:attrName>ppt_x</p:attrName>
                                        </p:attrNameLst>
                                      </p:cBhvr>
                                      <p:tavLst>
                                        <p:tav tm="0">
                                          <p:val>
                                            <p:strVal val="ppt_x"/>
                                          </p:val>
                                        </p:tav>
                                        <p:tav tm="100000">
                                          <p:val>
                                            <p:strVal val="0-ppt_w/2"/>
                                          </p:val>
                                        </p:tav>
                                      </p:tavLst>
                                    </p:anim>
                                    <p:anim calcmode="lin" valueType="num">
                                      <p:cBhvr additive="base">
                                        <p:cTn id="277" dur="3000"/>
                                        <p:tgtEl>
                                          <p:spTgt spid="10"/>
                                        </p:tgtEl>
                                        <p:attrNameLst>
                                          <p:attrName>ppt_y</p:attrName>
                                        </p:attrNameLst>
                                      </p:cBhvr>
                                      <p:tavLst>
                                        <p:tav tm="0">
                                          <p:val>
                                            <p:strVal val="ppt_y"/>
                                          </p:val>
                                        </p:tav>
                                        <p:tav tm="100000">
                                          <p:val>
                                            <p:strVal val="1+ppt_h/2"/>
                                          </p:val>
                                        </p:tav>
                                      </p:tavLst>
                                    </p:anim>
                                    <p:set>
                                      <p:cBhvr>
                                        <p:cTn id="278" dur="1" fill="hold">
                                          <p:stCondLst>
                                            <p:cond delay="2999"/>
                                          </p:stCondLst>
                                        </p:cTn>
                                        <p:tgtEl>
                                          <p:spTgt spid="10"/>
                                        </p:tgtEl>
                                        <p:attrNameLst>
                                          <p:attrName>style.visibility</p:attrName>
                                        </p:attrNameLst>
                                      </p:cBhvr>
                                      <p:to>
                                        <p:strVal val="hidden"/>
                                      </p:to>
                                    </p:set>
                                  </p:childTnLst>
                                </p:cTn>
                              </p:par>
                              <p:par>
                                <p:cTn id="279" presetID="2" presetClass="exit" presetSubtype="12" fill="hold" nodeType="withEffect">
                                  <p:stCondLst>
                                    <p:cond delay="0"/>
                                  </p:stCondLst>
                                  <p:childTnLst>
                                    <p:anim calcmode="lin" valueType="num">
                                      <p:cBhvr additive="base">
                                        <p:cTn id="280" dur="3000"/>
                                        <p:tgtEl>
                                          <p:spTgt spid="13"/>
                                        </p:tgtEl>
                                        <p:attrNameLst>
                                          <p:attrName>ppt_x</p:attrName>
                                        </p:attrNameLst>
                                      </p:cBhvr>
                                      <p:tavLst>
                                        <p:tav tm="0">
                                          <p:val>
                                            <p:strVal val="ppt_x"/>
                                          </p:val>
                                        </p:tav>
                                        <p:tav tm="100000">
                                          <p:val>
                                            <p:strVal val="0-ppt_w/2"/>
                                          </p:val>
                                        </p:tav>
                                      </p:tavLst>
                                    </p:anim>
                                    <p:anim calcmode="lin" valueType="num">
                                      <p:cBhvr additive="base">
                                        <p:cTn id="281" dur="3000"/>
                                        <p:tgtEl>
                                          <p:spTgt spid="13"/>
                                        </p:tgtEl>
                                        <p:attrNameLst>
                                          <p:attrName>ppt_y</p:attrName>
                                        </p:attrNameLst>
                                      </p:cBhvr>
                                      <p:tavLst>
                                        <p:tav tm="0">
                                          <p:val>
                                            <p:strVal val="ppt_y"/>
                                          </p:val>
                                        </p:tav>
                                        <p:tav tm="100000">
                                          <p:val>
                                            <p:strVal val="1+ppt_h/2"/>
                                          </p:val>
                                        </p:tav>
                                      </p:tavLst>
                                    </p:anim>
                                    <p:set>
                                      <p:cBhvr>
                                        <p:cTn id="282" dur="1" fill="hold">
                                          <p:stCondLst>
                                            <p:cond delay="2999"/>
                                          </p:stCondLst>
                                        </p:cTn>
                                        <p:tgtEl>
                                          <p:spTgt spid="13"/>
                                        </p:tgtEl>
                                        <p:attrNameLst>
                                          <p:attrName>style.visibility</p:attrName>
                                        </p:attrNameLst>
                                      </p:cBhvr>
                                      <p:to>
                                        <p:strVal val="hidden"/>
                                      </p:to>
                                    </p:set>
                                  </p:childTnLst>
                                </p:cTn>
                              </p:par>
                              <p:par>
                                <p:cTn id="283" presetID="2" presetClass="exit" presetSubtype="12" fill="hold" nodeType="withEffect">
                                  <p:stCondLst>
                                    <p:cond delay="0"/>
                                  </p:stCondLst>
                                  <p:childTnLst>
                                    <p:anim calcmode="lin" valueType="num">
                                      <p:cBhvr additive="base">
                                        <p:cTn id="284" dur="3000"/>
                                        <p:tgtEl>
                                          <p:spTgt spid="14"/>
                                        </p:tgtEl>
                                        <p:attrNameLst>
                                          <p:attrName>ppt_x</p:attrName>
                                        </p:attrNameLst>
                                      </p:cBhvr>
                                      <p:tavLst>
                                        <p:tav tm="0">
                                          <p:val>
                                            <p:strVal val="ppt_x"/>
                                          </p:val>
                                        </p:tav>
                                        <p:tav tm="100000">
                                          <p:val>
                                            <p:strVal val="0-ppt_w/2"/>
                                          </p:val>
                                        </p:tav>
                                      </p:tavLst>
                                    </p:anim>
                                    <p:anim calcmode="lin" valueType="num">
                                      <p:cBhvr additive="base">
                                        <p:cTn id="285" dur="3000"/>
                                        <p:tgtEl>
                                          <p:spTgt spid="14"/>
                                        </p:tgtEl>
                                        <p:attrNameLst>
                                          <p:attrName>ppt_y</p:attrName>
                                        </p:attrNameLst>
                                      </p:cBhvr>
                                      <p:tavLst>
                                        <p:tav tm="0">
                                          <p:val>
                                            <p:strVal val="ppt_y"/>
                                          </p:val>
                                        </p:tav>
                                        <p:tav tm="100000">
                                          <p:val>
                                            <p:strVal val="1+ppt_h/2"/>
                                          </p:val>
                                        </p:tav>
                                      </p:tavLst>
                                    </p:anim>
                                    <p:set>
                                      <p:cBhvr>
                                        <p:cTn id="286" dur="1" fill="hold">
                                          <p:stCondLst>
                                            <p:cond delay="2999"/>
                                          </p:stCondLst>
                                        </p:cTn>
                                        <p:tgtEl>
                                          <p:spTgt spid="14"/>
                                        </p:tgtEl>
                                        <p:attrNameLst>
                                          <p:attrName>style.visibility</p:attrName>
                                        </p:attrNameLst>
                                      </p:cBhvr>
                                      <p:to>
                                        <p:strVal val="hidden"/>
                                      </p:to>
                                    </p:set>
                                  </p:childTnLst>
                                </p:cTn>
                              </p:par>
                              <p:par>
                                <p:cTn id="287" presetID="2" presetClass="exit" presetSubtype="12" fill="hold" nodeType="withEffect">
                                  <p:stCondLst>
                                    <p:cond delay="0"/>
                                  </p:stCondLst>
                                  <p:childTnLst>
                                    <p:anim calcmode="lin" valueType="num">
                                      <p:cBhvr additive="base">
                                        <p:cTn id="288" dur="3000"/>
                                        <p:tgtEl>
                                          <p:spTgt spid="16"/>
                                        </p:tgtEl>
                                        <p:attrNameLst>
                                          <p:attrName>ppt_x</p:attrName>
                                        </p:attrNameLst>
                                      </p:cBhvr>
                                      <p:tavLst>
                                        <p:tav tm="0">
                                          <p:val>
                                            <p:strVal val="ppt_x"/>
                                          </p:val>
                                        </p:tav>
                                        <p:tav tm="100000">
                                          <p:val>
                                            <p:strVal val="0-ppt_w/2"/>
                                          </p:val>
                                        </p:tav>
                                      </p:tavLst>
                                    </p:anim>
                                    <p:anim calcmode="lin" valueType="num">
                                      <p:cBhvr additive="base">
                                        <p:cTn id="289" dur="3000"/>
                                        <p:tgtEl>
                                          <p:spTgt spid="16"/>
                                        </p:tgtEl>
                                        <p:attrNameLst>
                                          <p:attrName>ppt_y</p:attrName>
                                        </p:attrNameLst>
                                      </p:cBhvr>
                                      <p:tavLst>
                                        <p:tav tm="0">
                                          <p:val>
                                            <p:strVal val="ppt_y"/>
                                          </p:val>
                                        </p:tav>
                                        <p:tav tm="100000">
                                          <p:val>
                                            <p:strVal val="1+ppt_h/2"/>
                                          </p:val>
                                        </p:tav>
                                      </p:tavLst>
                                    </p:anim>
                                    <p:set>
                                      <p:cBhvr>
                                        <p:cTn id="290" dur="1" fill="hold">
                                          <p:stCondLst>
                                            <p:cond delay="2999"/>
                                          </p:stCondLst>
                                        </p:cTn>
                                        <p:tgtEl>
                                          <p:spTgt spid="16"/>
                                        </p:tgtEl>
                                        <p:attrNameLst>
                                          <p:attrName>style.visibility</p:attrName>
                                        </p:attrNameLst>
                                      </p:cBhvr>
                                      <p:to>
                                        <p:strVal val="hidden"/>
                                      </p:to>
                                    </p:set>
                                  </p:childTnLst>
                                </p:cTn>
                              </p:par>
                              <p:par>
                                <p:cTn id="291" presetID="2" presetClass="exit" presetSubtype="12" fill="hold" nodeType="withEffect">
                                  <p:stCondLst>
                                    <p:cond delay="0"/>
                                  </p:stCondLst>
                                  <p:childTnLst>
                                    <p:anim calcmode="lin" valueType="num">
                                      <p:cBhvr additive="base">
                                        <p:cTn id="292" dur="3000"/>
                                        <p:tgtEl>
                                          <p:spTgt spid="18"/>
                                        </p:tgtEl>
                                        <p:attrNameLst>
                                          <p:attrName>ppt_x</p:attrName>
                                        </p:attrNameLst>
                                      </p:cBhvr>
                                      <p:tavLst>
                                        <p:tav tm="0">
                                          <p:val>
                                            <p:strVal val="ppt_x"/>
                                          </p:val>
                                        </p:tav>
                                        <p:tav tm="100000">
                                          <p:val>
                                            <p:strVal val="0-ppt_w/2"/>
                                          </p:val>
                                        </p:tav>
                                      </p:tavLst>
                                    </p:anim>
                                    <p:anim calcmode="lin" valueType="num">
                                      <p:cBhvr additive="base">
                                        <p:cTn id="293" dur="3000"/>
                                        <p:tgtEl>
                                          <p:spTgt spid="18"/>
                                        </p:tgtEl>
                                        <p:attrNameLst>
                                          <p:attrName>ppt_y</p:attrName>
                                        </p:attrNameLst>
                                      </p:cBhvr>
                                      <p:tavLst>
                                        <p:tav tm="0">
                                          <p:val>
                                            <p:strVal val="ppt_y"/>
                                          </p:val>
                                        </p:tav>
                                        <p:tav tm="100000">
                                          <p:val>
                                            <p:strVal val="1+ppt_h/2"/>
                                          </p:val>
                                        </p:tav>
                                      </p:tavLst>
                                    </p:anim>
                                    <p:set>
                                      <p:cBhvr>
                                        <p:cTn id="294" dur="1" fill="hold">
                                          <p:stCondLst>
                                            <p:cond delay="2999"/>
                                          </p:stCondLst>
                                        </p:cTn>
                                        <p:tgtEl>
                                          <p:spTgt spid="18"/>
                                        </p:tgtEl>
                                        <p:attrNameLst>
                                          <p:attrName>style.visibility</p:attrName>
                                        </p:attrNameLst>
                                      </p:cBhvr>
                                      <p:to>
                                        <p:strVal val="hidden"/>
                                      </p:to>
                                    </p:set>
                                  </p:childTnLst>
                                </p:cTn>
                              </p:par>
                              <p:par>
                                <p:cTn id="295" presetID="2" presetClass="exit" presetSubtype="12" fill="hold" nodeType="withEffect">
                                  <p:stCondLst>
                                    <p:cond delay="0"/>
                                  </p:stCondLst>
                                  <p:childTnLst>
                                    <p:anim calcmode="lin" valueType="num">
                                      <p:cBhvr additive="base">
                                        <p:cTn id="296" dur="3000"/>
                                        <p:tgtEl>
                                          <p:spTgt spid="21"/>
                                        </p:tgtEl>
                                        <p:attrNameLst>
                                          <p:attrName>ppt_x</p:attrName>
                                        </p:attrNameLst>
                                      </p:cBhvr>
                                      <p:tavLst>
                                        <p:tav tm="0">
                                          <p:val>
                                            <p:strVal val="ppt_x"/>
                                          </p:val>
                                        </p:tav>
                                        <p:tav tm="100000">
                                          <p:val>
                                            <p:strVal val="0-ppt_w/2"/>
                                          </p:val>
                                        </p:tav>
                                      </p:tavLst>
                                    </p:anim>
                                    <p:anim calcmode="lin" valueType="num">
                                      <p:cBhvr additive="base">
                                        <p:cTn id="297" dur="3000"/>
                                        <p:tgtEl>
                                          <p:spTgt spid="21"/>
                                        </p:tgtEl>
                                        <p:attrNameLst>
                                          <p:attrName>ppt_y</p:attrName>
                                        </p:attrNameLst>
                                      </p:cBhvr>
                                      <p:tavLst>
                                        <p:tav tm="0">
                                          <p:val>
                                            <p:strVal val="ppt_y"/>
                                          </p:val>
                                        </p:tav>
                                        <p:tav tm="100000">
                                          <p:val>
                                            <p:strVal val="1+ppt_h/2"/>
                                          </p:val>
                                        </p:tav>
                                      </p:tavLst>
                                    </p:anim>
                                    <p:set>
                                      <p:cBhvr>
                                        <p:cTn id="298" dur="1" fill="hold">
                                          <p:stCondLst>
                                            <p:cond delay="2999"/>
                                          </p:stCondLst>
                                        </p:cTn>
                                        <p:tgtEl>
                                          <p:spTgt spid="21"/>
                                        </p:tgtEl>
                                        <p:attrNameLst>
                                          <p:attrName>style.visibility</p:attrName>
                                        </p:attrNameLst>
                                      </p:cBhvr>
                                      <p:to>
                                        <p:strVal val="hidden"/>
                                      </p:to>
                                    </p:set>
                                  </p:childTnLst>
                                </p:cTn>
                              </p:par>
                              <p:par>
                                <p:cTn id="299" presetID="2" presetClass="exit" presetSubtype="12" fill="hold" nodeType="withEffect">
                                  <p:stCondLst>
                                    <p:cond delay="0"/>
                                  </p:stCondLst>
                                  <p:childTnLst>
                                    <p:anim calcmode="lin" valueType="num">
                                      <p:cBhvr additive="base">
                                        <p:cTn id="300" dur="3000"/>
                                        <p:tgtEl>
                                          <p:spTgt spid="22"/>
                                        </p:tgtEl>
                                        <p:attrNameLst>
                                          <p:attrName>ppt_x</p:attrName>
                                        </p:attrNameLst>
                                      </p:cBhvr>
                                      <p:tavLst>
                                        <p:tav tm="0">
                                          <p:val>
                                            <p:strVal val="ppt_x"/>
                                          </p:val>
                                        </p:tav>
                                        <p:tav tm="100000">
                                          <p:val>
                                            <p:strVal val="0-ppt_w/2"/>
                                          </p:val>
                                        </p:tav>
                                      </p:tavLst>
                                    </p:anim>
                                    <p:anim calcmode="lin" valueType="num">
                                      <p:cBhvr additive="base">
                                        <p:cTn id="301" dur="3000"/>
                                        <p:tgtEl>
                                          <p:spTgt spid="22"/>
                                        </p:tgtEl>
                                        <p:attrNameLst>
                                          <p:attrName>ppt_y</p:attrName>
                                        </p:attrNameLst>
                                      </p:cBhvr>
                                      <p:tavLst>
                                        <p:tav tm="0">
                                          <p:val>
                                            <p:strVal val="ppt_y"/>
                                          </p:val>
                                        </p:tav>
                                        <p:tav tm="100000">
                                          <p:val>
                                            <p:strVal val="1+ppt_h/2"/>
                                          </p:val>
                                        </p:tav>
                                      </p:tavLst>
                                    </p:anim>
                                    <p:set>
                                      <p:cBhvr>
                                        <p:cTn id="302" dur="1" fill="hold">
                                          <p:stCondLst>
                                            <p:cond delay="2999"/>
                                          </p:stCondLst>
                                        </p:cTn>
                                        <p:tgtEl>
                                          <p:spTgt spid="22"/>
                                        </p:tgtEl>
                                        <p:attrNameLst>
                                          <p:attrName>style.visibility</p:attrName>
                                        </p:attrNameLst>
                                      </p:cBhvr>
                                      <p:to>
                                        <p:strVal val="hidden"/>
                                      </p:to>
                                    </p:set>
                                  </p:childTnLst>
                                </p:cTn>
                              </p:par>
                              <p:par>
                                <p:cTn id="303" presetID="2" presetClass="exit" presetSubtype="12" fill="hold" nodeType="withEffect">
                                  <p:stCondLst>
                                    <p:cond delay="0"/>
                                  </p:stCondLst>
                                  <p:childTnLst>
                                    <p:anim calcmode="lin" valueType="num">
                                      <p:cBhvr additive="base">
                                        <p:cTn id="304" dur="3000"/>
                                        <p:tgtEl>
                                          <p:spTgt spid="25"/>
                                        </p:tgtEl>
                                        <p:attrNameLst>
                                          <p:attrName>ppt_x</p:attrName>
                                        </p:attrNameLst>
                                      </p:cBhvr>
                                      <p:tavLst>
                                        <p:tav tm="0">
                                          <p:val>
                                            <p:strVal val="ppt_x"/>
                                          </p:val>
                                        </p:tav>
                                        <p:tav tm="100000">
                                          <p:val>
                                            <p:strVal val="0-ppt_w/2"/>
                                          </p:val>
                                        </p:tav>
                                      </p:tavLst>
                                    </p:anim>
                                    <p:anim calcmode="lin" valueType="num">
                                      <p:cBhvr additive="base">
                                        <p:cTn id="305" dur="3000"/>
                                        <p:tgtEl>
                                          <p:spTgt spid="25"/>
                                        </p:tgtEl>
                                        <p:attrNameLst>
                                          <p:attrName>ppt_y</p:attrName>
                                        </p:attrNameLst>
                                      </p:cBhvr>
                                      <p:tavLst>
                                        <p:tav tm="0">
                                          <p:val>
                                            <p:strVal val="ppt_y"/>
                                          </p:val>
                                        </p:tav>
                                        <p:tav tm="100000">
                                          <p:val>
                                            <p:strVal val="1+ppt_h/2"/>
                                          </p:val>
                                        </p:tav>
                                      </p:tavLst>
                                    </p:anim>
                                    <p:set>
                                      <p:cBhvr>
                                        <p:cTn id="306" dur="1" fill="hold">
                                          <p:stCondLst>
                                            <p:cond delay="2999"/>
                                          </p:stCondLst>
                                        </p:cTn>
                                        <p:tgtEl>
                                          <p:spTgt spid="25"/>
                                        </p:tgtEl>
                                        <p:attrNameLst>
                                          <p:attrName>style.visibility</p:attrName>
                                        </p:attrNameLst>
                                      </p:cBhvr>
                                      <p:to>
                                        <p:strVal val="hidden"/>
                                      </p:to>
                                    </p:set>
                                  </p:childTnLst>
                                </p:cTn>
                              </p:par>
                              <p:par>
                                <p:cTn id="307" presetID="2" presetClass="exit" presetSubtype="12" fill="hold" nodeType="withEffect">
                                  <p:stCondLst>
                                    <p:cond delay="0"/>
                                  </p:stCondLst>
                                  <p:childTnLst>
                                    <p:anim calcmode="lin" valueType="num">
                                      <p:cBhvr additive="base">
                                        <p:cTn id="308" dur="3000"/>
                                        <p:tgtEl>
                                          <p:spTgt spid="26"/>
                                        </p:tgtEl>
                                        <p:attrNameLst>
                                          <p:attrName>ppt_x</p:attrName>
                                        </p:attrNameLst>
                                      </p:cBhvr>
                                      <p:tavLst>
                                        <p:tav tm="0">
                                          <p:val>
                                            <p:strVal val="ppt_x"/>
                                          </p:val>
                                        </p:tav>
                                        <p:tav tm="100000">
                                          <p:val>
                                            <p:strVal val="0-ppt_w/2"/>
                                          </p:val>
                                        </p:tav>
                                      </p:tavLst>
                                    </p:anim>
                                    <p:anim calcmode="lin" valueType="num">
                                      <p:cBhvr additive="base">
                                        <p:cTn id="309" dur="3000"/>
                                        <p:tgtEl>
                                          <p:spTgt spid="26"/>
                                        </p:tgtEl>
                                        <p:attrNameLst>
                                          <p:attrName>ppt_y</p:attrName>
                                        </p:attrNameLst>
                                      </p:cBhvr>
                                      <p:tavLst>
                                        <p:tav tm="0">
                                          <p:val>
                                            <p:strVal val="ppt_y"/>
                                          </p:val>
                                        </p:tav>
                                        <p:tav tm="100000">
                                          <p:val>
                                            <p:strVal val="1+ppt_h/2"/>
                                          </p:val>
                                        </p:tav>
                                      </p:tavLst>
                                    </p:anim>
                                    <p:set>
                                      <p:cBhvr>
                                        <p:cTn id="310" dur="1" fill="hold">
                                          <p:stCondLst>
                                            <p:cond delay="2999"/>
                                          </p:stCondLst>
                                        </p:cTn>
                                        <p:tgtEl>
                                          <p:spTgt spid="26"/>
                                        </p:tgtEl>
                                        <p:attrNameLst>
                                          <p:attrName>style.visibility</p:attrName>
                                        </p:attrNameLst>
                                      </p:cBhvr>
                                      <p:to>
                                        <p:strVal val="hidden"/>
                                      </p:to>
                                    </p:set>
                                  </p:childTnLst>
                                </p:cTn>
                              </p:par>
                              <p:par>
                                <p:cTn id="311" presetID="2" presetClass="exit" presetSubtype="12" fill="hold" nodeType="withEffect">
                                  <p:stCondLst>
                                    <p:cond delay="0"/>
                                  </p:stCondLst>
                                  <p:childTnLst>
                                    <p:anim calcmode="lin" valueType="num">
                                      <p:cBhvr additive="base">
                                        <p:cTn id="312" dur="3000"/>
                                        <p:tgtEl>
                                          <p:spTgt spid="28"/>
                                        </p:tgtEl>
                                        <p:attrNameLst>
                                          <p:attrName>ppt_x</p:attrName>
                                        </p:attrNameLst>
                                      </p:cBhvr>
                                      <p:tavLst>
                                        <p:tav tm="0">
                                          <p:val>
                                            <p:strVal val="ppt_x"/>
                                          </p:val>
                                        </p:tav>
                                        <p:tav tm="100000">
                                          <p:val>
                                            <p:strVal val="0-ppt_w/2"/>
                                          </p:val>
                                        </p:tav>
                                      </p:tavLst>
                                    </p:anim>
                                    <p:anim calcmode="lin" valueType="num">
                                      <p:cBhvr additive="base">
                                        <p:cTn id="313" dur="3000"/>
                                        <p:tgtEl>
                                          <p:spTgt spid="28"/>
                                        </p:tgtEl>
                                        <p:attrNameLst>
                                          <p:attrName>ppt_y</p:attrName>
                                        </p:attrNameLst>
                                      </p:cBhvr>
                                      <p:tavLst>
                                        <p:tav tm="0">
                                          <p:val>
                                            <p:strVal val="ppt_y"/>
                                          </p:val>
                                        </p:tav>
                                        <p:tav tm="100000">
                                          <p:val>
                                            <p:strVal val="1+ppt_h/2"/>
                                          </p:val>
                                        </p:tav>
                                      </p:tavLst>
                                    </p:anim>
                                    <p:set>
                                      <p:cBhvr>
                                        <p:cTn id="314" dur="1" fill="hold">
                                          <p:stCondLst>
                                            <p:cond delay="2999"/>
                                          </p:stCondLst>
                                        </p:cTn>
                                        <p:tgtEl>
                                          <p:spTgt spid="28"/>
                                        </p:tgtEl>
                                        <p:attrNameLst>
                                          <p:attrName>style.visibility</p:attrName>
                                        </p:attrNameLst>
                                      </p:cBhvr>
                                      <p:to>
                                        <p:strVal val="hidden"/>
                                      </p:to>
                                    </p:set>
                                  </p:childTnLst>
                                </p:cTn>
                              </p:par>
                              <p:par>
                                <p:cTn id="315" presetID="2" presetClass="exit" presetSubtype="12" fill="hold" nodeType="withEffect">
                                  <p:stCondLst>
                                    <p:cond delay="0"/>
                                  </p:stCondLst>
                                  <p:childTnLst>
                                    <p:anim calcmode="lin" valueType="num">
                                      <p:cBhvr additive="base">
                                        <p:cTn id="316" dur="3000"/>
                                        <p:tgtEl>
                                          <p:spTgt spid="29"/>
                                        </p:tgtEl>
                                        <p:attrNameLst>
                                          <p:attrName>ppt_x</p:attrName>
                                        </p:attrNameLst>
                                      </p:cBhvr>
                                      <p:tavLst>
                                        <p:tav tm="0">
                                          <p:val>
                                            <p:strVal val="ppt_x"/>
                                          </p:val>
                                        </p:tav>
                                        <p:tav tm="100000">
                                          <p:val>
                                            <p:strVal val="0-ppt_w/2"/>
                                          </p:val>
                                        </p:tav>
                                      </p:tavLst>
                                    </p:anim>
                                    <p:anim calcmode="lin" valueType="num">
                                      <p:cBhvr additive="base">
                                        <p:cTn id="317" dur="3000"/>
                                        <p:tgtEl>
                                          <p:spTgt spid="29"/>
                                        </p:tgtEl>
                                        <p:attrNameLst>
                                          <p:attrName>ppt_y</p:attrName>
                                        </p:attrNameLst>
                                      </p:cBhvr>
                                      <p:tavLst>
                                        <p:tav tm="0">
                                          <p:val>
                                            <p:strVal val="ppt_y"/>
                                          </p:val>
                                        </p:tav>
                                        <p:tav tm="100000">
                                          <p:val>
                                            <p:strVal val="1+ppt_h/2"/>
                                          </p:val>
                                        </p:tav>
                                      </p:tavLst>
                                    </p:anim>
                                    <p:set>
                                      <p:cBhvr>
                                        <p:cTn id="318" dur="1" fill="hold">
                                          <p:stCondLst>
                                            <p:cond delay="2999"/>
                                          </p:stCondLst>
                                        </p:cTn>
                                        <p:tgtEl>
                                          <p:spTgt spid="29"/>
                                        </p:tgtEl>
                                        <p:attrNameLst>
                                          <p:attrName>style.visibility</p:attrName>
                                        </p:attrNameLst>
                                      </p:cBhvr>
                                      <p:to>
                                        <p:strVal val="hidden"/>
                                      </p:to>
                                    </p:set>
                                  </p:childTnLst>
                                </p:cTn>
                              </p:par>
                              <p:par>
                                <p:cTn id="319" presetID="2" presetClass="exit" presetSubtype="12" fill="hold" nodeType="withEffect">
                                  <p:stCondLst>
                                    <p:cond delay="0"/>
                                  </p:stCondLst>
                                  <p:childTnLst>
                                    <p:anim calcmode="lin" valueType="num">
                                      <p:cBhvr additive="base">
                                        <p:cTn id="320" dur="3000"/>
                                        <p:tgtEl>
                                          <p:spTgt spid="33"/>
                                        </p:tgtEl>
                                        <p:attrNameLst>
                                          <p:attrName>ppt_x</p:attrName>
                                        </p:attrNameLst>
                                      </p:cBhvr>
                                      <p:tavLst>
                                        <p:tav tm="0">
                                          <p:val>
                                            <p:strVal val="ppt_x"/>
                                          </p:val>
                                        </p:tav>
                                        <p:tav tm="100000">
                                          <p:val>
                                            <p:strVal val="0-ppt_w/2"/>
                                          </p:val>
                                        </p:tav>
                                      </p:tavLst>
                                    </p:anim>
                                    <p:anim calcmode="lin" valueType="num">
                                      <p:cBhvr additive="base">
                                        <p:cTn id="321" dur="3000"/>
                                        <p:tgtEl>
                                          <p:spTgt spid="33"/>
                                        </p:tgtEl>
                                        <p:attrNameLst>
                                          <p:attrName>ppt_y</p:attrName>
                                        </p:attrNameLst>
                                      </p:cBhvr>
                                      <p:tavLst>
                                        <p:tav tm="0">
                                          <p:val>
                                            <p:strVal val="ppt_y"/>
                                          </p:val>
                                        </p:tav>
                                        <p:tav tm="100000">
                                          <p:val>
                                            <p:strVal val="1+ppt_h/2"/>
                                          </p:val>
                                        </p:tav>
                                      </p:tavLst>
                                    </p:anim>
                                    <p:set>
                                      <p:cBhvr>
                                        <p:cTn id="322" dur="1" fill="hold">
                                          <p:stCondLst>
                                            <p:cond delay="2999"/>
                                          </p:stCondLst>
                                        </p:cTn>
                                        <p:tgtEl>
                                          <p:spTgt spid="33"/>
                                        </p:tgtEl>
                                        <p:attrNameLst>
                                          <p:attrName>style.visibility</p:attrName>
                                        </p:attrNameLst>
                                      </p:cBhvr>
                                      <p:to>
                                        <p:strVal val="hidden"/>
                                      </p:to>
                                    </p:set>
                                  </p:childTnLst>
                                </p:cTn>
                              </p:par>
                              <p:par>
                                <p:cTn id="323" presetID="2" presetClass="exit" presetSubtype="12" fill="hold" nodeType="withEffect">
                                  <p:stCondLst>
                                    <p:cond delay="0"/>
                                  </p:stCondLst>
                                  <p:childTnLst>
                                    <p:anim calcmode="lin" valueType="num">
                                      <p:cBhvr additive="base">
                                        <p:cTn id="324" dur="3000"/>
                                        <p:tgtEl>
                                          <p:spTgt spid="34"/>
                                        </p:tgtEl>
                                        <p:attrNameLst>
                                          <p:attrName>ppt_x</p:attrName>
                                        </p:attrNameLst>
                                      </p:cBhvr>
                                      <p:tavLst>
                                        <p:tav tm="0">
                                          <p:val>
                                            <p:strVal val="ppt_x"/>
                                          </p:val>
                                        </p:tav>
                                        <p:tav tm="100000">
                                          <p:val>
                                            <p:strVal val="0-ppt_w/2"/>
                                          </p:val>
                                        </p:tav>
                                      </p:tavLst>
                                    </p:anim>
                                    <p:anim calcmode="lin" valueType="num">
                                      <p:cBhvr additive="base">
                                        <p:cTn id="325" dur="3000"/>
                                        <p:tgtEl>
                                          <p:spTgt spid="34"/>
                                        </p:tgtEl>
                                        <p:attrNameLst>
                                          <p:attrName>ppt_y</p:attrName>
                                        </p:attrNameLst>
                                      </p:cBhvr>
                                      <p:tavLst>
                                        <p:tav tm="0">
                                          <p:val>
                                            <p:strVal val="ppt_y"/>
                                          </p:val>
                                        </p:tav>
                                        <p:tav tm="100000">
                                          <p:val>
                                            <p:strVal val="1+ppt_h/2"/>
                                          </p:val>
                                        </p:tav>
                                      </p:tavLst>
                                    </p:anim>
                                    <p:set>
                                      <p:cBhvr>
                                        <p:cTn id="326" dur="1" fill="hold">
                                          <p:stCondLst>
                                            <p:cond delay="2999"/>
                                          </p:stCondLst>
                                        </p:cTn>
                                        <p:tgtEl>
                                          <p:spTgt spid="34"/>
                                        </p:tgtEl>
                                        <p:attrNameLst>
                                          <p:attrName>style.visibility</p:attrName>
                                        </p:attrNameLst>
                                      </p:cBhvr>
                                      <p:to>
                                        <p:strVal val="hidden"/>
                                      </p:to>
                                    </p:set>
                                  </p:childTnLst>
                                </p:cTn>
                              </p:par>
                              <p:par>
                                <p:cTn id="327" presetID="8" presetClass="emph" presetSubtype="0" fill="hold" nodeType="withEffect">
                                  <p:stCondLst>
                                    <p:cond delay="0"/>
                                  </p:stCondLst>
                                  <p:childTnLst>
                                    <p:animRot by="21600000">
                                      <p:cBhvr>
                                        <p:cTn id="328" dur="3000" fill="hold"/>
                                        <p:tgtEl>
                                          <p:spTgt spid="5"/>
                                        </p:tgtEl>
                                        <p:attrNameLst>
                                          <p:attrName>r</p:attrName>
                                        </p:attrNameLst>
                                      </p:cBhvr>
                                    </p:animRot>
                                  </p:childTnLst>
                                </p:cTn>
                              </p:par>
                              <p:par>
                                <p:cTn id="329" presetID="8" presetClass="emph" presetSubtype="0" fill="hold" nodeType="withEffect">
                                  <p:stCondLst>
                                    <p:cond delay="0"/>
                                  </p:stCondLst>
                                  <p:childTnLst>
                                    <p:animRot by="21600000">
                                      <p:cBhvr>
                                        <p:cTn id="330" dur="3000" fill="hold"/>
                                        <p:tgtEl>
                                          <p:spTgt spid="6"/>
                                        </p:tgtEl>
                                        <p:attrNameLst>
                                          <p:attrName>r</p:attrName>
                                        </p:attrNameLst>
                                      </p:cBhvr>
                                    </p:animRot>
                                  </p:childTnLst>
                                </p:cTn>
                              </p:par>
                              <p:par>
                                <p:cTn id="331" presetID="8" presetClass="emph" presetSubtype="0" fill="hold" nodeType="withEffect">
                                  <p:stCondLst>
                                    <p:cond delay="0"/>
                                  </p:stCondLst>
                                  <p:childTnLst>
                                    <p:animRot by="21600000">
                                      <p:cBhvr>
                                        <p:cTn id="332" dur="3000" fill="hold"/>
                                        <p:tgtEl>
                                          <p:spTgt spid="8"/>
                                        </p:tgtEl>
                                        <p:attrNameLst>
                                          <p:attrName>r</p:attrName>
                                        </p:attrNameLst>
                                      </p:cBhvr>
                                    </p:animRot>
                                  </p:childTnLst>
                                </p:cTn>
                              </p:par>
                              <p:par>
                                <p:cTn id="333" presetID="8" presetClass="emph" presetSubtype="0" fill="hold" nodeType="withEffect">
                                  <p:stCondLst>
                                    <p:cond delay="0"/>
                                  </p:stCondLst>
                                  <p:childTnLst>
                                    <p:animRot by="21600000">
                                      <p:cBhvr>
                                        <p:cTn id="334" dur="3000" fill="hold"/>
                                        <p:tgtEl>
                                          <p:spTgt spid="10"/>
                                        </p:tgtEl>
                                        <p:attrNameLst>
                                          <p:attrName>r</p:attrName>
                                        </p:attrNameLst>
                                      </p:cBhvr>
                                    </p:animRot>
                                  </p:childTnLst>
                                </p:cTn>
                              </p:par>
                              <p:par>
                                <p:cTn id="335" presetID="8" presetClass="emph" presetSubtype="0" fill="hold" nodeType="withEffect">
                                  <p:stCondLst>
                                    <p:cond delay="0"/>
                                  </p:stCondLst>
                                  <p:childTnLst>
                                    <p:animRot by="21600000">
                                      <p:cBhvr>
                                        <p:cTn id="336" dur="3000" fill="hold"/>
                                        <p:tgtEl>
                                          <p:spTgt spid="13"/>
                                        </p:tgtEl>
                                        <p:attrNameLst>
                                          <p:attrName>r</p:attrName>
                                        </p:attrNameLst>
                                      </p:cBhvr>
                                    </p:animRot>
                                  </p:childTnLst>
                                </p:cTn>
                              </p:par>
                              <p:par>
                                <p:cTn id="337" presetID="8" presetClass="emph" presetSubtype="0" fill="hold" nodeType="withEffect">
                                  <p:stCondLst>
                                    <p:cond delay="0"/>
                                  </p:stCondLst>
                                  <p:childTnLst>
                                    <p:animRot by="21600000">
                                      <p:cBhvr>
                                        <p:cTn id="338" dur="3000" fill="hold"/>
                                        <p:tgtEl>
                                          <p:spTgt spid="14"/>
                                        </p:tgtEl>
                                        <p:attrNameLst>
                                          <p:attrName>r</p:attrName>
                                        </p:attrNameLst>
                                      </p:cBhvr>
                                    </p:animRot>
                                  </p:childTnLst>
                                </p:cTn>
                              </p:par>
                              <p:par>
                                <p:cTn id="339" presetID="8" presetClass="emph" presetSubtype="0" fill="hold" nodeType="withEffect">
                                  <p:stCondLst>
                                    <p:cond delay="0"/>
                                  </p:stCondLst>
                                  <p:childTnLst>
                                    <p:animRot by="21600000">
                                      <p:cBhvr>
                                        <p:cTn id="340" dur="3000" fill="hold"/>
                                        <p:tgtEl>
                                          <p:spTgt spid="16"/>
                                        </p:tgtEl>
                                        <p:attrNameLst>
                                          <p:attrName>r</p:attrName>
                                        </p:attrNameLst>
                                      </p:cBhvr>
                                    </p:animRot>
                                  </p:childTnLst>
                                </p:cTn>
                              </p:par>
                              <p:par>
                                <p:cTn id="341" presetID="8" presetClass="emph" presetSubtype="0" fill="hold" nodeType="withEffect">
                                  <p:stCondLst>
                                    <p:cond delay="0"/>
                                  </p:stCondLst>
                                  <p:childTnLst>
                                    <p:animRot by="21600000">
                                      <p:cBhvr>
                                        <p:cTn id="342" dur="3000" fill="hold"/>
                                        <p:tgtEl>
                                          <p:spTgt spid="18"/>
                                        </p:tgtEl>
                                        <p:attrNameLst>
                                          <p:attrName>r</p:attrName>
                                        </p:attrNameLst>
                                      </p:cBhvr>
                                    </p:animRot>
                                  </p:childTnLst>
                                </p:cTn>
                              </p:par>
                              <p:par>
                                <p:cTn id="343" presetID="8" presetClass="emph" presetSubtype="0" fill="hold" nodeType="withEffect">
                                  <p:stCondLst>
                                    <p:cond delay="0"/>
                                  </p:stCondLst>
                                  <p:childTnLst>
                                    <p:animRot by="21600000">
                                      <p:cBhvr>
                                        <p:cTn id="344" dur="3000" fill="hold"/>
                                        <p:tgtEl>
                                          <p:spTgt spid="21"/>
                                        </p:tgtEl>
                                        <p:attrNameLst>
                                          <p:attrName>r</p:attrName>
                                        </p:attrNameLst>
                                      </p:cBhvr>
                                    </p:animRot>
                                  </p:childTnLst>
                                </p:cTn>
                              </p:par>
                              <p:par>
                                <p:cTn id="345" presetID="8" presetClass="emph" presetSubtype="0" fill="hold" nodeType="withEffect">
                                  <p:stCondLst>
                                    <p:cond delay="0"/>
                                  </p:stCondLst>
                                  <p:childTnLst>
                                    <p:animRot by="21600000">
                                      <p:cBhvr>
                                        <p:cTn id="346" dur="3000" fill="hold"/>
                                        <p:tgtEl>
                                          <p:spTgt spid="22"/>
                                        </p:tgtEl>
                                        <p:attrNameLst>
                                          <p:attrName>r</p:attrName>
                                        </p:attrNameLst>
                                      </p:cBhvr>
                                    </p:animRot>
                                  </p:childTnLst>
                                </p:cTn>
                              </p:par>
                              <p:par>
                                <p:cTn id="347" presetID="8" presetClass="emph" presetSubtype="0" fill="hold" nodeType="withEffect">
                                  <p:stCondLst>
                                    <p:cond delay="0"/>
                                  </p:stCondLst>
                                  <p:childTnLst>
                                    <p:animRot by="21600000">
                                      <p:cBhvr>
                                        <p:cTn id="348" dur="3000" fill="hold"/>
                                        <p:tgtEl>
                                          <p:spTgt spid="25"/>
                                        </p:tgtEl>
                                        <p:attrNameLst>
                                          <p:attrName>r</p:attrName>
                                        </p:attrNameLst>
                                      </p:cBhvr>
                                    </p:animRot>
                                  </p:childTnLst>
                                </p:cTn>
                              </p:par>
                              <p:par>
                                <p:cTn id="349" presetID="8" presetClass="emph" presetSubtype="0" fill="hold" nodeType="withEffect">
                                  <p:stCondLst>
                                    <p:cond delay="0"/>
                                  </p:stCondLst>
                                  <p:childTnLst>
                                    <p:animRot by="21600000">
                                      <p:cBhvr>
                                        <p:cTn id="350" dur="3000" fill="hold"/>
                                        <p:tgtEl>
                                          <p:spTgt spid="26"/>
                                        </p:tgtEl>
                                        <p:attrNameLst>
                                          <p:attrName>r</p:attrName>
                                        </p:attrNameLst>
                                      </p:cBhvr>
                                    </p:animRot>
                                  </p:childTnLst>
                                </p:cTn>
                              </p:par>
                              <p:par>
                                <p:cTn id="351" presetID="8" presetClass="emph" presetSubtype="0" fill="hold" nodeType="withEffect">
                                  <p:stCondLst>
                                    <p:cond delay="0"/>
                                  </p:stCondLst>
                                  <p:childTnLst>
                                    <p:animRot by="21600000">
                                      <p:cBhvr>
                                        <p:cTn id="352" dur="3000" fill="hold"/>
                                        <p:tgtEl>
                                          <p:spTgt spid="28"/>
                                        </p:tgtEl>
                                        <p:attrNameLst>
                                          <p:attrName>r</p:attrName>
                                        </p:attrNameLst>
                                      </p:cBhvr>
                                    </p:animRot>
                                  </p:childTnLst>
                                </p:cTn>
                              </p:par>
                              <p:par>
                                <p:cTn id="353" presetID="8" presetClass="emph" presetSubtype="0" fill="hold" nodeType="withEffect">
                                  <p:stCondLst>
                                    <p:cond delay="0"/>
                                  </p:stCondLst>
                                  <p:childTnLst>
                                    <p:animRot by="21600000">
                                      <p:cBhvr>
                                        <p:cTn id="354" dur="3000" fill="hold"/>
                                        <p:tgtEl>
                                          <p:spTgt spid="29"/>
                                        </p:tgtEl>
                                        <p:attrNameLst>
                                          <p:attrName>r</p:attrName>
                                        </p:attrNameLst>
                                      </p:cBhvr>
                                    </p:animRot>
                                  </p:childTnLst>
                                </p:cTn>
                              </p:par>
                              <p:par>
                                <p:cTn id="355" presetID="8" presetClass="emph" presetSubtype="0" fill="hold" nodeType="withEffect">
                                  <p:stCondLst>
                                    <p:cond delay="0"/>
                                  </p:stCondLst>
                                  <p:childTnLst>
                                    <p:animRot by="21600000">
                                      <p:cBhvr>
                                        <p:cTn id="356" dur="3000" fill="hold"/>
                                        <p:tgtEl>
                                          <p:spTgt spid="33"/>
                                        </p:tgtEl>
                                        <p:attrNameLst>
                                          <p:attrName>r</p:attrName>
                                        </p:attrNameLst>
                                      </p:cBhvr>
                                    </p:animRot>
                                  </p:childTnLst>
                                </p:cTn>
                              </p:par>
                              <p:par>
                                <p:cTn id="357" presetID="8" presetClass="emph" presetSubtype="0" fill="hold" nodeType="withEffect">
                                  <p:stCondLst>
                                    <p:cond delay="0"/>
                                  </p:stCondLst>
                                  <p:childTnLst>
                                    <p:animRot by="21600000">
                                      <p:cBhvr>
                                        <p:cTn id="358" dur="3000" fill="hold"/>
                                        <p:tgtEl>
                                          <p:spTgt spid="34"/>
                                        </p:tgtEl>
                                        <p:attrNameLst>
                                          <p:attrName>r</p:attrName>
                                        </p:attrNameLst>
                                      </p:cBhvr>
                                    </p:animRot>
                                  </p:childTnLst>
                                </p:cTn>
                              </p:par>
                              <p:par>
                                <p:cTn id="359" presetID="8" presetClass="emph" presetSubtype="0" fill="hold" nodeType="withEffect">
                                  <p:stCondLst>
                                    <p:cond delay="0"/>
                                  </p:stCondLst>
                                  <p:childTnLst>
                                    <p:animRot by="21600000">
                                      <p:cBhvr>
                                        <p:cTn id="360" dur="3000" fill="hold"/>
                                        <p:tgtEl>
                                          <p:spTgt spid="3"/>
                                        </p:tgtEl>
                                        <p:attrNameLst>
                                          <p:attrName>r</p:attrName>
                                        </p:attrNameLst>
                                      </p:cBhvr>
                                    </p:animRot>
                                  </p:childTnLst>
                                </p:cTn>
                              </p:par>
                              <p:par>
                                <p:cTn id="361" presetID="8" presetClass="emph" presetSubtype="0" fill="hold" nodeType="withEffect">
                                  <p:stCondLst>
                                    <p:cond delay="0"/>
                                  </p:stCondLst>
                                  <p:childTnLst>
                                    <p:animRot by="21600000">
                                      <p:cBhvr>
                                        <p:cTn id="362" dur="3000" fill="hold"/>
                                        <p:tgtEl>
                                          <p:spTgt spid="4"/>
                                        </p:tgtEl>
                                        <p:attrNameLst>
                                          <p:attrName>r</p:attrName>
                                        </p:attrNameLst>
                                      </p:cBhvr>
                                    </p:animRot>
                                  </p:childTnLst>
                                </p:cTn>
                              </p:par>
                              <p:par>
                                <p:cTn id="363" presetID="8" presetClass="emph" presetSubtype="0" fill="hold" nodeType="withEffect">
                                  <p:stCondLst>
                                    <p:cond delay="0"/>
                                  </p:stCondLst>
                                  <p:childTnLst>
                                    <p:animRot by="21600000">
                                      <p:cBhvr>
                                        <p:cTn id="364" dur="3000" fill="hold"/>
                                        <p:tgtEl>
                                          <p:spTgt spid="7"/>
                                        </p:tgtEl>
                                        <p:attrNameLst>
                                          <p:attrName>r</p:attrName>
                                        </p:attrNameLst>
                                      </p:cBhvr>
                                    </p:animRot>
                                  </p:childTnLst>
                                </p:cTn>
                              </p:par>
                              <p:par>
                                <p:cTn id="365" presetID="8" presetClass="emph" presetSubtype="0" fill="hold" nodeType="withEffect">
                                  <p:stCondLst>
                                    <p:cond delay="0"/>
                                  </p:stCondLst>
                                  <p:childTnLst>
                                    <p:animRot by="21600000">
                                      <p:cBhvr>
                                        <p:cTn id="366" dur="3000" fill="hold"/>
                                        <p:tgtEl>
                                          <p:spTgt spid="9"/>
                                        </p:tgtEl>
                                        <p:attrNameLst>
                                          <p:attrName>r</p:attrName>
                                        </p:attrNameLst>
                                      </p:cBhvr>
                                    </p:animRot>
                                  </p:childTnLst>
                                </p:cTn>
                              </p:par>
                              <p:par>
                                <p:cTn id="367" presetID="8" presetClass="emph" presetSubtype="0" fill="hold" nodeType="withEffect">
                                  <p:stCondLst>
                                    <p:cond delay="0"/>
                                  </p:stCondLst>
                                  <p:childTnLst>
                                    <p:animRot by="21600000">
                                      <p:cBhvr>
                                        <p:cTn id="368" dur="3000" fill="hold"/>
                                        <p:tgtEl>
                                          <p:spTgt spid="11"/>
                                        </p:tgtEl>
                                        <p:attrNameLst>
                                          <p:attrName>r</p:attrName>
                                        </p:attrNameLst>
                                      </p:cBhvr>
                                    </p:animRot>
                                  </p:childTnLst>
                                </p:cTn>
                              </p:par>
                              <p:par>
                                <p:cTn id="369" presetID="8" presetClass="emph" presetSubtype="0" fill="hold" nodeType="withEffect">
                                  <p:stCondLst>
                                    <p:cond delay="0"/>
                                  </p:stCondLst>
                                  <p:childTnLst>
                                    <p:animRot by="21600000">
                                      <p:cBhvr>
                                        <p:cTn id="370" dur="3000" fill="hold"/>
                                        <p:tgtEl>
                                          <p:spTgt spid="12"/>
                                        </p:tgtEl>
                                        <p:attrNameLst>
                                          <p:attrName>r</p:attrName>
                                        </p:attrNameLst>
                                      </p:cBhvr>
                                    </p:animRot>
                                  </p:childTnLst>
                                </p:cTn>
                              </p:par>
                              <p:par>
                                <p:cTn id="371" presetID="8" presetClass="emph" presetSubtype="0" fill="hold" nodeType="withEffect">
                                  <p:stCondLst>
                                    <p:cond delay="0"/>
                                  </p:stCondLst>
                                  <p:childTnLst>
                                    <p:animRot by="21600000">
                                      <p:cBhvr>
                                        <p:cTn id="372" dur="3000" fill="hold"/>
                                        <p:tgtEl>
                                          <p:spTgt spid="15"/>
                                        </p:tgtEl>
                                        <p:attrNameLst>
                                          <p:attrName>r</p:attrName>
                                        </p:attrNameLst>
                                      </p:cBhvr>
                                    </p:animRot>
                                  </p:childTnLst>
                                </p:cTn>
                              </p:par>
                              <p:par>
                                <p:cTn id="373" presetID="8" presetClass="emph" presetSubtype="0" fill="hold" nodeType="withEffect">
                                  <p:stCondLst>
                                    <p:cond delay="0"/>
                                  </p:stCondLst>
                                  <p:childTnLst>
                                    <p:animRot by="21600000">
                                      <p:cBhvr>
                                        <p:cTn id="374" dur="3000" fill="hold"/>
                                        <p:tgtEl>
                                          <p:spTgt spid="17"/>
                                        </p:tgtEl>
                                        <p:attrNameLst>
                                          <p:attrName>r</p:attrName>
                                        </p:attrNameLst>
                                      </p:cBhvr>
                                    </p:animRot>
                                  </p:childTnLst>
                                </p:cTn>
                              </p:par>
                              <p:par>
                                <p:cTn id="375" presetID="8" presetClass="emph" presetSubtype="0" fill="hold" nodeType="withEffect">
                                  <p:stCondLst>
                                    <p:cond delay="0"/>
                                  </p:stCondLst>
                                  <p:childTnLst>
                                    <p:animRot by="21600000">
                                      <p:cBhvr>
                                        <p:cTn id="376" dur="3000" fill="hold"/>
                                        <p:tgtEl>
                                          <p:spTgt spid="19"/>
                                        </p:tgtEl>
                                        <p:attrNameLst>
                                          <p:attrName>r</p:attrName>
                                        </p:attrNameLst>
                                      </p:cBhvr>
                                    </p:animRot>
                                  </p:childTnLst>
                                </p:cTn>
                              </p:par>
                              <p:par>
                                <p:cTn id="377" presetID="8" presetClass="emph" presetSubtype="0" fill="hold" nodeType="withEffect">
                                  <p:stCondLst>
                                    <p:cond delay="0"/>
                                  </p:stCondLst>
                                  <p:childTnLst>
                                    <p:animRot by="21600000">
                                      <p:cBhvr>
                                        <p:cTn id="378" dur="3000" fill="hold"/>
                                        <p:tgtEl>
                                          <p:spTgt spid="20"/>
                                        </p:tgtEl>
                                        <p:attrNameLst>
                                          <p:attrName>r</p:attrName>
                                        </p:attrNameLst>
                                      </p:cBhvr>
                                    </p:animRot>
                                  </p:childTnLst>
                                </p:cTn>
                              </p:par>
                              <p:par>
                                <p:cTn id="379" presetID="8" presetClass="emph" presetSubtype="0" fill="hold" nodeType="withEffect">
                                  <p:stCondLst>
                                    <p:cond delay="0"/>
                                  </p:stCondLst>
                                  <p:childTnLst>
                                    <p:animRot by="21600000">
                                      <p:cBhvr>
                                        <p:cTn id="380" dur="3000" fill="hold"/>
                                        <p:tgtEl>
                                          <p:spTgt spid="23"/>
                                        </p:tgtEl>
                                        <p:attrNameLst>
                                          <p:attrName>r</p:attrName>
                                        </p:attrNameLst>
                                      </p:cBhvr>
                                    </p:animRot>
                                  </p:childTnLst>
                                </p:cTn>
                              </p:par>
                              <p:par>
                                <p:cTn id="381" presetID="8" presetClass="emph" presetSubtype="0" fill="hold" nodeType="withEffect">
                                  <p:stCondLst>
                                    <p:cond delay="0"/>
                                  </p:stCondLst>
                                  <p:childTnLst>
                                    <p:animRot by="21600000">
                                      <p:cBhvr>
                                        <p:cTn id="382" dur="3000" fill="hold"/>
                                        <p:tgtEl>
                                          <p:spTgt spid="24"/>
                                        </p:tgtEl>
                                        <p:attrNameLst>
                                          <p:attrName>r</p:attrName>
                                        </p:attrNameLst>
                                      </p:cBhvr>
                                    </p:animRot>
                                  </p:childTnLst>
                                </p:cTn>
                              </p:par>
                              <p:par>
                                <p:cTn id="383" presetID="8" presetClass="emph" presetSubtype="0" fill="hold" nodeType="withEffect">
                                  <p:stCondLst>
                                    <p:cond delay="0"/>
                                  </p:stCondLst>
                                  <p:childTnLst>
                                    <p:animRot by="21600000">
                                      <p:cBhvr>
                                        <p:cTn id="384" dur="3000" fill="hold"/>
                                        <p:tgtEl>
                                          <p:spTgt spid="27"/>
                                        </p:tgtEl>
                                        <p:attrNameLst>
                                          <p:attrName>r</p:attrName>
                                        </p:attrNameLst>
                                      </p:cBhvr>
                                    </p:animRot>
                                  </p:childTnLst>
                                </p:cTn>
                              </p:par>
                              <p:par>
                                <p:cTn id="385" presetID="8" presetClass="emph" presetSubtype="0" fill="hold" nodeType="withEffect">
                                  <p:stCondLst>
                                    <p:cond delay="0"/>
                                  </p:stCondLst>
                                  <p:childTnLst>
                                    <p:animRot by="21600000">
                                      <p:cBhvr>
                                        <p:cTn id="386" dur="3000" fill="hold"/>
                                        <p:tgtEl>
                                          <p:spTgt spid="30"/>
                                        </p:tgtEl>
                                        <p:attrNameLst>
                                          <p:attrName>r</p:attrName>
                                        </p:attrNameLst>
                                      </p:cBhvr>
                                    </p:animRot>
                                  </p:childTnLst>
                                </p:cTn>
                              </p:par>
                              <p:par>
                                <p:cTn id="387" presetID="8" presetClass="emph" presetSubtype="0" fill="hold" nodeType="withEffect">
                                  <p:stCondLst>
                                    <p:cond delay="0"/>
                                  </p:stCondLst>
                                  <p:childTnLst>
                                    <p:animRot by="21600000">
                                      <p:cBhvr>
                                        <p:cTn id="388" dur="3000" fill="hold"/>
                                        <p:tgtEl>
                                          <p:spTgt spid="31"/>
                                        </p:tgtEl>
                                        <p:attrNameLst>
                                          <p:attrName>r</p:attrName>
                                        </p:attrNameLst>
                                      </p:cBhvr>
                                    </p:animRot>
                                  </p:childTnLst>
                                </p:cTn>
                              </p:par>
                              <p:par>
                                <p:cTn id="389" presetID="8" presetClass="emph" presetSubtype="0" fill="hold" nodeType="withEffect">
                                  <p:stCondLst>
                                    <p:cond delay="0"/>
                                  </p:stCondLst>
                                  <p:childTnLst>
                                    <p:animRot by="21600000">
                                      <p:cBhvr>
                                        <p:cTn id="390" dur="3000" fill="hold"/>
                                        <p:tgtEl>
                                          <p:spTgt spid="32"/>
                                        </p:tgtEl>
                                        <p:attrNameLst>
                                          <p:attrName>r</p:attrName>
                                        </p:attrNameLst>
                                      </p:cBhvr>
                                    </p:animRot>
                                  </p:childTnLst>
                                </p:cTn>
                              </p:par>
                              <p:par>
                                <p:cTn id="391" presetID="17" presetClass="entr" presetSubtype="1" fill="hold" nodeType="withEffect">
                                  <p:stCondLst>
                                    <p:cond delay="0"/>
                                  </p:stCondLst>
                                  <p:childTnLst>
                                    <p:set>
                                      <p:cBhvr>
                                        <p:cTn id="392" dur="1" fill="hold">
                                          <p:stCondLst>
                                            <p:cond delay="0"/>
                                          </p:stCondLst>
                                        </p:cTn>
                                        <p:tgtEl>
                                          <p:spTgt spid="2"/>
                                        </p:tgtEl>
                                        <p:attrNameLst>
                                          <p:attrName>style.visibility</p:attrName>
                                        </p:attrNameLst>
                                      </p:cBhvr>
                                      <p:to>
                                        <p:strVal val="visible"/>
                                      </p:to>
                                    </p:set>
                                    <p:anim calcmode="lin" valueType="num">
                                      <p:cBhvr>
                                        <p:cTn id="393" dur="3000" fill="hold"/>
                                        <p:tgtEl>
                                          <p:spTgt spid="2"/>
                                        </p:tgtEl>
                                        <p:attrNameLst>
                                          <p:attrName>ppt_x</p:attrName>
                                        </p:attrNameLst>
                                      </p:cBhvr>
                                      <p:tavLst>
                                        <p:tav tm="0">
                                          <p:val>
                                            <p:strVal val="#ppt_x"/>
                                          </p:val>
                                        </p:tav>
                                        <p:tav tm="100000">
                                          <p:val>
                                            <p:strVal val="#ppt_x"/>
                                          </p:val>
                                        </p:tav>
                                      </p:tavLst>
                                    </p:anim>
                                    <p:anim calcmode="lin" valueType="num">
                                      <p:cBhvr>
                                        <p:cTn id="394" dur="3000" fill="hold"/>
                                        <p:tgtEl>
                                          <p:spTgt spid="2"/>
                                        </p:tgtEl>
                                        <p:attrNameLst>
                                          <p:attrName>ppt_y</p:attrName>
                                        </p:attrNameLst>
                                      </p:cBhvr>
                                      <p:tavLst>
                                        <p:tav tm="0">
                                          <p:val>
                                            <p:strVal val="#ppt_y-#ppt_h/2"/>
                                          </p:val>
                                        </p:tav>
                                        <p:tav tm="100000">
                                          <p:val>
                                            <p:strVal val="#ppt_y"/>
                                          </p:val>
                                        </p:tav>
                                      </p:tavLst>
                                    </p:anim>
                                    <p:anim calcmode="lin" valueType="num">
                                      <p:cBhvr>
                                        <p:cTn id="395" dur="3000" fill="hold"/>
                                        <p:tgtEl>
                                          <p:spTgt spid="2"/>
                                        </p:tgtEl>
                                        <p:attrNameLst>
                                          <p:attrName>ppt_w</p:attrName>
                                        </p:attrNameLst>
                                      </p:cBhvr>
                                      <p:tavLst>
                                        <p:tav tm="0">
                                          <p:val>
                                            <p:strVal val="#ppt_w"/>
                                          </p:val>
                                        </p:tav>
                                        <p:tav tm="100000">
                                          <p:val>
                                            <p:strVal val="#ppt_w"/>
                                          </p:val>
                                        </p:tav>
                                      </p:tavLst>
                                    </p:anim>
                                    <p:anim calcmode="lin" valueType="num">
                                      <p:cBhvr>
                                        <p:cTn id="396" dur="3000" fill="hold"/>
                                        <p:tgtEl>
                                          <p:spTgt spid="2"/>
                                        </p:tgtEl>
                                        <p:attrNameLst>
                                          <p:attrName>ppt_h</p:attrName>
                                        </p:attrNameLst>
                                      </p:cBhvr>
                                      <p:tavLst>
                                        <p:tav tm="0">
                                          <p:val>
                                            <p:fltVal val="0"/>
                                          </p:val>
                                        </p:tav>
                                        <p:tav tm="100000">
                                          <p:val>
                                            <p:strVal val="#ppt_h"/>
                                          </p:val>
                                        </p:tav>
                                      </p:tavLst>
                                    </p:anim>
                                  </p:childTnLst>
                                </p:cTn>
                              </p:par>
                              <p:par>
                                <p:cTn id="397" presetID="5" presetClass="entr" presetSubtype="5" fill="hold" nodeType="withEffect">
                                  <p:stCondLst>
                                    <p:cond delay="0"/>
                                  </p:stCondLst>
                                  <p:childTnLst>
                                    <p:set>
                                      <p:cBhvr>
                                        <p:cTn id="398" dur="1" fill="hold">
                                          <p:stCondLst>
                                            <p:cond delay="0"/>
                                          </p:stCondLst>
                                        </p:cTn>
                                        <p:tgtEl>
                                          <p:spTgt spid="2"/>
                                        </p:tgtEl>
                                        <p:attrNameLst>
                                          <p:attrName>style.visibility</p:attrName>
                                        </p:attrNameLst>
                                      </p:cBhvr>
                                      <p:to>
                                        <p:strVal val="visible"/>
                                      </p:to>
                                    </p:set>
                                    <p:animEffect transition="in" filter="checkerboard(down)">
                                      <p:cBhvr>
                                        <p:cTn id="399" dur="3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5"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5" name="4 Imagen" descr="eb80d7ae660d6ce2d13caa708dc3736d.jpg"/>
          <p:cNvPicPr>
            <a:picLocks noChangeAspect="1"/>
          </p:cNvPicPr>
          <p:nvPr/>
        </p:nvPicPr>
        <p:blipFill>
          <a:blip r:embed="rId2"/>
          <a:stretch>
            <a:fillRect/>
          </a:stretch>
        </p:blipFill>
        <p:spPr>
          <a:xfrm>
            <a:off x="0" y="0"/>
            <a:ext cx="9144000" cy="5143500"/>
          </a:xfrm>
          <a:prstGeom prst="rect">
            <a:avLst/>
          </a:prstGeom>
        </p:spPr>
      </p:pic>
      <p:sp>
        <p:nvSpPr>
          <p:cNvPr id="4" name="3 CuadroTexto"/>
          <p:cNvSpPr txBox="1"/>
          <p:nvPr/>
        </p:nvSpPr>
        <p:spPr>
          <a:xfrm>
            <a:off x="5286380" y="1643056"/>
            <a:ext cx="3143272" cy="2031325"/>
          </a:xfrm>
          <a:prstGeom prst="rect">
            <a:avLst/>
          </a:prstGeom>
          <a:noFill/>
        </p:spPr>
        <p:txBody>
          <a:bodyPr wrap="square" rtlCol="0">
            <a:spAutoFit/>
          </a:bodyPr>
          <a:lstStyle/>
          <a:p>
            <a:pPr algn="ctr"/>
            <a:r>
              <a:rPr lang="es-PE" dirty="0" smtClean="0">
                <a:solidFill>
                  <a:srgbClr val="FFC000"/>
                </a:solidFill>
                <a:effectLst>
                  <a:outerShdw blurRad="38100" dist="38100" dir="2700000" algn="tl">
                    <a:srgbClr val="000000">
                      <a:alpha val="43137"/>
                    </a:srgbClr>
                  </a:outerShdw>
                </a:effectLst>
              </a:rPr>
              <a:t>El nuevo lenguaje de las flores se propagó por todo el continente europeo como una novedosa forma de expresar sentimientos, emociones y estados anímicos. </a:t>
            </a:r>
            <a:endParaRPr lang="es-PE" dirty="0">
              <a:solidFill>
                <a:srgbClr val="FFC000"/>
              </a:solidFill>
              <a:effectLst>
                <a:outerShdw blurRad="38100" dist="38100" dir="2700000" algn="tl">
                  <a:srgbClr val="000000">
                    <a:alpha val="43137"/>
                  </a:srgbClr>
                </a:outerShdw>
              </a:effectLst>
            </a:endParaRPr>
          </a:p>
        </p:txBody>
      </p:sp>
      <p:sp>
        <p:nvSpPr>
          <p:cNvPr id="6" name="5 Rectángulo"/>
          <p:cNvSpPr/>
          <p:nvPr/>
        </p:nvSpPr>
        <p:spPr>
          <a:xfrm>
            <a:off x="-357222" y="-357208"/>
            <a:ext cx="9929882" cy="6357982"/>
          </a:xfrm>
          <a:prstGeom prst="rect">
            <a:avLst/>
          </a:prstGeom>
          <a:blipFill>
            <a:blip r:embed="rId3"/>
            <a:stretch>
              <a:fillRect/>
            </a:stretch>
          </a:blip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2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6"/>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FF66CC"/>
            </a:gs>
            <a:gs pos="50000">
              <a:schemeClr val="bg1">
                <a:shade val="67500"/>
                <a:satMod val="115000"/>
              </a:schemeClr>
            </a:gs>
            <a:gs pos="100000">
              <a:schemeClr val="bg1">
                <a:shade val="100000"/>
                <a:satMod val="115000"/>
              </a:schemeClr>
            </a:gs>
          </a:gsLst>
          <a:path path="circle">
            <a:fillToRect l="50000" t="50000" r="50000" b="50000"/>
          </a:path>
          <a:tileRect/>
        </a:gradFill>
        <a:effectLst/>
      </p:bgPr>
    </p:bg>
    <p:spTree>
      <p:nvGrpSpPr>
        <p:cNvPr id="1" name=""/>
        <p:cNvGrpSpPr/>
        <p:nvPr/>
      </p:nvGrpSpPr>
      <p:grpSpPr>
        <a:xfrm>
          <a:off x="0" y="0"/>
          <a:ext cx="0" cy="0"/>
          <a:chOff x="0" y="0"/>
          <a:chExt cx="0" cy="0"/>
        </a:xfrm>
      </p:grpSpPr>
      <p:pic>
        <p:nvPicPr>
          <p:cNvPr id="2" name="1 Imagen" descr="4ed6158c3ba77185481a1053b312d96e.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4" name="3 Lágrima"/>
          <p:cNvSpPr/>
          <p:nvPr/>
        </p:nvSpPr>
        <p:spPr>
          <a:xfrm rot="2740298">
            <a:off x="1342005" y="971186"/>
            <a:ext cx="2214677" cy="2131216"/>
          </a:xfrm>
          <a:prstGeom prst="teardrop">
            <a:avLst>
              <a:gd name="adj" fmla="val 111464"/>
            </a:avLst>
          </a:prstGeom>
          <a:blipFill>
            <a:blip r:embed="rId3">
              <a:duotone>
                <a:prstClr val="black"/>
                <a:srgbClr val="FF3399">
                  <a:tint val="45000"/>
                  <a:satMod val="400000"/>
                </a:srgbClr>
              </a:duotone>
              <a:lum bright="20000" contrast="2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5" name="4 Lágrima"/>
          <p:cNvSpPr/>
          <p:nvPr/>
        </p:nvSpPr>
        <p:spPr>
          <a:xfrm rot="18847091">
            <a:off x="3399582" y="3035815"/>
            <a:ext cx="2596154" cy="2609054"/>
          </a:xfrm>
          <a:prstGeom prst="teardrop">
            <a:avLst>
              <a:gd name="adj" fmla="val 111464"/>
            </a:avLst>
          </a:prstGeom>
          <a:blipFill>
            <a:blip r:embed="rId3">
              <a:duotone>
                <a:schemeClr val="bg2">
                  <a:shade val="45000"/>
                  <a:satMod val="135000"/>
                </a:schemeClr>
                <a:prstClr val="white"/>
              </a:duotone>
              <a:lum bright="2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6" name="5 Lágrima"/>
          <p:cNvSpPr/>
          <p:nvPr/>
        </p:nvSpPr>
        <p:spPr>
          <a:xfrm rot="8160681">
            <a:off x="3327925" y="-393125"/>
            <a:ext cx="2596154" cy="2609054"/>
          </a:xfrm>
          <a:prstGeom prst="teardrop">
            <a:avLst>
              <a:gd name="adj" fmla="val 111464"/>
            </a:avLst>
          </a:prstGeom>
          <a:blipFill>
            <a:blip r:embed="rId3">
              <a:duotone>
                <a:schemeClr val="bg2">
                  <a:shade val="45000"/>
                  <a:satMod val="135000"/>
                </a:schemeClr>
                <a:prstClr val="white"/>
              </a:duotone>
              <a:lum bright="2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7" name="6 Lágrima"/>
          <p:cNvSpPr/>
          <p:nvPr/>
        </p:nvSpPr>
        <p:spPr>
          <a:xfrm rot="2740298">
            <a:off x="1327955" y="1392851"/>
            <a:ext cx="2596154" cy="2609054"/>
          </a:xfrm>
          <a:prstGeom prst="teardrop">
            <a:avLst>
              <a:gd name="adj" fmla="val 111464"/>
            </a:avLst>
          </a:prstGeom>
          <a:blipFill>
            <a:blip r:embed="rId3">
              <a:duotone>
                <a:schemeClr val="bg2">
                  <a:shade val="45000"/>
                  <a:satMod val="135000"/>
                </a:schemeClr>
                <a:prstClr val="white"/>
              </a:duotone>
              <a:lum bright="2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8" name="7 Lágrima"/>
          <p:cNvSpPr/>
          <p:nvPr/>
        </p:nvSpPr>
        <p:spPr>
          <a:xfrm rot="13485969">
            <a:off x="5042771" y="1393033"/>
            <a:ext cx="2596154" cy="2609054"/>
          </a:xfrm>
          <a:prstGeom prst="teardrop">
            <a:avLst>
              <a:gd name="adj" fmla="val 111464"/>
            </a:avLst>
          </a:prstGeom>
          <a:blipFill>
            <a:blip r:embed="rId3">
              <a:duotone>
                <a:schemeClr val="bg2">
                  <a:shade val="45000"/>
                  <a:satMod val="135000"/>
                </a:schemeClr>
                <a:prstClr val="white"/>
              </a:duotone>
              <a:lum bright="2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9" name="8 Lágrima"/>
          <p:cNvSpPr/>
          <p:nvPr/>
        </p:nvSpPr>
        <p:spPr>
          <a:xfrm rot="10989797">
            <a:off x="4856321" y="69624"/>
            <a:ext cx="2596154" cy="2609054"/>
          </a:xfrm>
          <a:prstGeom prst="teardrop">
            <a:avLst>
              <a:gd name="adj" fmla="val 111464"/>
            </a:avLst>
          </a:prstGeom>
          <a:blipFill>
            <a:blip r:embed="rId3">
              <a:duotone>
                <a:prstClr val="black"/>
                <a:srgbClr val="FF3399">
                  <a:tint val="45000"/>
                  <a:satMod val="400000"/>
                </a:srgbClr>
              </a:duotone>
              <a:lum bright="20000" contrast="2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10" name="9 Lágrima"/>
          <p:cNvSpPr/>
          <p:nvPr/>
        </p:nvSpPr>
        <p:spPr>
          <a:xfrm rot="5668819">
            <a:off x="2032657" y="-122844"/>
            <a:ext cx="2596154" cy="2609054"/>
          </a:xfrm>
          <a:prstGeom prst="teardrop">
            <a:avLst>
              <a:gd name="adj" fmla="val 111464"/>
            </a:avLst>
          </a:prstGeom>
          <a:blipFill>
            <a:blip r:embed="rId3">
              <a:duotone>
                <a:prstClr val="black"/>
                <a:srgbClr val="FF3399">
                  <a:tint val="45000"/>
                  <a:satMod val="400000"/>
                </a:srgbClr>
              </a:duotone>
              <a:lum bright="20000" contrast="2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11" name="10 Lágrima"/>
          <p:cNvSpPr/>
          <p:nvPr/>
        </p:nvSpPr>
        <p:spPr>
          <a:xfrm rot="16200000">
            <a:off x="4507012" y="2540896"/>
            <a:ext cx="2596154" cy="2609054"/>
          </a:xfrm>
          <a:prstGeom prst="teardrop">
            <a:avLst>
              <a:gd name="adj" fmla="val 111464"/>
            </a:avLst>
          </a:prstGeom>
          <a:blipFill>
            <a:blip r:embed="rId3">
              <a:duotone>
                <a:prstClr val="black"/>
                <a:srgbClr val="FF3399">
                  <a:tint val="45000"/>
                  <a:satMod val="400000"/>
                </a:srgbClr>
              </a:duotone>
              <a:lum bright="20000" contrast="2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12" name="11 Lágrima"/>
          <p:cNvSpPr/>
          <p:nvPr/>
        </p:nvSpPr>
        <p:spPr>
          <a:xfrm rot="21427674">
            <a:off x="2135405" y="2635154"/>
            <a:ext cx="2596154" cy="2609054"/>
          </a:xfrm>
          <a:prstGeom prst="teardrop">
            <a:avLst>
              <a:gd name="adj" fmla="val 111464"/>
            </a:avLst>
          </a:prstGeom>
          <a:blipFill>
            <a:blip r:embed="rId3">
              <a:duotone>
                <a:prstClr val="black"/>
                <a:srgbClr val="FF3399">
                  <a:tint val="45000"/>
                  <a:satMod val="400000"/>
                </a:srgbClr>
              </a:duotone>
              <a:lum bright="20000" contrast="2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13" name="12 Rectángulo"/>
          <p:cNvSpPr/>
          <p:nvPr/>
        </p:nvSpPr>
        <p:spPr>
          <a:xfrm>
            <a:off x="-357222" y="-357208"/>
            <a:ext cx="9929882" cy="6357982"/>
          </a:xfrm>
          <a:prstGeom prst="rect">
            <a:avLst/>
          </a:prstGeom>
          <a:blipFill>
            <a:blip r:embed="rId4"/>
            <a:stretch>
              <a:fillRect/>
            </a:stretch>
          </a:blip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13"/>
                                        </p:tgtEl>
                                        <p:attrNameLst>
                                          <p:attrName>style.visibility</p:attrName>
                                        </p:attrNameLst>
                                      </p:cBhvr>
                                      <p:to>
                                        <p:strVal val="hidden"/>
                                      </p:to>
                                    </p:set>
                                  </p:childTnLst>
                                </p:cTn>
                              </p:par>
                              <p:par>
                                <p:cTn id="7" presetID="23" presetClass="entr" presetSubtype="528" fill="hold" grpId="0" nodeType="withEffect">
                                  <p:stCondLst>
                                    <p:cond delay="0"/>
                                  </p:stCondLst>
                                  <p:childTnLst>
                                    <p:set>
                                      <p:cBhvr>
                                        <p:cTn id="8" dur="1" fill="hold">
                                          <p:stCondLst>
                                            <p:cond delay="0"/>
                                          </p:stCondLst>
                                        </p:cTn>
                                        <p:tgtEl>
                                          <p:spTgt spid="4"/>
                                        </p:tgtEl>
                                        <p:attrNameLst>
                                          <p:attrName>style.visibility</p:attrName>
                                        </p:attrNameLst>
                                      </p:cBhvr>
                                      <p:to>
                                        <p:strVal val="visible"/>
                                      </p:to>
                                    </p:set>
                                    <p:anim calcmode="lin" valueType="num">
                                      <p:cBhvr>
                                        <p:cTn id="9" dur="2000" fill="hold"/>
                                        <p:tgtEl>
                                          <p:spTgt spid="4"/>
                                        </p:tgtEl>
                                        <p:attrNameLst>
                                          <p:attrName>ppt_w</p:attrName>
                                        </p:attrNameLst>
                                      </p:cBhvr>
                                      <p:tavLst>
                                        <p:tav tm="0">
                                          <p:val>
                                            <p:fltVal val="0"/>
                                          </p:val>
                                        </p:tav>
                                        <p:tav tm="100000">
                                          <p:val>
                                            <p:strVal val="#ppt_w"/>
                                          </p:val>
                                        </p:tav>
                                      </p:tavLst>
                                    </p:anim>
                                    <p:anim calcmode="lin" valueType="num">
                                      <p:cBhvr>
                                        <p:cTn id="10" dur="2000" fill="hold"/>
                                        <p:tgtEl>
                                          <p:spTgt spid="4"/>
                                        </p:tgtEl>
                                        <p:attrNameLst>
                                          <p:attrName>ppt_h</p:attrName>
                                        </p:attrNameLst>
                                      </p:cBhvr>
                                      <p:tavLst>
                                        <p:tav tm="0">
                                          <p:val>
                                            <p:fltVal val="0"/>
                                          </p:val>
                                        </p:tav>
                                        <p:tav tm="100000">
                                          <p:val>
                                            <p:strVal val="#ppt_h"/>
                                          </p:val>
                                        </p:tav>
                                      </p:tavLst>
                                    </p:anim>
                                    <p:anim calcmode="lin" valueType="num">
                                      <p:cBhvr>
                                        <p:cTn id="11" dur="2000" fill="hold"/>
                                        <p:tgtEl>
                                          <p:spTgt spid="4"/>
                                        </p:tgtEl>
                                        <p:attrNameLst>
                                          <p:attrName>ppt_x</p:attrName>
                                        </p:attrNameLst>
                                      </p:cBhvr>
                                      <p:tavLst>
                                        <p:tav tm="0">
                                          <p:val>
                                            <p:fltVal val="0.5"/>
                                          </p:val>
                                        </p:tav>
                                        <p:tav tm="100000">
                                          <p:val>
                                            <p:strVal val="#ppt_x"/>
                                          </p:val>
                                        </p:tav>
                                      </p:tavLst>
                                    </p:anim>
                                    <p:anim calcmode="lin" valueType="num">
                                      <p:cBhvr>
                                        <p:cTn id="12" dur="2000" fill="hold"/>
                                        <p:tgtEl>
                                          <p:spTgt spid="4"/>
                                        </p:tgtEl>
                                        <p:attrNameLst>
                                          <p:attrName>ppt_y</p:attrName>
                                        </p:attrNameLst>
                                      </p:cBhvr>
                                      <p:tavLst>
                                        <p:tav tm="0">
                                          <p:val>
                                            <p:fltVal val="0.5"/>
                                          </p:val>
                                        </p:tav>
                                        <p:tav tm="100000">
                                          <p:val>
                                            <p:strVal val="#ppt_y"/>
                                          </p:val>
                                        </p:tav>
                                      </p:tavLst>
                                    </p:anim>
                                  </p:childTnLst>
                                </p:cTn>
                              </p:par>
                              <p:par>
                                <p:cTn id="13" presetID="23" presetClass="entr" presetSubtype="528" fill="hold" grpId="0" nodeType="withEffect">
                                  <p:stCondLst>
                                    <p:cond delay="0"/>
                                  </p:stCondLst>
                                  <p:childTnLst>
                                    <p:set>
                                      <p:cBhvr>
                                        <p:cTn id="14" dur="1" fill="hold">
                                          <p:stCondLst>
                                            <p:cond delay="0"/>
                                          </p:stCondLst>
                                        </p:cTn>
                                        <p:tgtEl>
                                          <p:spTgt spid="5"/>
                                        </p:tgtEl>
                                        <p:attrNameLst>
                                          <p:attrName>style.visibility</p:attrName>
                                        </p:attrNameLst>
                                      </p:cBhvr>
                                      <p:to>
                                        <p:strVal val="visible"/>
                                      </p:to>
                                    </p:set>
                                    <p:anim calcmode="lin" valueType="num">
                                      <p:cBhvr>
                                        <p:cTn id="15" dur="2000" fill="hold"/>
                                        <p:tgtEl>
                                          <p:spTgt spid="5"/>
                                        </p:tgtEl>
                                        <p:attrNameLst>
                                          <p:attrName>ppt_w</p:attrName>
                                        </p:attrNameLst>
                                      </p:cBhvr>
                                      <p:tavLst>
                                        <p:tav tm="0">
                                          <p:val>
                                            <p:fltVal val="0"/>
                                          </p:val>
                                        </p:tav>
                                        <p:tav tm="100000">
                                          <p:val>
                                            <p:strVal val="#ppt_w"/>
                                          </p:val>
                                        </p:tav>
                                      </p:tavLst>
                                    </p:anim>
                                    <p:anim calcmode="lin" valueType="num">
                                      <p:cBhvr>
                                        <p:cTn id="16" dur="2000" fill="hold"/>
                                        <p:tgtEl>
                                          <p:spTgt spid="5"/>
                                        </p:tgtEl>
                                        <p:attrNameLst>
                                          <p:attrName>ppt_h</p:attrName>
                                        </p:attrNameLst>
                                      </p:cBhvr>
                                      <p:tavLst>
                                        <p:tav tm="0">
                                          <p:val>
                                            <p:fltVal val="0"/>
                                          </p:val>
                                        </p:tav>
                                        <p:tav tm="100000">
                                          <p:val>
                                            <p:strVal val="#ppt_h"/>
                                          </p:val>
                                        </p:tav>
                                      </p:tavLst>
                                    </p:anim>
                                    <p:anim calcmode="lin" valueType="num">
                                      <p:cBhvr>
                                        <p:cTn id="17" dur="2000" fill="hold"/>
                                        <p:tgtEl>
                                          <p:spTgt spid="5"/>
                                        </p:tgtEl>
                                        <p:attrNameLst>
                                          <p:attrName>ppt_x</p:attrName>
                                        </p:attrNameLst>
                                      </p:cBhvr>
                                      <p:tavLst>
                                        <p:tav tm="0">
                                          <p:val>
                                            <p:fltVal val="0.5"/>
                                          </p:val>
                                        </p:tav>
                                        <p:tav tm="100000">
                                          <p:val>
                                            <p:strVal val="#ppt_x"/>
                                          </p:val>
                                        </p:tav>
                                      </p:tavLst>
                                    </p:anim>
                                    <p:anim calcmode="lin" valueType="num">
                                      <p:cBhvr>
                                        <p:cTn id="18" dur="2000" fill="hold"/>
                                        <p:tgtEl>
                                          <p:spTgt spid="5"/>
                                        </p:tgtEl>
                                        <p:attrNameLst>
                                          <p:attrName>ppt_y</p:attrName>
                                        </p:attrNameLst>
                                      </p:cBhvr>
                                      <p:tavLst>
                                        <p:tav tm="0">
                                          <p:val>
                                            <p:fltVal val="0.5"/>
                                          </p:val>
                                        </p:tav>
                                        <p:tav tm="100000">
                                          <p:val>
                                            <p:strVal val="#ppt_y"/>
                                          </p:val>
                                        </p:tav>
                                      </p:tavLst>
                                    </p:anim>
                                  </p:childTnLst>
                                </p:cTn>
                              </p:par>
                              <p:par>
                                <p:cTn id="19" presetID="23" presetClass="entr" presetSubtype="528" fill="hold" grpId="0" nodeType="withEffect">
                                  <p:stCondLst>
                                    <p:cond delay="0"/>
                                  </p:stCondLst>
                                  <p:childTnLst>
                                    <p:set>
                                      <p:cBhvr>
                                        <p:cTn id="20" dur="1" fill="hold">
                                          <p:stCondLst>
                                            <p:cond delay="0"/>
                                          </p:stCondLst>
                                        </p:cTn>
                                        <p:tgtEl>
                                          <p:spTgt spid="6"/>
                                        </p:tgtEl>
                                        <p:attrNameLst>
                                          <p:attrName>style.visibility</p:attrName>
                                        </p:attrNameLst>
                                      </p:cBhvr>
                                      <p:to>
                                        <p:strVal val="visible"/>
                                      </p:to>
                                    </p:set>
                                    <p:anim calcmode="lin" valueType="num">
                                      <p:cBhvr>
                                        <p:cTn id="21" dur="2000" fill="hold"/>
                                        <p:tgtEl>
                                          <p:spTgt spid="6"/>
                                        </p:tgtEl>
                                        <p:attrNameLst>
                                          <p:attrName>ppt_w</p:attrName>
                                        </p:attrNameLst>
                                      </p:cBhvr>
                                      <p:tavLst>
                                        <p:tav tm="0">
                                          <p:val>
                                            <p:fltVal val="0"/>
                                          </p:val>
                                        </p:tav>
                                        <p:tav tm="100000">
                                          <p:val>
                                            <p:strVal val="#ppt_w"/>
                                          </p:val>
                                        </p:tav>
                                      </p:tavLst>
                                    </p:anim>
                                    <p:anim calcmode="lin" valueType="num">
                                      <p:cBhvr>
                                        <p:cTn id="22" dur="2000" fill="hold"/>
                                        <p:tgtEl>
                                          <p:spTgt spid="6"/>
                                        </p:tgtEl>
                                        <p:attrNameLst>
                                          <p:attrName>ppt_h</p:attrName>
                                        </p:attrNameLst>
                                      </p:cBhvr>
                                      <p:tavLst>
                                        <p:tav tm="0">
                                          <p:val>
                                            <p:fltVal val="0"/>
                                          </p:val>
                                        </p:tav>
                                        <p:tav tm="100000">
                                          <p:val>
                                            <p:strVal val="#ppt_h"/>
                                          </p:val>
                                        </p:tav>
                                      </p:tavLst>
                                    </p:anim>
                                    <p:anim calcmode="lin" valueType="num">
                                      <p:cBhvr>
                                        <p:cTn id="23" dur="2000" fill="hold"/>
                                        <p:tgtEl>
                                          <p:spTgt spid="6"/>
                                        </p:tgtEl>
                                        <p:attrNameLst>
                                          <p:attrName>ppt_x</p:attrName>
                                        </p:attrNameLst>
                                      </p:cBhvr>
                                      <p:tavLst>
                                        <p:tav tm="0">
                                          <p:val>
                                            <p:fltVal val="0.5"/>
                                          </p:val>
                                        </p:tav>
                                        <p:tav tm="100000">
                                          <p:val>
                                            <p:strVal val="#ppt_x"/>
                                          </p:val>
                                        </p:tav>
                                      </p:tavLst>
                                    </p:anim>
                                    <p:anim calcmode="lin" valueType="num">
                                      <p:cBhvr>
                                        <p:cTn id="24" dur="2000" fill="hold"/>
                                        <p:tgtEl>
                                          <p:spTgt spid="6"/>
                                        </p:tgtEl>
                                        <p:attrNameLst>
                                          <p:attrName>ppt_y</p:attrName>
                                        </p:attrNameLst>
                                      </p:cBhvr>
                                      <p:tavLst>
                                        <p:tav tm="0">
                                          <p:val>
                                            <p:fltVal val="0.5"/>
                                          </p:val>
                                        </p:tav>
                                        <p:tav tm="100000">
                                          <p:val>
                                            <p:strVal val="#ppt_y"/>
                                          </p:val>
                                        </p:tav>
                                      </p:tavLst>
                                    </p:anim>
                                  </p:childTnLst>
                                </p:cTn>
                              </p:par>
                              <p:par>
                                <p:cTn id="25" presetID="23" presetClass="entr" presetSubtype="528" fill="hold" grpId="0" nodeType="withEffect">
                                  <p:stCondLst>
                                    <p:cond delay="0"/>
                                  </p:stCondLst>
                                  <p:childTnLst>
                                    <p:set>
                                      <p:cBhvr>
                                        <p:cTn id="26" dur="1" fill="hold">
                                          <p:stCondLst>
                                            <p:cond delay="0"/>
                                          </p:stCondLst>
                                        </p:cTn>
                                        <p:tgtEl>
                                          <p:spTgt spid="7"/>
                                        </p:tgtEl>
                                        <p:attrNameLst>
                                          <p:attrName>style.visibility</p:attrName>
                                        </p:attrNameLst>
                                      </p:cBhvr>
                                      <p:to>
                                        <p:strVal val="visible"/>
                                      </p:to>
                                    </p:set>
                                    <p:anim calcmode="lin" valueType="num">
                                      <p:cBhvr>
                                        <p:cTn id="27" dur="2000" fill="hold"/>
                                        <p:tgtEl>
                                          <p:spTgt spid="7"/>
                                        </p:tgtEl>
                                        <p:attrNameLst>
                                          <p:attrName>ppt_w</p:attrName>
                                        </p:attrNameLst>
                                      </p:cBhvr>
                                      <p:tavLst>
                                        <p:tav tm="0">
                                          <p:val>
                                            <p:fltVal val="0"/>
                                          </p:val>
                                        </p:tav>
                                        <p:tav tm="100000">
                                          <p:val>
                                            <p:strVal val="#ppt_w"/>
                                          </p:val>
                                        </p:tav>
                                      </p:tavLst>
                                    </p:anim>
                                    <p:anim calcmode="lin" valueType="num">
                                      <p:cBhvr>
                                        <p:cTn id="28" dur="2000" fill="hold"/>
                                        <p:tgtEl>
                                          <p:spTgt spid="7"/>
                                        </p:tgtEl>
                                        <p:attrNameLst>
                                          <p:attrName>ppt_h</p:attrName>
                                        </p:attrNameLst>
                                      </p:cBhvr>
                                      <p:tavLst>
                                        <p:tav tm="0">
                                          <p:val>
                                            <p:fltVal val="0"/>
                                          </p:val>
                                        </p:tav>
                                        <p:tav tm="100000">
                                          <p:val>
                                            <p:strVal val="#ppt_h"/>
                                          </p:val>
                                        </p:tav>
                                      </p:tavLst>
                                    </p:anim>
                                    <p:anim calcmode="lin" valueType="num">
                                      <p:cBhvr>
                                        <p:cTn id="29" dur="2000" fill="hold"/>
                                        <p:tgtEl>
                                          <p:spTgt spid="7"/>
                                        </p:tgtEl>
                                        <p:attrNameLst>
                                          <p:attrName>ppt_x</p:attrName>
                                        </p:attrNameLst>
                                      </p:cBhvr>
                                      <p:tavLst>
                                        <p:tav tm="0">
                                          <p:val>
                                            <p:fltVal val="0.5"/>
                                          </p:val>
                                        </p:tav>
                                        <p:tav tm="100000">
                                          <p:val>
                                            <p:strVal val="#ppt_x"/>
                                          </p:val>
                                        </p:tav>
                                      </p:tavLst>
                                    </p:anim>
                                    <p:anim calcmode="lin" valueType="num">
                                      <p:cBhvr>
                                        <p:cTn id="30" dur="2000" fill="hold"/>
                                        <p:tgtEl>
                                          <p:spTgt spid="7"/>
                                        </p:tgtEl>
                                        <p:attrNameLst>
                                          <p:attrName>ppt_y</p:attrName>
                                        </p:attrNameLst>
                                      </p:cBhvr>
                                      <p:tavLst>
                                        <p:tav tm="0">
                                          <p:val>
                                            <p:fltVal val="0.5"/>
                                          </p:val>
                                        </p:tav>
                                        <p:tav tm="100000">
                                          <p:val>
                                            <p:strVal val="#ppt_y"/>
                                          </p:val>
                                        </p:tav>
                                      </p:tavLst>
                                    </p:anim>
                                  </p:childTnLst>
                                </p:cTn>
                              </p:par>
                              <p:par>
                                <p:cTn id="31" presetID="23" presetClass="entr" presetSubtype="528" fill="hold" grpId="0" nodeType="withEffect">
                                  <p:stCondLst>
                                    <p:cond delay="0"/>
                                  </p:stCondLst>
                                  <p:childTnLst>
                                    <p:set>
                                      <p:cBhvr>
                                        <p:cTn id="32" dur="1" fill="hold">
                                          <p:stCondLst>
                                            <p:cond delay="0"/>
                                          </p:stCondLst>
                                        </p:cTn>
                                        <p:tgtEl>
                                          <p:spTgt spid="8"/>
                                        </p:tgtEl>
                                        <p:attrNameLst>
                                          <p:attrName>style.visibility</p:attrName>
                                        </p:attrNameLst>
                                      </p:cBhvr>
                                      <p:to>
                                        <p:strVal val="visible"/>
                                      </p:to>
                                    </p:set>
                                    <p:anim calcmode="lin" valueType="num">
                                      <p:cBhvr>
                                        <p:cTn id="33" dur="2000" fill="hold"/>
                                        <p:tgtEl>
                                          <p:spTgt spid="8"/>
                                        </p:tgtEl>
                                        <p:attrNameLst>
                                          <p:attrName>ppt_w</p:attrName>
                                        </p:attrNameLst>
                                      </p:cBhvr>
                                      <p:tavLst>
                                        <p:tav tm="0">
                                          <p:val>
                                            <p:fltVal val="0"/>
                                          </p:val>
                                        </p:tav>
                                        <p:tav tm="100000">
                                          <p:val>
                                            <p:strVal val="#ppt_w"/>
                                          </p:val>
                                        </p:tav>
                                      </p:tavLst>
                                    </p:anim>
                                    <p:anim calcmode="lin" valueType="num">
                                      <p:cBhvr>
                                        <p:cTn id="34" dur="2000" fill="hold"/>
                                        <p:tgtEl>
                                          <p:spTgt spid="8"/>
                                        </p:tgtEl>
                                        <p:attrNameLst>
                                          <p:attrName>ppt_h</p:attrName>
                                        </p:attrNameLst>
                                      </p:cBhvr>
                                      <p:tavLst>
                                        <p:tav tm="0">
                                          <p:val>
                                            <p:fltVal val="0"/>
                                          </p:val>
                                        </p:tav>
                                        <p:tav tm="100000">
                                          <p:val>
                                            <p:strVal val="#ppt_h"/>
                                          </p:val>
                                        </p:tav>
                                      </p:tavLst>
                                    </p:anim>
                                    <p:anim calcmode="lin" valueType="num">
                                      <p:cBhvr>
                                        <p:cTn id="35" dur="2000" fill="hold"/>
                                        <p:tgtEl>
                                          <p:spTgt spid="8"/>
                                        </p:tgtEl>
                                        <p:attrNameLst>
                                          <p:attrName>ppt_x</p:attrName>
                                        </p:attrNameLst>
                                      </p:cBhvr>
                                      <p:tavLst>
                                        <p:tav tm="0">
                                          <p:val>
                                            <p:fltVal val="0.5"/>
                                          </p:val>
                                        </p:tav>
                                        <p:tav tm="100000">
                                          <p:val>
                                            <p:strVal val="#ppt_x"/>
                                          </p:val>
                                        </p:tav>
                                      </p:tavLst>
                                    </p:anim>
                                    <p:anim calcmode="lin" valueType="num">
                                      <p:cBhvr>
                                        <p:cTn id="36" dur="2000" fill="hold"/>
                                        <p:tgtEl>
                                          <p:spTgt spid="8"/>
                                        </p:tgtEl>
                                        <p:attrNameLst>
                                          <p:attrName>ppt_y</p:attrName>
                                        </p:attrNameLst>
                                      </p:cBhvr>
                                      <p:tavLst>
                                        <p:tav tm="0">
                                          <p:val>
                                            <p:fltVal val="0.5"/>
                                          </p:val>
                                        </p:tav>
                                        <p:tav tm="100000">
                                          <p:val>
                                            <p:strVal val="#ppt_y"/>
                                          </p:val>
                                        </p:tav>
                                      </p:tavLst>
                                    </p:anim>
                                  </p:childTnLst>
                                </p:cTn>
                              </p:par>
                              <p:par>
                                <p:cTn id="37" presetID="23" presetClass="entr" presetSubtype="528" fill="hold" grpId="0" nodeType="withEffect">
                                  <p:stCondLst>
                                    <p:cond delay="0"/>
                                  </p:stCondLst>
                                  <p:childTnLst>
                                    <p:set>
                                      <p:cBhvr>
                                        <p:cTn id="38" dur="1" fill="hold">
                                          <p:stCondLst>
                                            <p:cond delay="0"/>
                                          </p:stCondLst>
                                        </p:cTn>
                                        <p:tgtEl>
                                          <p:spTgt spid="9"/>
                                        </p:tgtEl>
                                        <p:attrNameLst>
                                          <p:attrName>style.visibility</p:attrName>
                                        </p:attrNameLst>
                                      </p:cBhvr>
                                      <p:to>
                                        <p:strVal val="visible"/>
                                      </p:to>
                                    </p:set>
                                    <p:anim calcmode="lin" valueType="num">
                                      <p:cBhvr>
                                        <p:cTn id="39" dur="2000" fill="hold"/>
                                        <p:tgtEl>
                                          <p:spTgt spid="9"/>
                                        </p:tgtEl>
                                        <p:attrNameLst>
                                          <p:attrName>ppt_w</p:attrName>
                                        </p:attrNameLst>
                                      </p:cBhvr>
                                      <p:tavLst>
                                        <p:tav tm="0">
                                          <p:val>
                                            <p:fltVal val="0"/>
                                          </p:val>
                                        </p:tav>
                                        <p:tav tm="100000">
                                          <p:val>
                                            <p:strVal val="#ppt_w"/>
                                          </p:val>
                                        </p:tav>
                                      </p:tavLst>
                                    </p:anim>
                                    <p:anim calcmode="lin" valueType="num">
                                      <p:cBhvr>
                                        <p:cTn id="40" dur="2000" fill="hold"/>
                                        <p:tgtEl>
                                          <p:spTgt spid="9"/>
                                        </p:tgtEl>
                                        <p:attrNameLst>
                                          <p:attrName>ppt_h</p:attrName>
                                        </p:attrNameLst>
                                      </p:cBhvr>
                                      <p:tavLst>
                                        <p:tav tm="0">
                                          <p:val>
                                            <p:fltVal val="0"/>
                                          </p:val>
                                        </p:tav>
                                        <p:tav tm="100000">
                                          <p:val>
                                            <p:strVal val="#ppt_h"/>
                                          </p:val>
                                        </p:tav>
                                      </p:tavLst>
                                    </p:anim>
                                    <p:anim calcmode="lin" valueType="num">
                                      <p:cBhvr>
                                        <p:cTn id="41" dur="2000" fill="hold"/>
                                        <p:tgtEl>
                                          <p:spTgt spid="9"/>
                                        </p:tgtEl>
                                        <p:attrNameLst>
                                          <p:attrName>ppt_x</p:attrName>
                                        </p:attrNameLst>
                                      </p:cBhvr>
                                      <p:tavLst>
                                        <p:tav tm="0">
                                          <p:val>
                                            <p:fltVal val="0.5"/>
                                          </p:val>
                                        </p:tav>
                                        <p:tav tm="100000">
                                          <p:val>
                                            <p:strVal val="#ppt_x"/>
                                          </p:val>
                                        </p:tav>
                                      </p:tavLst>
                                    </p:anim>
                                    <p:anim calcmode="lin" valueType="num">
                                      <p:cBhvr>
                                        <p:cTn id="42" dur="2000" fill="hold"/>
                                        <p:tgtEl>
                                          <p:spTgt spid="9"/>
                                        </p:tgtEl>
                                        <p:attrNameLst>
                                          <p:attrName>ppt_y</p:attrName>
                                        </p:attrNameLst>
                                      </p:cBhvr>
                                      <p:tavLst>
                                        <p:tav tm="0">
                                          <p:val>
                                            <p:fltVal val="0.5"/>
                                          </p:val>
                                        </p:tav>
                                        <p:tav tm="100000">
                                          <p:val>
                                            <p:strVal val="#ppt_y"/>
                                          </p:val>
                                        </p:tav>
                                      </p:tavLst>
                                    </p:anim>
                                  </p:childTnLst>
                                </p:cTn>
                              </p:par>
                              <p:par>
                                <p:cTn id="43" presetID="23" presetClass="entr" presetSubtype="528" fill="hold" grpId="0" nodeType="withEffect">
                                  <p:stCondLst>
                                    <p:cond delay="0"/>
                                  </p:stCondLst>
                                  <p:childTnLst>
                                    <p:set>
                                      <p:cBhvr>
                                        <p:cTn id="44" dur="1" fill="hold">
                                          <p:stCondLst>
                                            <p:cond delay="0"/>
                                          </p:stCondLst>
                                        </p:cTn>
                                        <p:tgtEl>
                                          <p:spTgt spid="10"/>
                                        </p:tgtEl>
                                        <p:attrNameLst>
                                          <p:attrName>style.visibility</p:attrName>
                                        </p:attrNameLst>
                                      </p:cBhvr>
                                      <p:to>
                                        <p:strVal val="visible"/>
                                      </p:to>
                                    </p:set>
                                    <p:anim calcmode="lin" valueType="num">
                                      <p:cBhvr>
                                        <p:cTn id="45" dur="2000" fill="hold"/>
                                        <p:tgtEl>
                                          <p:spTgt spid="10"/>
                                        </p:tgtEl>
                                        <p:attrNameLst>
                                          <p:attrName>ppt_w</p:attrName>
                                        </p:attrNameLst>
                                      </p:cBhvr>
                                      <p:tavLst>
                                        <p:tav tm="0">
                                          <p:val>
                                            <p:fltVal val="0"/>
                                          </p:val>
                                        </p:tav>
                                        <p:tav tm="100000">
                                          <p:val>
                                            <p:strVal val="#ppt_w"/>
                                          </p:val>
                                        </p:tav>
                                      </p:tavLst>
                                    </p:anim>
                                    <p:anim calcmode="lin" valueType="num">
                                      <p:cBhvr>
                                        <p:cTn id="46" dur="2000" fill="hold"/>
                                        <p:tgtEl>
                                          <p:spTgt spid="10"/>
                                        </p:tgtEl>
                                        <p:attrNameLst>
                                          <p:attrName>ppt_h</p:attrName>
                                        </p:attrNameLst>
                                      </p:cBhvr>
                                      <p:tavLst>
                                        <p:tav tm="0">
                                          <p:val>
                                            <p:fltVal val="0"/>
                                          </p:val>
                                        </p:tav>
                                        <p:tav tm="100000">
                                          <p:val>
                                            <p:strVal val="#ppt_h"/>
                                          </p:val>
                                        </p:tav>
                                      </p:tavLst>
                                    </p:anim>
                                    <p:anim calcmode="lin" valueType="num">
                                      <p:cBhvr>
                                        <p:cTn id="47" dur="2000" fill="hold"/>
                                        <p:tgtEl>
                                          <p:spTgt spid="10"/>
                                        </p:tgtEl>
                                        <p:attrNameLst>
                                          <p:attrName>ppt_x</p:attrName>
                                        </p:attrNameLst>
                                      </p:cBhvr>
                                      <p:tavLst>
                                        <p:tav tm="0">
                                          <p:val>
                                            <p:fltVal val="0.5"/>
                                          </p:val>
                                        </p:tav>
                                        <p:tav tm="100000">
                                          <p:val>
                                            <p:strVal val="#ppt_x"/>
                                          </p:val>
                                        </p:tav>
                                      </p:tavLst>
                                    </p:anim>
                                    <p:anim calcmode="lin" valueType="num">
                                      <p:cBhvr>
                                        <p:cTn id="48" dur="2000" fill="hold"/>
                                        <p:tgtEl>
                                          <p:spTgt spid="10"/>
                                        </p:tgtEl>
                                        <p:attrNameLst>
                                          <p:attrName>ppt_y</p:attrName>
                                        </p:attrNameLst>
                                      </p:cBhvr>
                                      <p:tavLst>
                                        <p:tav tm="0">
                                          <p:val>
                                            <p:fltVal val="0.5"/>
                                          </p:val>
                                        </p:tav>
                                        <p:tav tm="100000">
                                          <p:val>
                                            <p:strVal val="#ppt_y"/>
                                          </p:val>
                                        </p:tav>
                                      </p:tavLst>
                                    </p:anim>
                                  </p:childTnLst>
                                </p:cTn>
                              </p:par>
                              <p:par>
                                <p:cTn id="49" presetID="23" presetClass="entr" presetSubtype="528" fill="hold" grpId="0" nodeType="withEffect">
                                  <p:stCondLst>
                                    <p:cond delay="0"/>
                                  </p:stCondLst>
                                  <p:childTnLst>
                                    <p:set>
                                      <p:cBhvr>
                                        <p:cTn id="50" dur="1" fill="hold">
                                          <p:stCondLst>
                                            <p:cond delay="0"/>
                                          </p:stCondLst>
                                        </p:cTn>
                                        <p:tgtEl>
                                          <p:spTgt spid="11"/>
                                        </p:tgtEl>
                                        <p:attrNameLst>
                                          <p:attrName>style.visibility</p:attrName>
                                        </p:attrNameLst>
                                      </p:cBhvr>
                                      <p:to>
                                        <p:strVal val="visible"/>
                                      </p:to>
                                    </p:set>
                                    <p:anim calcmode="lin" valueType="num">
                                      <p:cBhvr>
                                        <p:cTn id="51" dur="2000" fill="hold"/>
                                        <p:tgtEl>
                                          <p:spTgt spid="11"/>
                                        </p:tgtEl>
                                        <p:attrNameLst>
                                          <p:attrName>ppt_w</p:attrName>
                                        </p:attrNameLst>
                                      </p:cBhvr>
                                      <p:tavLst>
                                        <p:tav tm="0">
                                          <p:val>
                                            <p:fltVal val="0"/>
                                          </p:val>
                                        </p:tav>
                                        <p:tav tm="100000">
                                          <p:val>
                                            <p:strVal val="#ppt_w"/>
                                          </p:val>
                                        </p:tav>
                                      </p:tavLst>
                                    </p:anim>
                                    <p:anim calcmode="lin" valueType="num">
                                      <p:cBhvr>
                                        <p:cTn id="52" dur="2000" fill="hold"/>
                                        <p:tgtEl>
                                          <p:spTgt spid="11"/>
                                        </p:tgtEl>
                                        <p:attrNameLst>
                                          <p:attrName>ppt_h</p:attrName>
                                        </p:attrNameLst>
                                      </p:cBhvr>
                                      <p:tavLst>
                                        <p:tav tm="0">
                                          <p:val>
                                            <p:fltVal val="0"/>
                                          </p:val>
                                        </p:tav>
                                        <p:tav tm="100000">
                                          <p:val>
                                            <p:strVal val="#ppt_h"/>
                                          </p:val>
                                        </p:tav>
                                      </p:tavLst>
                                    </p:anim>
                                    <p:anim calcmode="lin" valueType="num">
                                      <p:cBhvr>
                                        <p:cTn id="53" dur="2000" fill="hold"/>
                                        <p:tgtEl>
                                          <p:spTgt spid="11"/>
                                        </p:tgtEl>
                                        <p:attrNameLst>
                                          <p:attrName>ppt_x</p:attrName>
                                        </p:attrNameLst>
                                      </p:cBhvr>
                                      <p:tavLst>
                                        <p:tav tm="0">
                                          <p:val>
                                            <p:fltVal val="0.5"/>
                                          </p:val>
                                        </p:tav>
                                        <p:tav tm="100000">
                                          <p:val>
                                            <p:strVal val="#ppt_x"/>
                                          </p:val>
                                        </p:tav>
                                      </p:tavLst>
                                    </p:anim>
                                    <p:anim calcmode="lin" valueType="num">
                                      <p:cBhvr>
                                        <p:cTn id="54" dur="2000" fill="hold"/>
                                        <p:tgtEl>
                                          <p:spTgt spid="11"/>
                                        </p:tgtEl>
                                        <p:attrNameLst>
                                          <p:attrName>ppt_y</p:attrName>
                                        </p:attrNameLst>
                                      </p:cBhvr>
                                      <p:tavLst>
                                        <p:tav tm="0">
                                          <p:val>
                                            <p:fltVal val="0.5"/>
                                          </p:val>
                                        </p:tav>
                                        <p:tav tm="100000">
                                          <p:val>
                                            <p:strVal val="#ppt_y"/>
                                          </p:val>
                                        </p:tav>
                                      </p:tavLst>
                                    </p:anim>
                                  </p:childTnLst>
                                </p:cTn>
                              </p:par>
                              <p:par>
                                <p:cTn id="55" presetID="23" presetClass="entr" presetSubtype="528" fill="hold" grpId="0" nodeType="withEffect">
                                  <p:stCondLst>
                                    <p:cond delay="0"/>
                                  </p:stCondLst>
                                  <p:childTnLst>
                                    <p:set>
                                      <p:cBhvr>
                                        <p:cTn id="56" dur="1" fill="hold">
                                          <p:stCondLst>
                                            <p:cond delay="0"/>
                                          </p:stCondLst>
                                        </p:cTn>
                                        <p:tgtEl>
                                          <p:spTgt spid="12"/>
                                        </p:tgtEl>
                                        <p:attrNameLst>
                                          <p:attrName>style.visibility</p:attrName>
                                        </p:attrNameLst>
                                      </p:cBhvr>
                                      <p:to>
                                        <p:strVal val="visible"/>
                                      </p:to>
                                    </p:set>
                                    <p:anim calcmode="lin" valueType="num">
                                      <p:cBhvr>
                                        <p:cTn id="57" dur="2000" fill="hold"/>
                                        <p:tgtEl>
                                          <p:spTgt spid="12"/>
                                        </p:tgtEl>
                                        <p:attrNameLst>
                                          <p:attrName>ppt_w</p:attrName>
                                        </p:attrNameLst>
                                      </p:cBhvr>
                                      <p:tavLst>
                                        <p:tav tm="0">
                                          <p:val>
                                            <p:fltVal val="0"/>
                                          </p:val>
                                        </p:tav>
                                        <p:tav tm="100000">
                                          <p:val>
                                            <p:strVal val="#ppt_w"/>
                                          </p:val>
                                        </p:tav>
                                      </p:tavLst>
                                    </p:anim>
                                    <p:anim calcmode="lin" valueType="num">
                                      <p:cBhvr>
                                        <p:cTn id="58" dur="2000" fill="hold"/>
                                        <p:tgtEl>
                                          <p:spTgt spid="12"/>
                                        </p:tgtEl>
                                        <p:attrNameLst>
                                          <p:attrName>ppt_h</p:attrName>
                                        </p:attrNameLst>
                                      </p:cBhvr>
                                      <p:tavLst>
                                        <p:tav tm="0">
                                          <p:val>
                                            <p:fltVal val="0"/>
                                          </p:val>
                                        </p:tav>
                                        <p:tav tm="100000">
                                          <p:val>
                                            <p:strVal val="#ppt_h"/>
                                          </p:val>
                                        </p:tav>
                                      </p:tavLst>
                                    </p:anim>
                                    <p:anim calcmode="lin" valueType="num">
                                      <p:cBhvr>
                                        <p:cTn id="59" dur="2000" fill="hold"/>
                                        <p:tgtEl>
                                          <p:spTgt spid="12"/>
                                        </p:tgtEl>
                                        <p:attrNameLst>
                                          <p:attrName>ppt_x</p:attrName>
                                        </p:attrNameLst>
                                      </p:cBhvr>
                                      <p:tavLst>
                                        <p:tav tm="0">
                                          <p:val>
                                            <p:fltVal val="0.5"/>
                                          </p:val>
                                        </p:tav>
                                        <p:tav tm="100000">
                                          <p:val>
                                            <p:strVal val="#ppt_x"/>
                                          </p:val>
                                        </p:tav>
                                      </p:tavLst>
                                    </p:anim>
                                    <p:anim calcmode="lin" valueType="num">
                                      <p:cBhvr>
                                        <p:cTn id="60" dur="2000" fill="hold"/>
                                        <p:tgtEl>
                                          <p:spTgt spid="12"/>
                                        </p:tgtEl>
                                        <p:attrNameLst>
                                          <p:attrName>ppt_y</p:attrName>
                                        </p:attrNameLst>
                                      </p:cBhvr>
                                      <p:tavLst>
                                        <p:tav tm="0">
                                          <p:val>
                                            <p:fltVal val="0.5"/>
                                          </p:val>
                                        </p:tav>
                                        <p:tav tm="100000">
                                          <p:val>
                                            <p:strVal val="#ppt_y"/>
                                          </p:val>
                                        </p:tav>
                                      </p:tavLst>
                                    </p:anim>
                                  </p:childTnLst>
                                </p:cTn>
                              </p:par>
                              <p:par>
                                <p:cTn id="61" presetID="8" presetClass="emph" presetSubtype="0" fill="hold" grpId="1" nodeType="withEffect">
                                  <p:stCondLst>
                                    <p:cond delay="0"/>
                                  </p:stCondLst>
                                  <p:childTnLst>
                                    <p:animRot by="21600000">
                                      <p:cBhvr>
                                        <p:cTn id="62" dur="2000" fill="hold"/>
                                        <p:tgtEl>
                                          <p:spTgt spid="4"/>
                                        </p:tgtEl>
                                        <p:attrNameLst>
                                          <p:attrName>r</p:attrName>
                                        </p:attrNameLst>
                                      </p:cBhvr>
                                    </p:animRot>
                                  </p:childTnLst>
                                </p:cTn>
                              </p:par>
                              <p:par>
                                <p:cTn id="63" presetID="8" presetClass="emph" presetSubtype="0" fill="hold" grpId="1" nodeType="withEffect">
                                  <p:stCondLst>
                                    <p:cond delay="0"/>
                                  </p:stCondLst>
                                  <p:childTnLst>
                                    <p:animRot by="21600000">
                                      <p:cBhvr>
                                        <p:cTn id="64" dur="2000" fill="hold"/>
                                        <p:tgtEl>
                                          <p:spTgt spid="5"/>
                                        </p:tgtEl>
                                        <p:attrNameLst>
                                          <p:attrName>r</p:attrName>
                                        </p:attrNameLst>
                                      </p:cBhvr>
                                    </p:animRot>
                                  </p:childTnLst>
                                </p:cTn>
                              </p:par>
                              <p:par>
                                <p:cTn id="65" presetID="8" presetClass="emph" presetSubtype="0" fill="hold" grpId="1" nodeType="withEffect">
                                  <p:stCondLst>
                                    <p:cond delay="0"/>
                                  </p:stCondLst>
                                  <p:childTnLst>
                                    <p:animRot by="21600000">
                                      <p:cBhvr>
                                        <p:cTn id="66" dur="2000" fill="hold"/>
                                        <p:tgtEl>
                                          <p:spTgt spid="6"/>
                                        </p:tgtEl>
                                        <p:attrNameLst>
                                          <p:attrName>r</p:attrName>
                                        </p:attrNameLst>
                                      </p:cBhvr>
                                    </p:animRot>
                                  </p:childTnLst>
                                </p:cTn>
                              </p:par>
                              <p:par>
                                <p:cTn id="67" presetID="8" presetClass="emph" presetSubtype="0" fill="hold" grpId="1" nodeType="withEffect">
                                  <p:stCondLst>
                                    <p:cond delay="0"/>
                                  </p:stCondLst>
                                  <p:childTnLst>
                                    <p:animRot by="21600000">
                                      <p:cBhvr>
                                        <p:cTn id="68" dur="2000" fill="hold"/>
                                        <p:tgtEl>
                                          <p:spTgt spid="7"/>
                                        </p:tgtEl>
                                        <p:attrNameLst>
                                          <p:attrName>r</p:attrName>
                                        </p:attrNameLst>
                                      </p:cBhvr>
                                    </p:animRot>
                                  </p:childTnLst>
                                </p:cTn>
                              </p:par>
                              <p:par>
                                <p:cTn id="69" presetID="8" presetClass="emph" presetSubtype="0" fill="hold" grpId="1" nodeType="withEffect">
                                  <p:stCondLst>
                                    <p:cond delay="0"/>
                                  </p:stCondLst>
                                  <p:childTnLst>
                                    <p:animRot by="21600000">
                                      <p:cBhvr>
                                        <p:cTn id="70" dur="2000" fill="hold"/>
                                        <p:tgtEl>
                                          <p:spTgt spid="8"/>
                                        </p:tgtEl>
                                        <p:attrNameLst>
                                          <p:attrName>r</p:attrName>
                                        </p:attrNameLst>
                                      </p:cBhvr>
                                    </p:animRot>
                                  </p:childTnLst>
                                </p:cTn>
                              </p:par>
                              <p:par>
                                <p:cTn id="71" presetID="8" presetClass="emph" presetSubtype="0" fill="hold" grpId="1" nodeType="withEffect">
                                  <p:stCondLst>
                                    <p:cond delay="0"/>
                                  </p:stCondLst>
                                  <p:childTnLst>
                                    <p:animRot by="21600000">
                                      <p:cBhvr>
                                        <p:cTn id="72" dur="2000" fill="hold"/>
                                        <p:tgtEl>
                                          <p:spTgt spid="9"/>
                                        </p:tgtEl>
                                        <p:attrNameLst>
                                          <p:attrName>r</p:attrName>
                                        </p:attrNameLst>
                                      </p:cBhvr>
                                    </p:animRot>
                                  </p:childTnLst>
                                </p:cTn>
                              </p:par>
                              <p:par>
                                <p:cTn id="73" presetID="8" presetClass="emph" presetSubtype="0" fill="hold" grpId="1" nodeType="withEffect">
                                  <p:stCondLst>
                                    <p:cond delay="0"/>
                                  </p:stCondLst>
                                  <p:childTnLst>
                                    <p:animRot by="21600000">
                                      <p:cBhvr>
                                        <p:cTn id="74" dur="2000" fill="hold"/>
                                        <p:tgtEl>
                                          <p:spTgt spid="10"/>
                                        </p:tgtEl>
                                        <p:attrNameLst>
                                          <p:attrName>r</p:attrName>
                                        </p:attrNameLst>
                                      </p:cBhvr>
                                    </p:animRot>
                                  </p:childTnLst>
                                </p:cTn>
                              </p:par>
                              <p:par>
                                <p:cTn id="75" presetID="8" presetClass="emph" presetSubtype="0" fill="hold" grpId="1" nodeType="withEffect">
                                  <p:stCondLst>
                                    <p:cond delay="0"/>
                                  </p:stCondLst>
                                  <p:childTnLst>
                                    <p:animRot by="21600000">
                                      <p:cBhvr>
                                        <p:cTn id="76" dur="2000" fill="hold"/>
                                        <p:tgtEl>
                                          <p:spTgt spid="11"/>
                                        </p:tgtEl>
                                        <p:attrNameLst>
                                          <p:attrName>r</p:attrName>
                                        </p:attrNameLst>
                                      </p:cBhvr>
                                    </p:animRot>
                                  </p:childTnLst>
                                </p:cTn>
                              </p:par>
                              <p:par>
                                <p:cTn id="77" presetID="8" presetClass="emph" presetSubtype="0" fill="hold" grpId="1" nodeType="withEffect">
                                  <p:stCondLst>
                                    <p:cond delay="0"/>
                                  </p:stCondLst>
                                  <p:childTnLst>
                                    <p:animRot by="21600000">
                                      <p:cBhvr>
                                        <p:cTn id="78" dur="2000" fill="hold"/>
                                        <p:tgtEl>
                                          <p:spTgt spid="12"/>
                                        </p:tgtEl>
                                        <p:attrNameLst>
                                          <p:attrName>r</p:attrName>
                                        </p:attrNameLst>
                                      </p:cBhvr>
                                    </p:animRot>
                                  </p:childTnLst>
                                </p:cTn>
                              </p:par>
                            </p:childTnLst>
                          </p:cTn>
                        </p:par>
                        <p:par>
                          <p:cTn id="79" fill="hold">
                            <p:stCondLst>
                              <p:cond delay="2000"/>
                            </p:stCondLst>
                            <p:childTnLst>
                              <p:par>
                                <p:cTn id="80" presetID="23" presetClass="exit" presetSubtype="544" fill="hold" grpId="2" nodeType="afterEffect">
                                  <p:stCondLst>
                                    <p:cond delay="0"/>
                                  </p:stCondLst>
                                  <p:childTnLst>
                                    <p:anim calcmode="lin" valueType="num">
                                      <p:cBhvr>
                                        <p:cTn id="81" dur="2000"/>
                                        <p:tgtEl>
                                          <p:spTgt spid="4"/>
                                        </p:tgtEl>
                                        <p:attrNameLst>
                                          <p:attrName>ppt_w</p:attrName>
                                        </p:attrNameLst>
                                      </p:cBhvr>
                                      <p:tavLst>
                                        <p:tav tm="0">
                                          <p:val>
                                            <p:strVal val="ppt_w"/>
                                          </p:val>
                                        </p:tav>
                                        <p:tav tm="100000">
                                          <p:val>
                                            <p:fltVal val="0"/>
                                          </p:val>
                                        </p:tav>
                                      </p:tavLst>
                                    </p:anim>
                                    <p:anim calcmode="lin" valueType="num">
                                      <p:cBhvr>
                                        <p:cTn id="82" dur="2000"/>
                                        <p:tgtEl>
                                          <p:spTgt spid="4"/>
                                        </p:tgtEl>
                                        <p:attrNameLst>
                                          <p:attrName>ppt_h</p:attrName>
                                        </p:attrNameLst>
                                      </p:cBhvr>
                                      <p:tavLst>
                                        <p:tav tm="0">
                                          <p:val>
                                            <p:strVal val="ppt_h"/>
                                          </p:val>
                                        </p:tav>
                                        <p:tav tm="100000">
                                          <p:val>
                                            <p:fltVal val="0"/>
                                          </p:val>
                                        </p:tav>
                                      </p:tavLst>
                                    </p:anim>
                                    <p:anim calcmode="lin" valueType="num">
                                      <p:cBhvr>
                                        <p:cTn id="83" dur="2000"/>
                                        <p:tgtEl>
                                          <p:spTgt spid="4"/>
                                        </p:tgtEl>
                                        <p:attrNameLst>
                                          <p:attrName>ppt_x</p:attrName>
                                        </p:attrNameLst>
                                      </p:cBhvr>
                                      <p:tavLst>
                                        <p:tav tm="0">
                                          <p:val>
                                            <p:strVal val="ppt_x"/>
                                          </p:val>
                                        </p:tav>
                                        <p:tav tm="100000">
                                          <p:val>
                                            <p:fltVal val="0.5"/>
                                          </p:val>
                                        </p:tav>
                                      </p:tavLst>
                                    </p:anim>
                                    <p:anim calcmode="lin" valueType="num">
                                      <p:cBhvr>
                                        <p:cTn id="84" dur="2000"/>
                                        <p:tgtEl>
                                          <p:spTgt spid="4"/>
                                        </p:tgtEl>
                                        <p:attrNameLst>
                                          <p:attrName>ppt_y</p:attrName>
                                        </p:attrNameLst>
                                      </p:cBhvr>
                                      <p:tavLst>
                                        <p:tav tm="0">
                                          <p:val>
                                            <p:strVal val="ppt_y"/>
                                          </p:val>
                                        </p:tav>
                                        <p:tav tm="100000">
                                          <p:val>
                                            <p:fltVal val="0.5"/>
                                          </p:val>
                                        </p:tav>
                                      </p:tavLst>
                                    </p:anim>
                                    <p:set>
                                      <p:cBhvr>
                                        <p:cTn id="85" dur="1" fill="hold">
                                          <p:stCondLst>
                                            <p:cond delay="1999"/>
                                          </p:stCondLst>
                                        </p:cTn>
                                        <p:tgtEl>
                                          <p:spTgt spid="4"/>
                                        </p:tgtEl>
                                        <p:attrNameLst>
                                          <p:attrName>style.visibility</p:attrName>
                                        </p:attrNameLst>
                                      </p:cBhvr>
                                      <p:to>
                                        <p:strVal val="hidden"/>
                                      </p:to>
                                    </p:set>
                                  </p:childTnLst>
                                </p:cTn>
                              </p:par>
                              <p:par>
                                <p:cTn id="86" presetID="23" presetClass="exit" presetSubtype="544" fill="hold" grpId="2" nodeType="withEffect">
                                  <p:stCondLst>
                                    <p:cond delay="0"/>
                                  </p:stCondLst>
                                  <p:childTnLst>
                                    <p:anim calcmode="lin" valueType="num">
                                      <p:cBhvr>
                                        <p:cTn id="87" dur="2000"/>
                                        <p:tgtEl>
                                          <p:spTgt spid="5"/>
                                        </p:tgtEl>
                                        <p:attrNameLst>
                                          <p:attrName>ppt_w</p:attrName>
                                        </p:attrNameLst>
                                      </p:cBhvr>
                                      <p:tavLst>
                                        <p:tav tm="0">
                                          <p:val>
                                            <p:strVal val="ppt_w"/>
                                          </p:val>
                                        </p:tav>
                                        <p:tav tm="100000">
                                          <p:val>
                                            <p:fltVal val="0"/>
                                          </p:val>
                                        </p:tav>
                                      </p:tavLst>
                                    </p:anim>
                                    <p:anim calcmode="lin" valueType="num">
                                      <p:cBhvr>
                                        <p:cTn id="88" dur="2000"/>
                                        <p:tgtEl>
                                          <p:spTgt spid="5"/>
                                        </p:tgtEl>
                                        <p:attrNameLst>
                                          <p:attrName>ppt_h</p:attrName>
                                        </p:attrNameLst>
                                      </p:cBhvr>
                                      <p:tavLst>
                                        <p:tav tm="0">
                                          <p:val>
                                            <p:strVal val="ppt_h"/>
                                          </p:val>
                                        </p:tav>
                                        <p:tav tm="100000">
                                          <p:val>
                                            <p:fltVal val="0"/>
                                          </p:val>
                                        </p:tav>
                                      </p:tavLst>
                                    </p:anim>
                                    <p:anim calcmode="lin" valueType="num">
                                      <p:cBhvr>
                                        <p:cTn id="89" dur="2000"/>
                                        <p:tgtEl>
                                          <p:spTgt spid="5"/>
                                        </p:tgtEl>
                                        <p:attrNameLst>
                                          <p:attrName>ppt_x</p:attrName>
                                        </p:attrNameLst>
                                      </p:cBhvr>
                                      <p:tavLst>
                                        <p:tav tm="0">
                                          <p:val>
                                            <p:strVal val="ppt_x"/>
                                          </p:val>
                                        </p:tav>
                                        <p:tav tm="100000">
                                          <p:val>
                                            <p:fltVal val="0.5"/>
                                          </p:val>
                                        </p:tav>
                                      </p:tavLst>
                                    </p:anim>
                                    <p:anim calcmode="lin" valueType="num">
                                      <p:cBhvr>
                                        <p:cTn id="90" dur="2000"/>
                                        <p:tgtEl>
                                          <p:spTgt spid="5"/>
                                        </p:tgtEl>
                                        <p:attrNameLst>
                                          <p:attrName>ppt_y</p:attrName>
                                        </p:attrNameLst>
                                      </p:cBhvr>
                                      <p:tavLst>
                                        <p:tav tm="0">
                                          <p:val>
                                            <p:strVal val="ppt_y"/>
                                          </p:val>
                                        </p:tav>
                                        <p:tav tm="100000">
                                          <p:val>
                                            <p:fltVal val="0.5"/>
                                          </p:val>
                                        </p:tav>
                                      </p:tavLst>
                                    </p:anim>
                                    <p:set>
                                      <p:cBhvr>
                                        <p:cTn id="91" dur="1" fill="hold">
                                          <p:stCondLst>
                                            <p:cond delay="1999"/>
                                          </p:stCondLst>
                                        </p:cTn>
                                        <p:tgtEl>
                                          <p:spTgt spid="5"/>
                                        </p:tgtEl>
                                        <p:attrNameLst>
                                          <p:attrName>style.visibility</p:attrName>
                                        </p:attrNameLst>
                                      </p:cBhvr>
                                      <p:to>
                                        <p:strVal val="hidden"/>
                                      </p:to>
                                    </p:set>
                                  </p:childTnLst>
                                </p:cTn>
                              </p:par>
                              <p:par>
                                <p:cTn id="92" presetID="23" presetClass="exit" presetSubtype="544" fill="hold" grpId="2" nodeType="withEffect">
                                  <p:stCondLst>
                                    <p:cond delay="0"/>
                                  </p:stCondLst>
                                  <p:childTnLst>
                                    <p:anim calcmode="lin" valueType="num">
                                      <p:cBhvr>
                                        <p:cTn id="93" dur="2000"/>
                                        <p:tgtEl>
                                          <p:spTgt spid="6"/>
                                        </p:tgtEl>
                                        <p:attrNameLst>
                                          <p:attrName>ppt_w</p:attrName>
                                        </p:attrNameLst>
                                      </p:cBhvr>
                                      <p:tavLst>
                                        <p:tav tm="0">
                                          <p:val>
                                            <p:strVal val="ppt_w"/>
                                          </p:val>
                                        </p:tav>
                                        <p:tav tm="100000">
                                          <p:val>
                                            <p:fltVal val="0"/>
                                          </p:val>
                                        </p:tav>
                                      </p:tavLst>
                                    </p:anim>
                                    <p:anim calcmode="lin" valueType="num">
                                      <p:cBhvr>
                                        <p:cTn id="94" dur="2000"/>
                                        <p:tgtEl>
                                          <p:spTgt spid="6"/>
                                        </p:tgtEl>
                                        <p:attrNameLst>
                                          <p:attrName>ppt_h</p:attrName>
                                        </p:attrNameLst>
                                      </p:cBhvr>
                                      <p:tavLst>
                                        <p:tav tm="0">
                                          <p:val>
                                            <p:strVal val="ppt_h"/>
                                          </p:val>
                                        </p:tav>
                                        <p:tav tm="100000">
                                          <p:val>
                                            <p:fltVal val="0"/>
                                          </p:val>
                                        </p:tav>
                                      </p:tavLst>
                                    </p:anim>
                                    <p:anim calcmode="lin" valueType="num">
                                      <p:cBhvr>
                                        <p:cTn id="95" dur="2000"/>
                                        <p:tgtEl>
                                          <p:spTgt spid="6"/>
                                        </p:tgtEl>
                                        <p:attrNameLst>
                                          <p:attrName>ppt_x</p:attrName>
                                        </p:attrNameLst>
                                      </p:cBhvr>
                                      <p:tavLst>
                                        <p:tav tm="0">
                                          <p:val>
                                            <p:strVal val="ppt_x"/>
                                          </p:val>
                                        </p:tav>
                                        <p:tav tm="100000">
                                          <p:val>
                                            <p:fltVal val="0.5"/>
                                          </p:val>
                                        </p:tav>
                                      </p:tavLst>
                                    </p:anim>
                                    <p:anim calcmode="lin" valueType="num">
                                      <p:cBhvr>
                                        <p:cTn id="96" dur="2000"/>
                                        <p:tgtEl>
                                          <p:spTgt spid="6"/>
                                        </p:tgtEl>
                                        <p:attrNameLst>
                                          <p:attrName>ppt_y</p:attrName>
                                        </p:attrNameLst>
                                      </p:cBhvr>
                                      <p:tavLst>
                                        <p:tav tm="0">
                                          <p:val>
                                            <p:strVal val="ppt_y"/>
                                          </p:val>
                                        </p:tav>
                                        <p:tav tm="100000">
                                          <p:val>
                                            <p:fltVal val="0.5"/>
                                          </p:val>
                                        </p:tav>
                                      </p:tavLst>
                                    </p:anim>
                                    <p:set>
                                      <p:cBhvr>
                                        <p:cTn id="97" dur="1" fill="hold">
                                          <p:stCondLst>
                                            <p:cond delay="1999"/>
                                          </p:stCondLst>
                                        </p:cTn>
                                        <p:tgtEl>
                                          <p:spTgt spid="6"/>
                                        </p:tgtEl>
                                        <p:attrNameLst>
                                          <p:attrName>style.visibility</p:attrName>
                                        </p:attrNameLst>
                                      </p:cBhvr>
                                      <p:to>
                                        <p:strVal val="hidden"/>
                                      </p:to>
                                    </p:set>
                                  </p:childTnLst>
                                </p:cTn>
                              </p:par>
                              <p:par>
                                <p:cTn id="98" presetID="23" presetClass="exit" presetSubtype="544" fill="hold" grpId="2" nodeType="withEffect">
                                  <p:stCondLst>
                                    <p:cond delay="0"/>
                                  </p:stCondLst>
                                  <p:childTnLst>
                                    <p:anim calcmode="lin" valueType="num">
                                      <p:cBhvr>
                                        <p:cTn id="99" dur="2000"/>
                                        <p:tgtEl>
                                          <p:spTgt spid="7"/>
                                        </p:tgtEl>
                                        <p:attrNameLst>
                                          <p:attrName>ppt_w</p:attrName>
                                        </p:attrNameLst>
                                      </p:cBhvr>
                                      <p:tavLst>
                                        <p:tav tm="0">
                                          <p:val>
                                            <p:strVal val="ppt_w"/>
                                          </p:val>
                                        </p:tav>
                                        <p:tav tm="100000">
                                          <p:val>
                                            <p:fltVal val="0"/>
                                          </p:val>
                                        </p:tav>
                                      </p:tavLst>
                                    </p:anim>
                                    <p:anim calcmode="lin" valueType="num">
                                      <p:cBhvr>
                                        <p:cTn id="100" dur="2000"/>
                                        <p:tgtEl>
                                          <p:spTgt spid="7"/>
                                        </p:tgtEl>
                                        <p:attrNameLst>
                                          <p:attrName>ppt_h</p:attrName>
                                        </p:attrNameLst>
                                      </p:cBhvr>
                                      <p:tavLst>
                                        <p:tav tm="0">
                                          <p:val>
                                            <p:strVal val="ppt_h"/>
                                          </p:val>
                                        </p:tav>
                                        <p:tav tm="100000">
                                          <p:val>
                                            <p:fltVal val="0"/>
                                          </p:val>
                                        </p:tav>
                                      </p:tavLst>
                                    </p:anim>
                                    <p:anim calcmode="lin" valueType="num">
                                      <p:cBhvr>
                                        <p:cTn id="101" dur="2000"/>
                                        <p:tgtEl>
                                          <p:spTgt spid="7"/>
                                        </p:tgtEl>
                                        <p:attrNameLst>
                                          <p:attrName>ppt_x</p:attrName>
                                        </p:attrNameLst>
                                      </p:cBhvr>
                                      <p:tavLst>
                                        <p:tav tm="0">
                                          <p:val>
                                            <p:strVal val="ppt_x"/>
                                          </p:val>
                                        </p:tav>
                                        <p:tav tm="100000">
                                          <p:val>
                                            <p:fltVal val="0.5"/>
                                          </p:val>
                                        </p:tav>
                                      </p:tavLst>
                                    </p:anim>
                                    <p:anim calcmode="lin" valueType="num">
                                      <p:cBhvr>
                                        <p:cTn id="102" dur="2000"/>
                                        <p:tgtEl>
                                          <p:spTgt spid="7"/>
                                        </p:tgtEl>
                                        <p:attrNameLst>
                                          <p:attrName>ppt_y</p:attrName>
                                        </p:attrNameLst>
                                      </p:cBhvr>
                                      <p:tavLst>
                                        <p:tav tm="0">
                                          <p:val>
                                            <p:strVal val="ppt_y"/>
                                          </p:val>
                                        </p:tav>
                                        <p:tav tm="100000">
                                          <p:val>
                                            <p:fltVal val="0.5"/>
                                          </p:val>
                                        </p:tav>
                                      </p:tavLst>
                                    </p:anim>
                                    <p:set>
                                      <p:cBhvr>
                                        <p:cTn id="103" dur="1" fill="hold">
                                          <p:stCondLst>
                                            <p:cond delay="1999"/>
                                          </p:stCondLst>
                                        </p:cTn>
                                        <p:tgtEl>
                                          <p:spTgt spid="7"/>
                                        </p:tgtEl>
                                        <p:attrNameLst>
                                          <p:attrName>style.visibility</p:attrName>
                                        </p:attrNameLst>
                                      </p:cBhvr>
                                      <p:to>
                                        <p:strVal val="hidden"/>
                                      </p:to>
                                    </p:set>
                                  </p:childTnLst>
                                </p:cTn>
                              </p:par>
                              <p:par>
                                <p:cTn id="104" presetID="23" presetClass="exit" presetSubtype="544" fill="hold" grpId="2" nodeType="withEffect">
                                  <p:stCondLst>
                                    <p:cond delay="0"/>
                                  </p:stCondLst>
                                  <p:childTnLst>
                                    <p:anim calcmode="lin" valueType="num">
                                      <p:cBhvr>
                                        <p:cTn id="105" dur="2000"/>
                                        <p:tgtEl>
                                          <p:spTgt spid="8"/>
                                        </p:tgtEl>
                                        <p:attrNameLst>
                                          <p:attrName>ppt_w</p:attrName>
                                        </p:attrNameLst>
                                      </p:cBhvr>
                                      <p:tavLst>
                                        <p:tav tm="0">
                                          <p:val>
                                            <p:strVal val="ppt_w"/>
                                          </p:val>
                                        </p:tav>
                                        <p:tav tm="100000">
                                          <p:val>
                                            <p:fltVal val="0"/>
                                          </p:val>
                                        </p:tav>
                                      </p:tavLst>
                                    </p:anim>
                                    <p:anim calcmode="lin" valueType="num">
                                      <p:cBhvr>
                                        <p:cTn id="106" dur="2000"/>
                                        <p:tgtEl>
                                          <p:spTgt spid="8"/>
                                        </p:tgtEl>
                                        <p:attrNameLst>
                                          <p:attrName>ppt_h</p:attrName>
                                        </p:attrNameLst>
                                      </p:cBhvr>
                                      <p:tavLst>
                                        <p:tav tm="0">
                                          <p:val>
                                            <p:strVal val="ppt_h"/>
                                          </p:val>
                                        </p:tav>
                                        <p:tav tm="100000">
                                          <p:val>
                                            <p:fltVal val="0"/>
                                          </p:val>
                                        </p:tav>
                                      </p:tavLst>
                                    </p:anim>
                                    <p:anim calcmode="lin" valueType="num">
                                      <p:cBhvr>
                                        <p:cTn id="107" dur="2000"/>
                                        <p:tgtEl>
                                          <p:spTgt spid="8"/>
                                        </p:tgtEl>
                                        <p:attrNameLst>
                                          <p:attrName>ppt_x</p:attrName>
                                        </p:attrNameLst>
                                      </p:cBhvr>
                                      <p:tavLst>
                                        <p:tav tm="0">
                                          <p:val>
                                            <p:strVal val="ppt_x"/>
                                          </p:val>
                                        </p:tav>
                                        <p:tav tm="100000">
                                          <p:val>
                                            <p:fltVal val="0.5"/>
                                          </p:val>
                                        </p:tav>
                                      </p:tavLst>
                                    </p:anim>
                                    <p:anim calcmode="lin" valueType="num">
                                      <p:cBhvr>
                                        <p:cTn id="108" dur="2000"/>
                                        <p:tgtEl>
                                          <p:spTgt spid="8"/>
                                        </p:tgtEl>
                                        <p:attrNameLst>
                                          <p:attrName>ppt_y</p:attrName>
                                        </p:attrNameLst>
                                      </p:cBhvr>
                                      <p:tavLst>
                                        <p:tav tm="0">
                                          <p:val>
                                            <p:strVal val="ppt_y"/>
                                          </p:val>
                                        </p:tav>
                                        <p:tav tm="100000">
                                          <p:val>
                                            <p:fltVal val="0.5"/>
                                          </p:val>
                                        </p:tav>
                                      </p:tavLst>
                                    </p:anim>
                                    <p:set>
                                      <p:cBhvr>
                                        <p:cTn id="109" dur="1" fill="hold">
                                          <p:stCondLst>
                                            <p:cond delay="1999"/>
                                          </p:stCondLst>
                                        </p:cTn>
                                        <p:tgtEl>
                                          <p:spTgt spid="8"/>
                                        </p:tgtEl>
                                        <p:attrNameLst>
                                          <p:attrName>style.visibility</p:attrName>
                                        </p:attrNameLst>
                                      </p:cBhvr>
                                      <p:to>
                                        <p:strVal val="hidden"/>
                                      </p:to>
                                    </p:set>
                                  </p:childTnLst>
                                </p:cTn>
                              </p:par>
                              <p:par>
                                <p:cTn id="110" presetID="23" presetClass="exit" presetSubtype="544" fill="hold" grpId="2" nodeType="withEffect">
                                  <p:stCondLst>
                                    <p:cond delay="0"/>
                                  </p:stCondLst>
                                  <p:childTnLst>
                                    <p:anim calcmode="lin" valueType="num">
                                      <p:cBhvr>
                                        <p:cTn id="111" dur="2000"/>
                                        <p:tgtEl>
                                          <p:spTgt spid="9"/>
                                        </p:tgtEl>
                                        <p:attrNameLst>
                                          <p:attrName>ppt_w</p:attrName>
                                        </p:attrNameLst>
                                      </p:cBhvr>
                                      <p:tavLst>
                                        <p:tav tm="0">
                                          <p:val>
                                            <p:strVal val="ppt_w"/>
                                          </p:val>
                                        </p:tav>
                                        <p:tav tm="100000">
                                          <p:val>
                                            <p:fltVal val="0"/>
                                          </p:val>
                                        </p:tav>
                                      </p:tavLst>
                                    </p:anim>
                                    <p:anim calcmode="lin" valueType="num">
                                      <p:cBhvr>
                                        <p:cTn id="112" dur="2000"/>
                                        <p:tgtEl>
                                          <p:spTgt spid="9"/>
                                        </p:tgtEl>
                                        <p:attrNameLst>
                                          <p:attrName>ppt_h</p:attrName>
                                        </p:attrNameLst>
                                      </p:cBhvr>
                                      <p:tavLst>
                                        <p:tav tm="0">
                                          <p:val>
                                            <p:strVal val="ppt_h"/>
                                          </p:val>
                                        </p:tav>
                                        <p:tav tm="100000">
                                          <p:val>
                                            <p:fltVal val="0"/>
                                          </p:val>
                                        </p:tav>
                                      </p:tavLst>
                                    </p:anim>
                                    <p:anim calcmode="lin" valueType="num">
                                      <p:cBhvr>
                                        <p:cTn id="113" dur="2000"/>
                                        <p:tgtEl>
                                          <p:spTgt spid="9"/>
                                        </p:tgtEl>
                                        <p:attrNameLst>
                                          <p:attrName>ppt_x</p:attrName>
                                        </p:attrNameLst>
                                      </p:cBhvr>
                                      <p:tavLst>
                                        <p:tav tm="0">
                                          <p:val>
                                            <p:strVal val="ppt_x"/>
                                          </p:val>
                                        </p:tav>
                                        <p:tav tm="100000">
                                          <p:val>
                                            <p:fltVal val="0.5"/>
                                          </p:val>
                                        </p:tav>
                                      </p:tavLst>
                                    </p:anim>
                                    <p:anim calcmode="lin" valueType="num">
                                      <p:cBhvr>
                                        <p:cTn id="114" dur="2000"/>
                                        <p:tgtEl>
                                          <p:spTgt spid="9"/>
                                        </p:tgtEl>
                                        <p:attrNameLst>
                                          <p:attrName>ppt_y</p:attrName>
                                        </p:attrNameLst>
                                      </p:cBhvr>
                                      <p:tavLst>
                                        <p:tav tm="0">
                                          <p:val>
                                            <p:strVal val="ppt_y"/>
                                          </p:val>
                                        </p:tav>
                                        <p:tav tm="100000">
                                          <p:val>
                                            <p:fltVal val="0.5"/>
                                          </p:val>
                                        </p:tav>
                                      </p:tavLst>
                                    </p:anim>
                                    <p:set>
                                      <p:cBhvr>
                                        <p:cTn id="115" dur="1" fill="hold">
                                          <p:stCondLst>
                                            <p:cond delay="1999"/>
                                          </p:stCondLst>
                                        </p:cTn>
                                        <p:tgtEl>
                                          <p:spTgt spid="9"/>
                                        </p:tgtEl>
                                        <p:attrNameLst>
                                          <p:attrName>style.visibility</p:attrName>
                                        </p:attrNameLst>
                                      </p:cBhvr>
                                      <p:to>
                                        <p:strVal val="hidden"/>
                                      </p:to>
                                    </p:set>
                                  </p:childTnLst>
                                </p:cTn>
                              </p:par>
                              <p:par>
                                <p:cTn id="116" presetID="23" presetClass="exit" presetSubtype="544" fill="hold" grpId="2" nodeType="withEffect">
                                  <p:stCondLst>
                                    <p:cond delay="0"/>
                                  </p:stCondLst>
                                  <p:childTnLst>
                                    <p:anim calcmode="lin" valueType="num">
                                      <p:cBhvr>
                                        <p:cTn id="117" dur="2000"/>
                                        <p:tgtEl>
                                          <p:spTgt spid="10"/>
                                        </p:tgtEl>
                                        <p:attrNameLst>
                                          <p:attrName>ppt_w</p:attrName>
                                        </p:attrNameLst>
                                      </p:cBhvr>
                                      <p:tavLst>
                                        <p:tav tm="0">
                                          <p:val>
                                            <p:strVal val="ppt_w"/>
                                          </p:val>
                                        </p:tav>
                                        <p:tav tm="100000">
                                          <p:val>
                                            <p:fltVal val="0"/>
                                          </p:val>
                                        </p:tav>
                                      </p:tavLst>
                                    </p:anim>
                                    <p:anim calcmode="lin" valueType="num">
                                      <p:cBhvr>
                                        <p:cTn id="118" dur="2000"/>
                                        <p:tgtEl>
                                          <p:spTgt spid="10"/>
                                        </p:tgtEl>
                                        <p:attrNameLst>
                                          <p:attrName>ppt_h</p:attrName>
                                        </p:attrNameLst>
                                      </p:cBhvr>
                                      <p:tavLst>
                                        <p:tav tm="0">
                                          <p:val>
                                            <p:strVal val="ppt_h"/>
                                          </p:val>
                                        </p:tav>
                                        <p:tav tm="100000">
                                          <p:val>
                                            <p:fltVal val="0"/>
                                          </p:val>
                                        </p:tav>
                                      </p:tavLst>
                                    </p:anim>
                                    <p:anim calcmode="lin" valueType="num">
                                      <p:cBhvr>
                                        <p:cTn id="119" dur="2000"/>
                                        <p:tgtEl>
                                          <p:spTgt spid="10"/>
                                        </p:tgtEl>
                                        <p:attrNameLst>
                                          <p:attrName>ppt_x</p:attrName>
                                        </p:attrNameLst>
                                      </p:cBhvr>
                                      <p:tavLst>
                                        <p:tav tm="0">
                                          <p:val>
                                            <p:strVal val="ppt_x"/>
                                          </p:val>
                                        </p:tav>
                                        <p:tav tm="100000">
                                          <p:val>
                                            <p:fltVal val="0.5"/>
                                          </p:val>
                                        </p:tav>
                                      </p:tavLst>
                                    </p:anim>
                                    <p:anim calcmode="lin" valueType="num">
                                      <p:cBhvr>
                                        <p:cTn id="120" dur="2000"/>
                                        <p:tgtEl>
                                          <p:spTgt spid="10"/>
                                        </p:tgtEl>
                                        <p:attrNameLst>
                                          <p:attrName>ppt_y</p:attrName>
                                        </p:attrNameLst>
                                      </p:cBhvr>
                                      <p:tavLst>
                                        <p:tav tm="0">
                                          <p:val>
                                            <p:strVal val="ppt_y"/>
                                          </p:val>
                                        </p:tav>
                                        <p:tav tm="100000">
                                          <p:val>
                                            <p:fltVal val="0.5"/>
                                          </p:val>
                                        </p:tav>
                                      </p:tavLst>
                                    </p:anim>
                                    <p:set>
                                      <p:cBhvr>
                                        <p:cTn id="121" dur="1" fill="hold">
                                          <p:stCondLst>
                                            <p:cond delay="1999"/>
                                          </p:stCondLst>
                                        </p:cTn>
                                        <p:tgtEl>
                                          <p:spTgt spid="10"/>
                                        </p:tgtEl>
                                        <p:attrNameLst>
                                          <p:attrName>style.visibility</p:attrName>
                                        </p:attrNameLst>
                                      </p:cBhvr>
                                      <p:to>
                                        <p:strVal val="hidden"/>
                                      </p:to>
                                    </p:set>
                                  </p:childTnLst>
                                </p:cTn>
                              </p:par>
                              <p:par>
                                <p:cTn id="122" presetID="23" presetClass="exit" presetSubtype="544" fill="hold" grpId="2" nodeType="withEffect">
                                  <p:stCondLst>
                                    <p:cond delay="0"/>
                                  </p:stCondLst>
                                  <p:childTnLst>
                                    <p:anim calcmode="lin" valueType="num">
                                      <p:cBhvr>
                                        <p:cTn id="123" dur="2000"/>
                                        <p:tgtEl>
                                          <p:spTgt spid="11"/>
                                        </p:tgtEl>
                                        <p:attrNameLst>
                                          <p:attrName>ppt_w</p:attrName>
                                        </p:attrNameLst>
                                      </p:cBhvr>
                                      <p:tavLst>
                                        <p:tav tm="0">
                                          <p:val>
                                            <p:strVal val="ppt_w"/>
                                          </p:val>
                                        </p:tav>
                                        <p:tav tm="100000">
                                          <p:val>
                                            <p:fltVal val="0"/>
                                          </p:val>
                                        </p:tav>
                                      </p:tavLst>
                                    </p:anim>
                                    <p:anim calcmode="lin" valueType="num">
                                      <p:cBhvr>
                                        <p:cTn id="124" dur="2000"/>
                                        <p:tgtEl>
                                          <p:spTgt spid="11"/>
                                        </p:tgtEl>
                                        <p:attrNameLst>
                                          <p:attrName>ppt_h</p:attrName>
                                        </p:attrNameLst>
                                      </p:cBhvr>
                                      <p:tavLst>
                                        <p:tav tm="0">
                                          <p:val>
                                            <p:strVal val="ppt_h"/>
                                          </p:val>
                                        </p:tav>
                                        <p:tav tm="100000">
                                          <p:val>
                                            <p:fltVal val="0"/>
                                          </p:val>
                                        </p:tav>
                                      </p:tavLst>
                                    </p:anim>
                                    <p:anim calcmode="lin" valueType="num">
                                      <p:cBhvr>
                                        <p:cTn id="125" dur="2000"/>
                                        <p:tgtEl>
                                          <p:spTgt spid="11"/>
                                        </p:tgtEl>
                                        <p:attrNameLst>
                                          <p:attrName>ppt_x</p:attrName>
                                        </p:attrNameLst>
                                      </p:cBhvr>
                                      <p:tavLst>
                                        <p:tav tm="0">
                                          <p:val>
                                            <p:strVal val="ppt_x"/>
                                          </p:val>
                                        </p:tav>
                                        <p:tav tm="100000">
                                          <p:val>
                                            <p:fltVal val="0.5"/>
                                          </p:val>
                                        </p:tav>
                                      </p:tavLst>
                                    </p:anim>
                                    <p:anim calcmode="lin" valueType="num">
                                      <p:cBhvr>
                                        <p:cTn id="126" dur="2000"/>
                                        <p:tgtEl>
                                          <p:spTgt spid="11"/>
                                        </p:tgtEl>
                                        <p:attrNameLst>
                                          <p:attrName>ppt_y</p:attrName>
                                        </p:attrNameLst>
                                      </p:cBhvr>
                                      <p:tavLst>
                                        <p:tav tm="0">
                                          <p:val>
                                            <p:strVal val="ppt_y"/>
                                          </p:val>
                                        </p:tav>
                                        <p:tav tm="100000">
                                          <p:val>
                                            <p:fltVal val="0.5"/>
                                          </p:val>
                                        </p:tav>
                                      </p:tavLst>
                                    </p:anim>
                                    <p:set>
                                      <p:cBhvr>
                                        <p:cTn id="127" dur="1" fill="hold">
                                          <p:stCondLst>
                                            <p:cond delay="1999"/>
                                          </p:stCondLst>
                                        </p:cTn>
                                        <p:tgtEl>
                                          <p:spTgt spid="11"/>
                                        </p:tgtEl>
                                        <p:attrNameLst>
                                          <p:attrName>style.visibility</p:attrName>
                                        </p:attrNameLst>
                                      </p:cBhvr>
                                      <p:to>
                                        <p:strVal val="hidden"/>
                                      </p:to>
                                    </p:set>
                                  </p:childTnLst>
                                </p:cTn>
                              </p:par>
                              <p:par>
                                <p:cTn id="128" presetID="23" presetClass="exit" presetSubtype="544" fill="hold" grpId="2" nodeType="withEffect">
                                  <p:stCondLst>
                                    <p:cond delay="0"/>
                                  </p:stCondLst>
                                  <p:childTnLst>
                                    <p:anim calcmode="lin" valueType="num">
                                      <p:cBhvr>
                                        <p:cTn id="129" dur="2000"/>
                                        <p:tgtEl>
                                          <p:spTgt spid="12"/>
                                        </p:tgtEl>
                                        <p:attrNameLst>
                                          <p:attrName>ppt_w</p:attrName>
                                        </p:attrNameLst>
                                      </p:cBhvr>
                                      <p:tavLst>
                                        <p:tav tm="0">
                                          <p:val>
                                            <p:strVal val="ppt_w"/>
                                          </p:val>
                                        </p:tav>
                                        <p:tav tm="100000">
                                          <p:val>
                                            <p:fltVal val="0"/>
                                          </p:val>
                                        </p:tav>
                                      </p:tavLst>
                                    </p:anim>
                                    <p:anim calcmode="lin" valueType="num">
                                      <p:cBhvr>
                                        <p:cTn id="130" dur="2000"/>
                                        <p:tgtEl>
                                          <p:spTgt spid="12"/>
                                        </p:tgtEl>
                                        <p:attrNameLst>
                                          <p:attrName>ppt_h</p:attrName>
                                        </p:attrNameLst>
                                      </p:cBhvr>
                                      <p:tavLst>
                                        <p:tav tm="0">
                                          <p:val>
                                            <p:strVal val="ppt_h"/>
                                          </p:val>
                                        </p:tav>
                                        <p:tav tm="100000">
                                          <p:val>
                                            <p:fltVal val="0"/>
                                          </p:val>
                                        </p:tav>
                                      </p:tavLst>
                                    </p:anim>
                                    <p:anim calcmode="lin" valueType="num">
                                      <p:cBhvr>
                                        <p:cTn id="131" dur="2000"/>
                                        <p:tgtEl>
                                          <p:spTgt spid="12"/>
                                        </p:tgtEl>
                                        <p:attrNameLst>
                                          <p:attrName>ppt_x</p:attrName>
                                        </p:attrNameLst>
                                      </p:cBhvr>
                                      <p:tavLst>
                                        <p:tav tm="0">
                                          <p:val>
                                            <p:strVal val="ppt_x"/>
                                          </p:val>
                                        </p:tav>
                                        <p:tav tm="100000">
                                          <p:val>
                                            <p:fltVal val="0.5"/>
                                          </p:val>
                                        </p:tav>
                                      </p:tavLst>
                                    </p:anim>
                                    <p:anim calcmode="lin" valueType="num">
                                      <p:cBhvr>
                                        <p:cTn id="132" dur="2000"/>
                                        <p:tgtEl>
                                          <p:spTgt spid="12"/>
                                        </p:tgtEl>
                                        <p:attrNameLst>
                                          <p:attrName>ppt_y</p:attrName>
                                        </p:attrNameLst>
                                      </p:cBhvr>
                                      <p:tavLst>
                                        <p:tav tm="0">
                                          <p:val>
                                            <p:strVal val="ppt_y"/>
                                          </p:val>
                                        </p:tav>
                                        <p:tav tm="100000">
                                          <p:val>
                                            <p:fltVal val="0.5"/>
                                          </p:val>
                                        </p:tav>
                                      </p:tavLst>
                                    </p:anim>
                                    <p:set>
                                      <p:cBhvr>
                                        <p:cTn id="133" dur="1" fill="hold">
                                          <p:stCondLst>
                                            <p:cond delay="1999"/>
                                          </p:stCondLst>
                                        </p:cTn>
                                        <p:tgtEl>
                                          <p:spTgt spid="12"/>
                                        </p:tgtEl>
                                        <p:attrNameLst>
                                          <p:attrName>style.visibility</p:attrName>
                                        </p:attrNameLst>
                                      </p:cBhvr>
                                      <p:to>
                                        <p:strVal val="hidden"/>
                                      </p:to>
                                    </p:set>
                                  </p:childTnLst>
                                </p:cTn>
                              </p:par>
                              <p:par>
                                <p:cTn id="134" presetID="8" presetClass="emph" presetSubtype="0" fill="hold" grpId="3" nodeType="withEffect">
                                  <p:stCondLst>
                                    <p:cond delay="0"/>
                                  </p:stCondLst>
                                  <p:childTnLst>
                                    <p:animRot by="-21600000">
                                      <p:cBhvr>
                                        <p:cTn id="135" dur="2000" fill="hold"/>
                                        <p:tgtEl>
                                          <p:spTgt spid="4"/>
                                        </p:tgtEl>
                                        <p:attrNameLst>
                                          <p:attrName>r</p:attrName>
                                        </p:attrNameLst>
                                      </p:cBhvr>
                                    </p:animRot>
                                  </p:childTnLst>
                                </p:cTn>
                              </p:par>
                              <p:par>
                                <p:cTn id="136" presetID="8" presetClass="emph" presetSubtype="0" fill="hold" grpId="3" nodeType="withEffect">
                                  <p:stCondLst>
                                    <p:cond delay="0"/>
                                  </p:stCondLst>
                                  <p:childTnLst>
                                    <p:animRot by="-21600000">
                                      <p:cBhvr>
                                        <p:cTn id="137" dur="2000" fill="hold"/>
                                        <p:tgtEl>
                                          <p:spTgt spid="5"/>
                                        </p:tgtEl>
                                        <p:attrNameLst>
                                          <p:attrName>r</p:attrName>
                                        </p:attrNameLst>
                                      </p:cBhvr>
                                    </p:animRot>
                                  </p:childTnLst>
                                </p:cTn>
                              </p:par>
                              <p:par>
                                <p:cTn id="138" presetID="8" presetClass="emph" presetSubtype="0" fill="hold" grpId="3" nodeType="withEffect">
                                  <p:stCondLst>
                                    <p:cond delay="0"/>
                                  </p:stCondLst>
                                  <p:childTnLst>
                                    <p:animRot by="-21600000">
                                      <p:cBhvr>
                                        <p:cTn id="139" dur="2000" fill="hold"/>
                                        <p:tgtEl>
                                          <p:spTgt spid="6"/>
                                        </p:tgtEl>
                                        <p:attrNameLst>
                                          <p:attrName>r</p:attrName>
                                        </p:attrNameLst>
                                      </p:cBhvr>
                                    </p:animRot>
                                  </p:childTnLst>
                                </p:cTn>
                              </p:par>
                              <p:par>
                                <p:cTn id="140" presetID="8" presetClass="emph" presetSubtype="0" fill="hold" grpId="3" nodeType="withEffect">
                                  <p:stCondLst>
                                    <p:cond delay="0"/>
                                  </p:stCondLst>
                                  <p:childTnLst>
                                    <p:animRot by="-21600000">
                                      <p:cBhvr>
                                        <p:cTn id="141" dur="2000" fill="hold"/>
                                        <p:tgtEl>
                                          <p:spTgt spid="7"/>
                                        </p:tgtEl>
                                        <p:attrNameLst>
                                          <p:attrName>r</p:attrName>
                                        </p:attrNameLst>
                                      </p:cBhvr>
                                    </p:animRot>
                                  </p:childTnLst>
                                </p:cTn>
                              </p:par>
                              <p:par>
                                <p:cTn id="142" presetID="8" presetClass="emph" presetSubtype="0" fill="hold" grpId="3" nodeType="withEffect">
                                  <p:stCondLst>
                                    <p:cond delay="0"/>
                                  </p:stCondLst>
                                  <p:childTnLst>
                                    <p:animRot by="-21600000">
                                      <p:cBhvr>
                                        <p:cTn id="143" dur="2000" fill="hold"/>
                                        <p:tgtEl>
                                          <p:spTgt spid="8"/>
                                        </p:tgtEl>
                                        <p:attrNameLst>
                                          <p:attrName>r</p:attrName>
                                        </p:attrNameLst>
                                      </p:cBhvr>
                                    </p:animRot>
                                  </p:childTnLst>
                                </p:cTn>
                              </p:par>
                              <p:par>
                                <p:cTn id="144" presetID="8" presetClass="emph" presetSubtype="0" fill="hold" grpId="3" nodeType="withEffect">
                                  <p:stCondLst>
                                    <p:cond delay="0"/>
                                  </p:stCondLst>
                                  <p:childTnLst>
                                    <p:animRot by="-21600000">
                                      <p:cBhvr>
                                        <p:cTn id="145" dur="2000" fill="hold"/>
                                        <p:tgtEl>
                                          <p:spTgt spid="9"/>
                                        </p:tgtEl>
                                        <p:attrNameLst>
                                          <p:attrName>r</p:attrName>
                                        </p:attrNameLst>
                                      </p:cBhvr>
                                    </p:animRot>
                                  </p:childTnLst>
                                </p:cTn>
                              </p:par>
                              <p:par>
                                <p:cTn id="146" presetID="8" presetClass="emph" presetSubtype="0" fill="hold" grpId="3" nodeType="withEffect">
                                  <p:stCondLst>
                                    <p:cond delay="0"/>
                                  </p:stCondLst>
                                  <p:childTnLst>
                                    <p:animRot by="-21600000">
                                      <p:cBhvr>
                                        <p:cTn id="147" dur="2000" fill="hold"/>
                                        <p:tgtEl>
                                          <p:spTgt spid="10"/>
                                        </p:tgtEl>
                                        <p:attrNameLst>
                                          <p:attrName>r</p:attrName>
                                        </p:attrNameLst>
                                      </p:cBhvr>
                                    </p:animRot>
                                  </p:childTnLst>
                                </p:cTn>
                              </p:par>
                              <p:par>
                                <p:cTn id="148" presetID="8" presetClass="emph" presetSubtype="0" fill="hold" grpId="3" nodeType="withEffect">
                                  <p:stCondLst>
                                    <p:cond delay="0"/>
                                  </p:stCondLst>
                                  <p:childTnLst>
                                    <p:animRot by="-21600000">
                                      <p:cBhvr>
                                        <p:cTn id="149" dur="2000" fill="hold"/>
                                        <p:tgtEl>
                                          <p:spTgt spid="11"/>
                                        </p:tgtEl>
                                        <p:attrNameLst>
                                          <p:attrName>r</p:attrName>
                                        </p:attrNameLst>
                                      </p:cBhvr>
                                    </p:animRot>
                                  </p:childTnLst>
                                </p:cTn>
                              </p:par>
                              <p:par>
                                <p:cTn id="150" presetID="8" presetClass="emph" presetSubtype="0" fill="hold" grpId="3" nodeType="withEffect">
                                  <p:stCondLst>
                                    <p:cond delay="0"/>
                                  </p:stCondLst>
                                  <p:childTnLst>
                                    <p:animRot by="-21600000">
                                      <p:cBhvr>
                                        <p:cTn id="151" dur="2000" fill="hold"/>
                                        <p:tgtEl>
                                          <p:spTgt spid="12"/>
                                        </p:tgtEl>
                                        <p:attrNameLst>
                                          <p:attrName>r</p:attrName>
                                        </p:attrNameLst>
                                      </p:cBhvr>
                                    </p:animRot>
                                  </p:childTnLst>
                                </p:cTn>
                              </p:par>
                              <p:par>
                                <p:cTn id="152" presetID="23" presetClass="entr" presetSubtype="288" fill="hold" nodeType="withEffect">
                                  <p:stCondLst>
                                    <p:cond delay="0"/>
                                  </p:stCondLst>
                                  <p:childTnLst>
                                    <p:set>
                                      <p:cBhvr>
                                        <p:cTn id="153" dur="1" fill="hold">
                                          <p:stCondLst>
                                            <p:cond delay="0"/>
                                          </p:stCondLst>
                                        </p:cTn>
                                        <p:tgtEl>
                                          <p:spTgt spid="2"/>
                                        </p:tgtEl>
                                        <p:attrNameLst>
                                          <p:attrName>style.visibility</p:attrName>
                                        </p:attrNameLst>
                                      </p:cBhvr>
                                      <p:to>
                                        <p:strVal val="visible"/>
                                      </p:to>
                                    </p:set>
                                    <p:anim calcmode="lin" valueType="num">
                                      <p:cBhvr>
                                        <p:cTn id="154" dur="2000" fill="hold"/>
                                        <p:tgtEl>
                                          <p:spTgt spid="2"/>
                                        </p:tgtEl>
                                        <p:attrNameLst>
                                          <p:attrName>ppt_w</p:attrName>
                                        </p:attrNameLst>
                                      </p:cBhvr>
                                      <p:tavLst>
                                        <p:tav tm="0">
                                          <p:val>
                                            <p:strVal val="4/3*#ppt_w"/>
                                          </p:val>
                                        </p:tav>
                                        <p:tav tm="100000">
                                          <p:val>
                                            <p:strVal val="#ppt_w"/>
                                          </p:val>
                                        </p:tav>
                                      </p:tavLst>
                                    </p:anim>
                                    <p:anim calcmode="lin" valueType="num">
                                      <p:cBhvr>
                                        <p:cTn id="155" dur="2000" fill="hold"/>
                                        <p:tgtEl>
                                          <p:spTgt spid="2"/>
                                        </p:tgtEl>
                                        <p:attrNameLst>
                                          <p:attrName>ppt_h</p:attrName>
                                        </p:attrNameLst>
                                      </p:cBhvr>
                                      <p:tavLst>
                                        <p:tav tm="0">
                                          <p:val>
                                            <p:strVal val="4/3*#ppt_h"/>
                                          </p:val>
                                        </p:tav>
                                        <p:tav tm="100000">
                                          <p:val>
                                            <p:strVal val="#ppt_h"/>
                                          </p:val>
                                        </p:tav>
                                      </p:tavLst>
                                    </p:anim>
                                  </p:childTnLst>
                                </p:cTn>
                              </p:par>
                              <p:par>
                                <p:cTn id="156" presetID="21" presetClass="entr" presetSubtype="8" fill="hold" nodeType="withEffect">
                                  <p:stCondLst>
                                    <p:cond delay="0"/>
                                  </p:stCondLst>
                                  <p:childTnLst>
                                    <p:set>
                                      <p:cBhvr>
                                        <p:cTn id="157" dur="1" fill="hold">
                                          <p:stCondLst>
                                            <p:cond delay="0"/>
                                          </p:stCondLst>
                                        </p:cTn>
                                        <p:tgtEl>
                                          <p:spTgt spid="2"/>
                                        </p:tgtEl>
                                        <p:attrNameLst>
                                          <p:attrName>style.visibility</p:attrName>
                                        </p:attrNameLst>
                                      </p:cBhvr>
                                      <p:to>
                                        <p:strVal val="visible"/>
                                      </p:to>
                                    </p:set>
                                    <p:animEffect transition="in" filter="wheel(8)">
                                      <p:cBhvr>
                                        <p:cTn id="158"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P spid="4" grpId="2" animBg="1"/>
      <p:bldP spid="4" grpId="3" animBg="1"/>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FF6600"/>
            </a:gs>
            <a:gs pos="50000">
              <a:srgbClr val="9CB86E"/>
            </a:gs>
            <a:gs pos="100000">
              <a:srgbClr val="156B13"/>
            </a:gs>
          </a:gsLst>
          <a:lin ang="0" scaled="1"/>
          <a:tileRect/>
        </a:gradFill>
        <a:effectLst/>
      </p:bgPr>
    </p:bg>
    <p:spTree>
      <p:nvGrpSpPr>
        <p:cNvPr id="1" name=""/>
        <p:cNvGrpSpPr/>
        <p:nvPr/>
      </p:nvGrpSpPr>
      <p:grpSpPr>
        <a:xfrm>
          <a:off x="0" y="0"/>
          <a:ext cx="0" cy="0"/>
          <a:chOff x="0" y="0"/>
          <a:chExt cx="0" cy="0"/>
        </a:xfrm>
      </p:grpSpPr>
      <p:pic>
        <p:nvPicPr>
          <p:cNvPr id="2" name="1 Imagen" descr="bouquet-of-red-roses-wallpaper-1366x768.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31" name="30 Imagen" descr="9933d4b1.png"/>
          <p:cNvPicPr>
            <a:picLocks noChangeAspect="1"/>
          </p:cNvPicPr>
          <p:nvPr/>
        </p:nvPicPr>
        <p:blipFill>
          <a:blip r:embed="rId3">
            <a:duotone>
              <a:schemeClr val="bg2">
                <a:shade val="45000"/>
                <a:satMod val="135000"/>
              </a:schemeClr>
              <a:prstClr val="white"/>
            </a:duotone>
            <a:lum bright="40000" contrast="40000"/>
          </a:blip>
          <a:srcRect l="9373" t="22495" b="23142"/>
          <a:stretch>
            <a:fillRect/>
          </a:stretch>
        </p:blipFill>
        <p:spPr>
          <a:xfrm>
            <a:off x="0" y="1285866"/>
            <a:ext cx="2071670" cy="1214446"/>
          </a:xfrm>
          <a:prstGeom prst="rect">
            <a:avLst/>
          </a:prstGeom>
        </p:spPr>
      </p:pic>
      <p:pic>
        <p:nvPicPr>
          <p:cNvPr id="32" name="31 Imagen" descr="9933d4b1.png"/>
          <p:cNvPicPr>
            <a:picLocks noChangeAspect="1"/>
          </p:cNvPicPr>
          <p:nvPr/>
        </p:nvPicPr>
        <p:blipFill>
          <a:blip r:embed="rId3">
            <a:duotone>
              <a:schemeClr val="bg2">
                <a:shade val="45000"/>
                <a:satMod val="135000"/>
              </a:schemeClr>
              <a:prstClr val="white"/>
            </a:duotone>
            <a:lum bright="40000" contrast="40000"/>
          </a:blip>
          <a:srcRect l="9373" t="22495" b="23142"/>
          <a:stretch>
            <a:fillRect/>
          </a:stretch>
        </p:blipFill>
        <p:spPr>
          <a:xfrm flipV="1">
            <a:off x="0" y="2428874"/>
            <a:ext cx="2000264" cy="1276360"/>
          </a:xfrm>
          <a:prstGeom prst="rect">
            <a:avLst/>
          </a:prstGeom>
        </p:spPr>
      </p:pic>
      <p:pic>
        <p:nvPicPr>
          <p:cNvPr id="33" name="32 Imagen" descr="9933d4b1.png"/>
          <p:cNvPicPr>
            <a:picLocks noChangeAspect="1"/>
          </p:cNvPicPr>
          <p:nvPr/>
        </p:nvPicPr>
        <p:blipFill>
          <a:blip r:embed="rId3">
            <a:duotone>
              <a:schemeClr val="bg2">
                <a:shade val="45000"/>
                <a:satMod val="135000"/>
              </a:schemeClr>
              <a:prstClr val="white"/>
            </a:duotone>
            <a:lum bright="40000" contrast="40000"/>
          </a:blip>
          <a:srcRect l="9373" t="22495" b="23142"/>
          <a:stretch>
            <a:fillRect/>
          </a:stretch>
        </p:blipFill>
        <p:spPr>
          <a:xfrm>
            <a:off x="857224" y="1285866"/>
            <a:ext cx="2071670" cy="1214446"/>
          </a:xfrm>
          <a:prstGeom prst="rect">
            <a:avLst/>
          </a:prstGeom>
        </p:spPr>
      </p:pic>
      <p:pic>
        <p:nvPicPr>
          <p:cNvPr id="34" name="33 Imagen" descr="9933d4b1.png"/>
          <p:cNvPicPr>
            <a:picLocks noChangeAspect="1"/>
          </p:cNvPicPr>
          <p:nvPr/>
        </p:nvPicPr>
        <p:blipFill>
          <a:blip r:embed="rId3">
            <a:duotone>
              <a:schemeClr val="bg2">
                <a:shade val="45000"/>
                <a:satMod val="135000"/>
              </a:schemeClr>
              <a:prstClr val="white"/>
            </a:duotone>
            <a:lum bright="40000" contrast="40000"/>
          </a:blip>
          <a:srcRect l="9373" t="22495" b="23142"/>
          <a:stretch>
            <a:fillRect/>
          </a:stretch>
        </p:blipFill>
        <p:spPr>
          <a:xfrm flipV="1">
            <a:off x="857224" y="2428874"/>
            <a:ext cx="2000264" cy="1276360"/>
          </a:xfrm>
          <a:prstGeom prst="rect">
            <a:avLst/>
          </a:prstGeom>
        </p:spPr>
      </p:pic>
      <p:pic>
        <p:nvPicPr>
          <p:cNvPr id="35" name="34 Imagen" descr="9933d4b1.png"/>
          <p:cNvPicPr>
            <a:picLocks noChangeAspect="1"/>
          </p:cNvPicPr>
          <p:nvPr/>
        </p:nvPicPr>
        <p:blipFill>
          <a:blip r:embed="rId3">
            <a:duotone>
              <a:schemeClr val="bg2">
                <a:shade val="45000"/>
                <a:satMod val="135000"/>
              </a:schemeClr>
              <a:prstClr val="white"/>
            </a:duotone>
            <a:lum bright="40000" contrast="40000"/>
          </a:blip>
          <a:srcRect l="9373" t="22495" b="23142"/>
          <a:stretch>
            <a:fillRect/>
          </a:stretch>
        </p:blipFill>
        <p:spPr>
          <a:xfrm>
            <a:off x="1714512" y="1285866"/>
            <a:ext cx="2071670" cy="1214446"/>
          </a:xfrm>
          <a:prstGeom prst="rect">
            <a:avLst/>
          </a:prstGeom>
        </p:spPr>
      </p:pic>
      <p:pic>
        <p:nvPicPr>
          <p:cNvPr id="36" name="35 Imagen" descr="9933d4b1.png"/>
          <p:cNvPicPr>
            <a:picLocks noChangeAspect="1"/>
          </p:cNvPicPr>
          <p:nvPr/>
        </p:nvPicPr>
        <p:blipFill>
          <a:blip r:embed="rId3">
            <a:duotone>
              <a:schemeClr val="bg2">
                <a:shade val="45000"/>
                <a:satMod val="135000"/>
              </a:schemeClr>
              <a:prstClr val="white"/>
            </a:duotone>
            <a:lum bright="40000" contrast="40000"/>
          </a:blip>
          <a:srcRect l="9373" t="22495" b="23142"/>
          <a:stretch>
            <a:fillRect/>
          </a:stretch>
        </p:blipFill>
        <p:spPr>
          <a:xfrm flipV="1">
            <a:off x="1714512" y="2428874"/>
            <a:ext cx="2000264" cy="1276360"/>
          </a:xfrm>
          <a:prstGeom prst="rect">
            <a:avLst/>
          </a:prstGeom>
        </p:spPr>
      </p:pic>
      <p:pic>
        <p:nvPicPr>
          <p:cNvPr id="37" name="36 Imagen" descr="9933d4b1.png"/>
          <p:cNvPicPr>
            <a:picLocks noChangeAspect="1"/>
          </p:cNvPicPr>
          <p:nvPr/>
        </p:nvPicPr>
        <p:blipFill>
          <a:blip r:embed="rId3">
            <a:duotone>
              <a:schemeClr val="bg2">
                <a:shade val="45000"/>
                <a:satMod val="135000"/>
              </a:schemeClr>
              <a:prstClr val="white"/>
            </a:duotone>
            <a:lum bright="40000" contrast="40000"/>
          </a:blip>
          <a:srcRect l="9373" t="22495" b="23142"/>
          <a:stretch>
            <a:fillRect/>
          </a:stretch>
        </p:blipFill>
        <p:spPr>
          <a:xfrm>
            <a:off x="2571736" y="1285866"/>
            <a:ext cx="2071670" cy="1214446"/>
          </a:xfrm>
          <a:prstGeom prst="rect">
            <a:avLst/>
          </a:prstGeom>
        </p:spPr>
      </p:pic>
      <p:pic>
        <p:nvPicPr>
          <p:cNvPr id="38" name="37 Imagen" descr="9933d4b1.png"/>
          <p:cNvPicPr>
            <a:picLocks noChangeAspect="1"/>
          </p:cNvPicPr>
          <p:nvPr/>
        </p:nvPicPr>
        <p:blipFill>
          <a:blip r:embed="rId3">
            <a:duotone>
              <a:schemeClr val="bg2">
                <a:shade val="45000"/>
                <a:satMod val="135000"/>
              </a:schemeClr>
              <a:prstClr val="white"/>
            </a:duotone>
            <a:lum bright="40000" contrast="40000"/>
          </a:blip>
          <a:srcRect l="9373" t="22495" b="23142"/>
          <a:stretch>
            <a:fillRect/>
          </a:stretch>
        </p:blipFill>
        <p:spPr>
          <a:xfrm flipV="1">
            <a:off x="2571736" y="2428874"/>
            <a:ext cx="2000264" cy="1276360"/>
          </a:xfrm>
          <a:prstGeom prst="rect">
            <a:avLst/>
          </a:prstGeom>
        </p:spPr>
      </p:pic>
      <p:pic>
        <p:nvPicPr>
          <p:cNvPr id="39" name="38 Imagen" descr="9933d4b1.png"/>
          <p:cNvPicPr>
            <a:picLocks noChangeAspect="1"/>
          </p:cNvPicPr>
          <p:nvPr/>
        </p:nvPicPr>
        <p:blipFill>
          <a:blip r:embed="rId3">
            <a:duotone>
              <a:schemeClr val="bg2">
                <a:shade val="45000"/>
                <a:satMod val="135000"/>
              </a:schemeClr>
              <a:prstClr val="white"/>
            </a:duotone>
            <a:lum bright="40000" contrast="40000"/>
          </a:blip>
          <a:srcRect l="9373" t="22495" b="23142"/>
          <a:stretch>
            <a:fillRect/>
          </a:stretch>
        </p:blipFill>
        <p:spPr>
          <a:xfrm>
            <a:off x="3357586" y="1285866"/>
            <a:ext cx="2071670" cy="1214446"/>
          </a:xfrm>
          <a:prstGeom prst="rect">
            <a:avLst/>
          </a:prstGeom>
        </p:spPr>
      </p:pic>
      <p:pic>
        <p:nvPicPr>
          <p:cNvPr id="40" name="39 Imagen" descr="9933d4b1.png"/>
          <p:cNvPicPr>
            <a:picLocks noChangeAspect="1"/>
          </p:cNvPicPr>
          <p:nvPr/>
        </p:nvPicPr>
        <p:blipFill>
          <a:blip r:embed="rId3">
            <a:duotone>
              <a:schemeClr val="bg2">
                <a:shade val="45000"/>
                <a:satMod val="135000"/>
              </a:schemeClr>
              <a:prstClr val="white"/>
            </a:duotone>
            <a:lum bright="40000" contrast="40000"/>
          </a:blip>
          <a:srcRect l="9373" t="22495" b="23142"/>
          <a:stretch>
            <a:fillRect/>
          </a:stretch>
        </p:blipFill>
        <p:spPr>
          <a:xfrm flipV="1">
            <a:off x="3357586" y="2428874"/>
            <a:ext cx="2000264" cy="1276360"/>
          </a:xfrm>
          <a:prstGeom prst="rect">
            <a:avLst/>
          </a:prstGeom>
        </p:spPr>
      </p:pic>
      <p:pic>
        <p:nvPicPr>
          <p:cNvPr id="41" name="40 Imagen" descr="9933d4b1.png"/>
          <p:cNvPicPr>
            <a:picLocks noChangeAspect="1"/>
          </p:cNvPicPr>
          <p:nvPr/>
        </p:nvPicPr>
        <p:blipFill>
          <a:blip r:embed="rId3">
            <a:duotone>
              <a:schemeClr val="bg2">
                <a:shade val="45000"/>
                <a:satMod val="135000"/>
              </a:schemeClr>
              <a:prstClr val="white"/>
            </a:duotone>
            <a:lum bright="40000" contrast="40000"/>
          </a:blip>
          <a:srcRect l="9373" t="22495" b="23142"/>
          <a:stretch>
            <a:fillRect/>
          </a:stretch>
        </p:blipFill>
        <p:spPr>
          <a:xfrm>
            <a:off x="4214810" y="1285866"/>
            <a:ext cx="2071670" cy="1214446"/>
          </a:xfrm>
          <a:prstGeom prst="rect">
            <a:avLst/>
          </a:prstGeom>
        </p:spPr>
      </p:pic>
      <p:pic>
        <p:nvPicPr>
          <p:cNvPr id="42" name="41 Imagen" descr="9933d4b1.png"/>
          <p:cNvPicPr>
            <a:picLocks noChangeAspect="1"/>
          </p:cNvPicPr>
          <p:nvPr/>
        </p:nvPicPr>
        <p:blipFill>
          <a:blip r:embed="rId3">
            <a:duotone>
              <a:schemeClr val="bg2">
                <a:shade val="45000"/>
                <a:satMod val="135000"/>
              </a:schemeClr>
              <a:prstClr val="white"/>
            </a:duotone>
            <a:lum bright="40000" contrast="40000"/>
          </a:blip>
          <a:srcRect l="9373" t="22495" b="23142"/>
          <a:stretch>
            <a:fillRect/>
          </a:stretch>
        </p:blipFill>
        <p:spPr>
          <a:xfrm flipV="1">
            <a:off x="4214810" y="2428874"/>
            <a:ext cx="2000264" cy="1276360"/>
          </a:xfrm>
          <a:prstGeom prst="rect">
            <a:avLst/>
          </a:prstGeom>
        </p:spPr>
      </p:pic>
      <p:pic>
        <p:nvPicPr>
          <p:cNvPr id="43" name="42 Imagen" descr="9933d4b1.png"/>
          <p:cNvPicPr>
            <a:picLocks noChangeAspect="1"/>
          </p:cNvPicPr>
          <p:nvPr/>
        </p:nvPicPr>
        <p:blipFill>
          <a:blip r:embed="rId3">
            <a:duotone>
              <a:schemeClr val="bg2">
                <a:shade val="45000"/>
                <a:satMod val="135000"/>
              </a:schemeClr>
              <a:prstClr val="white"/>
            </a:duotone>
            <a:lum bright="40000" contrast="40000"/>
          </a:blip>
          <a:srcRect l="9373" t="22495" b="23142"/>
          <a:stretch>
            <a:fillRect/>
          </a:stretch>
        </p:blipFill>
        <p:spPr>
          <a:xfrm>
            <a:off x="5072098" y="1285866"/>
            <a:ext cx="2071670" cy="1214446"/>
          </a:xfrm>
          <a:prstGeom prst="rect">
            <a:avLst/>
          </a:prstGeom>
        </p:spPr>
      </p:pic>
      <p:pic>
        <p:nvPicPr>
          <p:cNvPr id="44" name="43 Imagen" descr="9933d4b1.png"/>
          <p:cNvPicPr>
            <a:picLocks noChangeAspect="1"/>
          </p:cNvPicPr>
          <p:nvPr/>
        </p:nvPicPr>
        <p:blipFill>
          <a:blip r:embed="rId3">
            <a:duotone>
              <a:schemeClr val="bg2">
                <a:shade val="45000"/>
                <a:satMod val="135000"/>
              </a:schemeClr>
              <a:prstClr val="white"/>
            </a:duotone>
            <a:lum bright="40000" contrast="40000"/>
          </a:blip>
          <a:srcRect l="9373" t="22495" b="23142"/>
          <a:stretch>
            <a:fillRect/>
          </a:stretch>
        </p:blipFill>
        <p:spPr>
          <a:xfrm flipV="1">
            <a:off x="5072098" y="2428874"/>
            <a:ext cx="2000264" cy="1276360"/>
          </a:xfrm>
          <a:prstGeom prst="rect">
            <a:avLst/>
          </a:prstGeom>
        </p:spPr>
      </p:pic>
      <p:pic>
        <p:nvPicPr>
          <p:cNvPr id="45" name="44 Imagen" descr="9933d4b1.png"/>
          <p:cNvPicPr>
            <a:picLocks noChangeAspect="1"/>
          </p:cNvPicPr>
          <p:nvPr/>
        </p:nvPicPr>
        <p:blipFill>
          <a:blip r:embed="rId3">
            <a:duotone>
              <a:schemeClr val="bg2">
                <a:shade val="45000"/>
                <a:satMod val="135000"/>
              </a:schemeClr>
              <a:prstClr val="white"/>
            </a:duotone>
            <a:lum bright="40000" contrast="40000"/>
          </a:blip>
          <a:srcRect l="9373" t="22495" b="23142"/>
          <a:stretch>
            <a:fillRect/>
          </a:stretch>
        </p:blipFill>
        <p:spPr>
          <a:xfrm>
            <a:off x="5929322" y="1285866"/>
            <a:ext cx="2071670" cy="1214446"/>
          </a:xfrm>
          <a:prstGeom prst="rect">
            <a:avLst/>
          </a:prstGeom>
        </p:spPr>
      </p:pic>
      <p:pic>
        <p:nvPicPr>
          <p:cNvPr id="46" name="45 Imagen" descr="9933d4b1.png"/>
          <p:cNvPicPr>
            <a:picLocks noChangeAspect="1"/>
          </p:cNvPicPr>
          <p:nvPr/>
        </p:nvPicPr>
        <p:blipFill>
          <a:blip r:embed="rId3">
            <a:duotone>
              <a:schemeClr val="bg2">
                <a:shade val="45000"/>
                <a:satMod val="135000"/>
              </a:schemeClr>
              <a:prstClr val="white"/>
            </a:duotone>
            <a:lum bright="40000" contrast="40000"/>
          </a:blip>
          <a:srcRect l="9373" t="22495" b="23142"/>
          <a:stretch>
            <a:fillRect/>
          </a:stretch>
        </p:blipFill>
        <p:spPr>
          <a:xfrm flipV="1">
            <a:off x="5929322" y="2428874"/>
            <a:ext cx="2000264" cy="1276360"/>
          </a:xfrm>
          <a:prstGeom prst="rect">
            <a:avLst/>
          </a:prstGeom>
        </p:spPr>
      </p:pic>
      <p:pic>
        <p:nvPicPr>
          <p:cNvPr id="47" name="46 Imagen" descr="9933d4b1.png"/>
          <p:cNvPicPr>
            <a:picLocks noChangeAspect="1"/>
          </p:cNvPicPr>
          <p:nvPr/>
        </p:nvPicPr>
        <p:blipFill>
          <a:blip r:embed="rId3">
            <a:duotone>
              <a:schemeClr val="bg2">
                <a:shade val="45000"/>
                <a:satMod val="135000"/>
              </a:schemeClr>
              <a:prstClr val="white"/>
            </a:duotone>
            <a:lum bright="40000" contrast="40000"/>
          </a:blip>
          <a:srcRect l="9373" t="22495" b="23142"/>
          <a:stretch>
            <a:fillRect/>
          </a:stretch>
        </p:blipFill>
        <p:spPr>
          <a:xfrm>
            <a:off x="6715140" y="1285866"/>
            <a:ext cx="2071670" cy="1214446"/>
          </a:xfrm>
          <a:prstGeom prst="rect">
            <a:avLst/>
          </a:prstGeom>
        </p:spPr>
      </p:pic>
      <p:pic>
        <p:nvPicPr>
          <p:cNvPr id="48" name="47 Imagen" descr="9933d4b1.png"/>
          <p:cNvPicPr>
            <a:picLocks noChangeAspect="1"/>
          </p:cNvPicPr>
          <p:nvPr/>
        </p:nvPicPr>
        <p:blipFill>
          <a:blip r:embed="rId3">
            <a:duotone>
              <a:schemeClr val="bg2">
                <a:shade val="45000"/>
                <a:satMod val="135000"/>
              </a:schemeClr>
              <a:prstClr val="white"/>
            </a:duotone>
            <a:lum bright="40000" contrast="40000"/>
          </a:blip>
          <a:srcRect l="9373" t="22495" b="23142"/>
          <a:stretch>
            <a:fillRect/>
          </a:stretch>
        </p:blipFill>
        <p:spPr>
          <a:xfrm flipV="1">
            <a:off x="7358082" y="2357436"/>
            <a:ext cx="2000264" cy="1276360"/>
          </a:xfrm>
          <a:prstGeom prst="rect">
            <a:avLst/>
          </a:prstGeom>
        </p:spPr>
      </p:pic>
      <p:pic>
        <p:nvPicPr>
          <p:cNvPr id="49" name="48 Imagen" descr="9933d4b1.png"/>
          <p:cNvPicPr>
            <a:picLocks noChangeAspect="1"/>
          </p:cNvPicPr>
          <p:nvPr/>
        </p:nvPicPr>
        <p:blipFill>
          <a:blip r:embed="rId3">
            <a:duotone>
              <a:schemeClr val="bg2">
                <a:shade val="45000"/>
                <a:satMod val="135000"/>
              </a:schemeClr>
              <a:prstClr val="white"/>
            </a:duotone>
            <a:lum bright="40000" contrast="40000"/>
          </a:blip>
          <a:srcRect l="9373" t="22495" b="23142"/>
          <a:stretch>
            <a:fillRect/>
          </a:stretch>
        </p:blipFill>
        <p:spPr>
          <a:xfrm>
            <a:off x="7429456" y="1285866"/>
            <a:ext cx="2071670" cy="1214446"/>
          </a:xfrm>
          <a:prstGeom prst="rect">
            <a:avLst/>
          </a:prstGeom>
        </p:spPr>
      </p:pic>
      <p:pic>
        <p:nvPicPr>
          <p:cNvPr id="50" name="49 Imagen" descr="9933d4b1.png"/>
          <p:cNvPicPr>
            <a:picLocks noChangeAspect="1"/>
          </p:cNvPicPr>
          <p:nvPr/>
        </p:nvPicPr>
        <p:blipFill>
          <a:blip r:embed="rId3">
            <a:duotone>
              <a:schemeClr val="bg2">
                <a:shade val="45000"/>
                <a:satMod val="135000"/>
              </a:schemeClr>
              <a:prstClr val="white"/>
            </a:duotone>
            <a:lum bright="40000" contrast="40000"/>
          </a:blip>
          <a:srcRect l="9373" t="22495" b="23142"/>
          <a:stretch>
            <a:fillRect/>
          </a:stretch>
        </p:blipFill>
        <p:spPr>
          <a:xfrm flipV="1">
            <a:off x="6786578" y="2428874"/>
            <a:ext cx="2000264" cy="1276360"/>
          </a:xfrm>
          <a:prstGeom prst="rect">
            <a:avLst/>
          </a:prstGeom>
        </p:spPr>
      </p:pic>
      <p:sp>
        <p:nvSpPr>
          <p:cNvPr id="23" name="22 Rectángulo"/>
          <p:cNvSpPr/>
          <p:nvPr/>
        </p:nvSpPr>
        <p:spPr>
          <a:xfrm>
            <a:off x="-357222" y="-357208"/>
            <a:ext cx="9929882" cy="6357982"/>
          </a:xfrm>
          <a:prstGeom prst="rect">
            <a:avLst/>
          </a:prstGeom>
          <a:blipFill>
            <a:blip r:embed="rId4"/>
            <a:stretch>
              <a:fillRect/>
            </a:stretch>
          </a:blip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23"/>
                                        </p:tgtEl>
                                        <p:attrNameLst>
                                          <p:attrName>style.visibility</p:attrName>
                                        </p:attrNameLst>
                                      </p:cBhvr>
                                      <p:to>
                                        <p:strVal val="hidden"/>
                                      </p:to>
                                    </p:set>
                                  </p:childTnLst>
                                </p:cTn>
                              </p:par>
                              <p:par>
                                <p:cTn id="7" presetID="2" presetClass="entr" presetSubtype="12" fill="hold" nodeType="withEffect">
                                  <p:stCondLst>
                                    <p:cond delay="0"/>
                                  </p:stCondLst>
                                  <p:childTnLst>
                                    <p:set>
                                      <p:cBhvr>
                                        <p:cTn id="8" dur="1" fill="hold">
                                          <p:stCondLst>
                                            <p:cond delay="0"/>
                                          </p:stCondLst>
                                        </p:cTn>
                                        <p:tgtEl>
                                          <p:spTgt spid="31"/>
                                        </p:tgtEl>
                                        <p:attrNameLst>
                                          <p:attrName>style.visibility</p:attrName>
                                        </p:attrNameLst>
                                      </p:cBhvr>
                                      <p:to>
                                        <p:strVal val="visible"/>
                                      </p:to>
                                    </p:set>
                                    <p:anim calcmode="lin" valueType="num">
                                      <p:cBhvr additive="base">
                                        <p:cTn id="9" dur="2000" fill="hold"/>
                                        <p:tgtEl>
                                          <p:spTgt spid="31"/>
                                        </p:tgtEl>
                                        <p:attrNameLst>
                                          <p:attrName>ppt_x</p:attrName>
                                        </p:attrNameLst>
                                      </p:cBhvr>
                                      <p:tavLst>
                                        <p:tav tm="0">
                                          <p:val>
                                            <p:strVal val="0-#ppt_w/2"/>
                                          </p:val>
                                        </p:tav>
                                        <p:tav tm="100000">
                                          <p:val>
                                            <p:strVal val="#ppt_x"/>
                                          </p:val>
                                        </p:tav>
                                      </p:tavLst>
                                    </p:anim>
                                    <p:anim calcmode="lin" valueType="num">
                                      <p:cBhvr additive="base">
                                        <p:cTn id="10" dur="2000" fill="hold"/>
                                        <p:tgtEl>
                                          <p:spTgt spid="31"/>
                                        </p:tgtEl>
                                        <p:attrNameLst>
                                          <p:attrName>ppt_y</p:attrName>
                                        </p:attrNameLst>
                                      </p:cBhvr>
                                      <p:tavLst>
                                        <p:tav tm="0">
                                          <p:val>
                                            <p:strVal val="1+#ppt_h/2"/>
                                          </p:val>
                                        </p:tav>
                                        <p:tav tm="100000">
                                          <p:val>
                                            <p:strVal val="#ppt_y"/>
                                          </p:val>
                                        </p:tav>
                                      </p:tavLst>
                                    </p:anim>
                                  </p:childTnLst>
                                </p:cTn>
                              </p:par>
                              <p:par>
                                <p:cTn id="11" presetID="2" presetClass="entr" presetSubtype="12" fill="hold" nodeType="withEffect">
                                  <p:stCondLst>
                                    <p:cond delay="0"/>
                                  </p:stCondLst>
                                  <p:childTnLst>
                                    <p:set>
                                      <p:cBhvr>
                                        <p:cTn id="12" dur="1" fill="hold">
                                          <p:stCondLst>
                                            <p:cond delay="0"/>
                                          </p:stCondLst>
                                        </p:cTn>
                                        <p:tgtEl>
                                          <p:spTgt spid="33"/>
                                        </p:tgtEl>
                                        <p:attrNameLst>
                                          <p:attrName>style.visibility</p:attrName>
                                        </p:attrNameLst>
                                      </p:cBhvr>
                                      <p:to>
                                        <p:strVal val="visible"/>
                                      </p:to>
                                    </p:set>
                                    <p:anim calcmode="lin" valueType="num">
                                      <p:cBhvr additive="base">
                                        <p:cTn id="13" dur="2000" fill="hold"/>
                                        <p:tgtEl>
                                          <p:spTgt spid="33"/>
                                        </p:tgtEl>
                                        <p:attrNameLst>
                                          <p:attrName>ppt_x</p:attrName>
                                        </p:attrNameLst>
                                      </p:cBhvr>
                                      <p:tavLst>
                                        <p:tav tm="0">
                                          <p:val>
                                            <p:strVal val="0-#ppt_w/2"/>
                                          </p:val>
                                        </p:tav>
                                        <p:tav tm="100000">
                                          <p:val>
                                            <p:strVal val="#ppt_x"/>
                                          </p:val>
                                        </p:tav>
                                      </p:tavLst>
                                    </p:anim>
                                    <p:anim calcmode="lin" valueType="num">
                                      <p:cBhvr additive="base">
                                        <p:cTn id="14" dur="2000" fill="hold"/>
                                        <p:tgtEl>
                                          <p:spTgt spid="33"/>
                                        </p:tgtEl>
                                        <p:attrNameLst>
                                          <p:attrName>ppt_y</p:attrName>
                                        </p:attrNameLst>
                                      </p:cBhvr>
                                      <p:tavLst>
                                        <p:tav tm="0">
                                          <p:val>
                                            <p:strVal val="1+#ppt_h/2"/>
                                          </p:val>
                                        </p:tav>
                                        <p:tav tm="100000">
                                          <p:val>
                                            <p:strVal val="#ppt_y"/>
                                          </p:val>
                                        </p:tav>
                                      </p:tavLst>
                                    </p:anim>
                                  </p:childTnLst>
                                </p:cTn>
                              </p:par>
                              <p:par>
                                <p:cTn id="15" presetID="2" presetClass="entr" presetSubtype="12" fill="hold" nodeType="withEffect">
                                  <p:stCondLst>
                                    <p:cond delay="0"/>
                                  </p:stCondLst>
                                  <p:childTnLst>
                                    <p:set>
                                      <p:cBhvr>
                                        <p:cTn id="16" dur="1" fill="hold">
                                          <p:stCondLst>
                                            <p:cond delay="0"/>
                                          </p:stCondLst>
                                        </p:cTn>
                                        <p:tgtEl>
                                          <p:spTgt spid="35"/>
                                        </p:tgtEl>
                                        <p:attrNameLst>
                                          <p:attrName>style.visibility</p:attrName>
                                        </p:attrNameLst>
                                      </p:cBhvr>
                                      <p:to>
                                        <p:strVal val="visible"/>
                                      </p:to>
                                    </p:set>
                                    <p:anim calcmode="lin" valueType="num">
                                      <p:cBhvr additive="base">
                                        <p:cTn id="17" dur="2000" fill="hold"/>
                                        <p:tgtEl>
                                          <p:spTgt spid="35"/>
                                        </p:tgtEl>
                                        <p:attrNameLst>
                                          <p:attrName>ppt_x</p:attrName>
                                        </p:attrNameLst>
                                      </p:cBhvr>
                                      <p:tavLst>
                                        <p:tav tm="0">
                                          <p:val>
                                            <p:strVal val="0-#ppt_w/2"/>
                                          </p:val>
                                        </p:tav>
                                        <p:tav tm="100000">
                                          <p:val>
                                            <p:strVal val="#ppt_x"/>
                                          </p:val>
                                        </p:tav>
                                      </p:tavLst>
                                    </p:anim>
                                    <p:anim calcmode="lin" valueType="num">
                                      <p:cBhvr additive="base">
                                        <p:cTn id="18" dur="2000" fill="hold"/>
                                        <p:tgtEl>
                                          <p:spTgt spid="35"/>
                                        </p:tgtEl>
                                        <p:attrNameLst>
                                          <p:attrName>ppt_y</p:attrName>
                                        </p:attrNameLst>
                                      </p:cBhvr>
                                      <p:tavLst>
                                        <p:tav tm="0">
                                          <p:val>
                                            <p:strVal val="1+#ppt_h/2"/>
                                          </p:val>
                                        </p:tav>
                                        <p:tav tm="100000">
                                          <p:val>
                                            <p:strVal val="#ppt_y"/>
                                          </p:val>
                                        </p:tav>
                                      </p:tavLst>
                                    </p:anim>
                                  </p:childTnLst>
                                </p:cTn>
                              </p:par>
                              <p:par>
                                <p:cTn id="19" presetID="2" presetClass="entr" presetSubtype="12" fill="hold" nodeType="withEffect">
                                  <p:stCondLst>
                                    <p:cond delay="0"/>
                                  </p:stCondLst>
                                  <p:childTnLst>
                                    <p:set>
                                      <p:cBhvr>
                                        <p:cTn id="20" dur="1" fill="hold">
                                          <p:stCondLst>
                                            <p:cond delay="0"/>
                                          </p:stCondLst>
                                        </p:cTn>
                                        <p:tgtEl>
                                          <p:spTgt spid="37"/>
                                        </p:tgtEl>
                                        <p:attrNameLst>
                                          <p:attrName>style.visibility</p:attrName>
                                        </p:attrNameLst>
                                      </p:cBhvr>
                                      <p:to>
                                        <p:strVal val="visible"/>
                                      </p:to>
                                    </p:set>
                                    <p:anim calcmode="lin" valueType="num">
                                      <p:cBhvr additive="base">
                                        <p:cTn id="21" dur="2000" fill="hold"/>
                                        <p:tgtEl>
                                          <p:spTgt spid="37"/>
                                        </p:tgtEl>
                                        <p:attrNameLst>
                                          <p:attrName>ppt_x</p:attrName>
                                        </p:attrNameLst>
                                      </p:cBhvr>
                                      <p:tavLst>
                                        <p:tav tm="0">
                                          <p:val>
                                            <p:strVal val="0-#ppt_w/2"/>
                                          </p:val>
                                        </p:tav>
                                        <p:tav tm="100000">
                                          <p:val>
                                            <p:strVal val="#ppt_x"/>
                                          </p:val>
                                        </p:tav>
                                      </p:tavLst>
                                    </p:anim>
                                    <p:anim calcmode="lin" valueType="num">
                                      <p:cBhvr additive="base">
                                        <p:cTn id="22" dur="2000" fill="hold"/>
                                        <p:tgtEl>
                                          <p:spTgt spid="37"/>
                                        </p:tgtEl>
                                        <p:attrNameLst>
                                          <p:attrName>ppt_y</p:attrName>
                                        </p:attrNameLst>
                                      </p:cBhvr>
                                      <p:tavLst>
                                        <p:tav tm="0">
                                          <p:val>
                                            <p:strVal val="1+#ppt_h/2"/>
                                          </p:val>
                                        </p:tav>
                                        <p:tav tm="100000">
                                          <p:val>
                                            <p:strVal val="#ppt_y"/>
                                          </p:val>
                                        </p:tav>
                                      </p:tavLst>
                                    </p:anim>
                                  </p:childTnLst>
                                </p:cTn>
                              </p:par>
                              <p:par>
                                <p:cTn id="23" presetID="2" presetClass="entr" presetSubtype="12" fill="hold" nodeType="withEffect">
                                  <p:stCondLst>
                                    <p:cond delay="0"/>
                                  </p:stCondLst>
                                  <p:childTnLst>
                                    <p:set>
                                      <p:cBhvr>
                                        <p:cTn id="24" dur="1" fill="hold">
                                          <p:stCondLst>
                                            <p:cond delay="0"/>
                                          </p:stCondLst>
                                        </p:cTn>
                                        <p:tgtEl>
                                          <p:spTgt spid="39"/>
                                        </p:tgtEl>
                                        <p:attrNameLst>
                                          <p:attrName>style.visibility</p:attrName>
                                        </p:attrNameLst>
                                      </p:cBhvr>
                                      <p:to>
                                        <p:strVal val="visible"/>
                                      </p:to>
                                    </p:set>
                                    <p:anim calcmode="lin" valueType="num">
                                      <p:cBhvr additive="base">
                                        <p:cTn id="25" dur="2000" fill="hold"/>
                                        <p:tgtEl>
                                          <p:spTgt spid="39"/>
                                        </p:tgtEl>
                                        <p:attrNameLst>
                                          <p:attrName>ppt_x</p:attrName>
                                        </p:attrNameLst>
                                      </p:cBhvr>
                                      <p:tavLst>
                                        <p:tav tm="0">
                                          <p:val>
                                            <p:strVal val="0-#ppt_w/2"/>
                                          </p:val>
                                        </p:tav>
                                        <p:tav tm="100000">
                                          <p:val>
                                            <p:strVal val="#ppt_x"/>
                                          </p:val>
                                        </p:tav>
                                      </p:tavLst>
                                    </p:anim>
                                    <p:anim calcmode="lin" valueType="num">
                                      <p:cBhvr additive="base">
                                        <p:cTn id="26" dur="2000" fill="hold"/>
                                        <p:tgtEl>
                                          <p:spTgt spid="39"/>
                                        </p:tgtEl>
                                        <p:attrNameLst>
                                          <p:attrName>ppt_y</p:attrName>
                                        </p:attrNameLst>
                                      </p:cBhvr>
                                      <p:tavLst>
                                        <p:tav tm="0">
                                          <p:val>
                                            <p:strVal val="1+#ppt_h/2"/>
                                          </p:val>
                                        </p:tav>
                                        <p:tav tm="100000">
                                          <p:val>
                                            <p:strVal val="#ppt_y"/>
                                          </p:val>
                                        </p:tav>
                                      </p:tavLst>
                                    </p:anim>
                                  </p:childTnLst>
                                </p:cTn>
                              </p:par>
                              <p:par>
                                <p:cTn id="27" presetID="2" presetClass="entr" presetSubtype="12" fill="hold" nodeType="withEffect">
                                  <p:stCondLst>
                                    <p:cond delay="0"/>
                                  </p:stCondLst>
                                  <p:childTnLst>
                                    <p:set>
                                      <p:cBhvr>
                                        <p:cTn id="28" dur="1" fill="hold">
                                          <p:stCondLst>
                                            <p:cond delay="0"/>
                                          </p:stCondLst>
                                        </p:cTn>
                                        <p:tgtEl>
                                          <p:spTgt spid="41"/>
                                        </p:tgtEl>
                                        <p:attrNameLst>
                                          <p:attrName>style.visibility</p:attrName>
                                        </p:attrNameLst>
                                      </p:cBhvr>
                                      <p:to>
                                        <p:strVal val="visible"/>
                                      </p:to>
                                    </p:set>
                                    <p:anim calcmode="lin" valueType="num">
                                      <p:cBhvr additive="base">
                                        <p:cTn id="29" dur="2000" fill="hold"/>
                                        <p:tgtEl>
                                          <p:spTgt spid="41"/>
                                        </p:tgtEl>
                                        <p:attrNameLst>
                                          <p:attrName>ppt_x</p:attrName>
                                        </p:attrNameLst>
                                      </p:cBhvr>
                                      <p:tavLst>
                                        <p:tav tm="0">
                                          <p:val>
                                            <p:strVal val="0-#ppt_w/2"/>
                                          </p:val>
                                        </p:tav>
                                        <p:tav tm="100000">
                                          <p:val>
                                            <p:strVal val="#ppt_x"/>
                                          </p:val>
                                        </p:tav>
                                      </p:tavLst>
                                    </p:anim>
                                    <p:anim calcmode="lin" valueType="num">
                                      <p:cBhvr additive="base">
                                        <p:cTn id="30" dur="2000" fill="hold"/>
                                        <p:tgtEl>
                                          <p:spTgt spid="41"/>
                                        </p:tgtEl>
                                        <p:attrNameLst>
                                          <p:attrName>ppt_y</p:attrName>
                                        </p:attrNameLst>
                                      </p:cBhvr>
                                      <p:tavLst>
                                        <p:tav tm="0">
                                          <p:val>
                                            <p:strVal val="1+#ppt_h/2"/>
                                          </p:val>
                                        </p:tav>
                                        <p:tav tm="100000">
                                          <p:val>
                                            <p:strVal val="#ppt_y"/>
                                          </p:val>
                                        </p:tav>
                                      </p:tavLst>
                                    </p:anim>
                                  </p:childTnLst>
                                </p:cTn>
                              </p:par>
                              <p:par>
                                <p:cTn id="31" presetID="2" presetClass="entr" presetSubtype="12" fill="hold" nodeType="withEffect">
                                  <p:stCondLst>
                                    <p:cond delay="0"/>
                                  </p:stCondLst>
                                  <p:childTnLst>
                                    <p:set>
                                      <p:cBhvr>
                                        <p:cTn id="32" dur="1" fill="hold">
                                          <p:stCondLst>
                                            <p:cond delay="0"/>
                                          </p:stCondLst>
                                        </p:cTn>
                                        <p:tgtEl>
                                          <p:spTgt spid="43"/>
                                        </p:tgtEl>
                                        <p:attrNameLst>
                                          <p:attrName>style.visibility</p:attrName>
                                        </p:attrNameLst>
                                      </p:cBhvr>
                                      <p:to>
                                        <p:strVal val="visible"/>
                                      </p:to>
                                    </p:set>
                                    <p:anim calcmode="lin" valueType="num">
                                      <p:cBhvr additive="base">
                                        <p:cTn id="33" dur="2000" fill="hold"/>
                                        <p:tgtEl>
                                          <p:spTgt spid="43"/>
                                        </p:tgtEl>
                                        <p:attrNameLst>
                                          <p:attrName>ppt_x</p:attrName>
                                        </p:attrNameLst>
                                      </p:cBhvr>
                                      <p:tavLst>
                                        <p:tav tm="0">
                                          <p:val>
                                            <p:strVal val="0-#ppt_w/2"/>
                                          </p:val>
                                        </p:tav>
                                        <p:tav tm="100000">
                                          <p:val>
                                            <p:strVal val="#ppt_x"/>
                                          </p:val>
                                        </p:tav>
                                      </p:tavLst>
                                    </p:anim>
                                    <p:anim calcmode="lin" valueType="num">
                                      <p:cBhvr additive="base">
                                        <p:cTn id="34" dur="2000" fill="hold"/>
                                        <p:tgtEl>
                                          <p:spTgt spid="43"/>
                                        </p:tgtEl>
                                        <p:attrNameLst>
                                          <p:attrName>ppt_y</p:attrName>
                                        </p:attrNameLst>
                                      </p:cBhvr>
                                      <p:tavLst>
                                        <p:tav tm="0">
                                          <p:val>
                                            <p:strVal val="1+#ppt_h/2"/>
                                          </p:val>
                                        </p:tav>
                                        <p:tav tm="100000">
                                          <p:val>
                                            <p:strVal val="#ppt_y"/>
                                          </p:val>
                                        </p:tav>
                                      </p:tavLst>
                                    </p:anim>
                                  </p:childTnLst>
                                </p:cTn>
                              </p:par>
                              <p:par>
                                <p:cTn id="35" presetID="2" presetClass="entr" presetSubtype="12" fill="hold" nodeType="withEffect">
                                  <p:stCondLst>
                                    <p:cond delay="0"/>
                                  </p:stCondLst>
                                  <p:childTnLst>
                                    <p:set>
                                      <p:cBhvr>
                                        <p:cTn id="36" dur="1" fill="hold">
                                          <p:stCondLst>
                                            <p:cond delay="0"/>
                                          </p:stCondLst>
                                        </p:cTn>
                                        <p:tgtEl>
                                          <p:spTgt spid="45"/>
                                        </p:tgtEl>
                                        <p:attrNameLst>
                                          <p:attrName>style.visibility</p:attrName>
                                        </p:attrNameLst>
                                      </p:cBhvr>
                                      <p:to>
                                        <p:strVal val="visible"/>
                                      </p:to>
                                    </p:set>
                                    <p:anim calcmode="lin" valueType="num">
                                      <p:cBhvr additive="base">
                                        <p:cTn id="37" dur="2000" fill="hold"/>
                                        <p:tgtEl>
                                          <p:spTgt spid="45"/>
                                        </p:tgtEl>
                                        <p:attrNameLst>
                                          <p:attrName>ppt_x</p:attrName>
                                        </p:attrNameLst>
                                      </p:cBhvr>
                                      <p:tavLst>
                                        <p:tav tm="0">
                                          <p:val>
                                            <p:strVal val="0-#ppt_w/2"/>
                                          </p:val>
                                        </p:tav>
                                        <p:tav tm="100000">
                                          <p:val>
                                            <p:strVal val="#ppt_x"/>
                                          </p:val>
                                        </p:tav>
                                      </p:tavLst>
                                    </p:anim>
                                    <p:anim calcmode="lin" valueType="num">
                                      <p:cBhvr additive="base">
                                        <p:cTn id="38" dur="2000" fill="hold"/>
                                        <p:tgtEl>
                                          <p:spTgt spid="45"/>
                                        </p:tgtEl>
                                        <p:attrNameLst>
                                          <p:attrName>ppt_y</p:attrName>
                                        </p:attrNameLst>
                                      </p:cBhvr>
                                      <p:tavLst>
                                        <p:tav tm="0">
                                          <p:val>
                                            <p:strVal val="1+#ppt_h/2"/>
                                          </p:val>
                                        </p:tav>
                                        <p:tav tm="100000">
                                          <p:val>
                                            <p:strVal val="#ppt_y"/>
                                          </p:val>
                                        </p:tav>
                                      </p:tavLst>
                                    </p:anim>
                                  </p:childTnLst>
                                </p:cTn>
                              </p:par>
                              <p:par>
                                <p:cTn id="39" presetID="2" presetClass="entr" presetSubtype="12" fill="hold" nodeType="withEffect">
                                  <p:stCondLst>
                                    <p:cond delay="0"/>
                                  </p:stCondLst>
                                  <p:childTnLst>
                                    <p:set>
                                      <p:cBhvr>
                                        <p:cTn id="40" dur="1" fill="hold">
                                          <p:stCondLst>
                                            <p:cond delay="0"/>
                                          </p:stCondLst>
                                        </p:cTn>
                                        <p:tgtEl>
                                          <p:spTgt spid="47"/>
                                        </p:tgtEl>
                                        <p:attrNameLst>
                                          <p:attrName>style.visibility</p:attrName>
                                        </p:attrNameLst>
                                      </p:cBhvr>
                                      <p:to>
                                        <p:strVal val="visible"/>
                                      </p:to>
                                    </p:set>
                                    <p:anim calcmode="lin" valueType="num">
                                      <p:cBhvr additive="base">
                                        <p:cTn id="41" dur="2000" fill="hold"/>
                                        <p:tgtEl>
                                          <p:spTgt spid="47"/>
                                        </p:tgtEl>
                                        <p:attrNameLst>
                                          <p:attrName>ppt_x</p:attrName>
                                        </p:attrNameLst>
                                      </p:cBhvr>
                                      <p:tavLst>
                                        <p:tav tm="0">
                                          <p:val>
                                            <p:strVal val="0-#ppt_w/2"/>
                                          </p:val>
                                        </p:tav>
                                        <p:tav tm="100000">
                                          <p:val>
                                            <p:strVal val="#ppt_x"/>
                                          </p:val>
                                        </p:tav>
                                      </p:tavLst>
                                    </p:anim>
                                    <p:anim calcmode="lin" valueType="num">
                                      <p:cBhvr additive="base">
                                        <p:cTn id="42" dur="2000" fill="hold"/>
                                        <p:tgtEl>
                                          <p:spTgt spid="47"/>
                                        </p:tgtEl>
                                        <p:attrNameLst>
                                          <p:attrName>ppt_y</p:attrName>
                                        </p:attrNameLst>
                                      </p:cBhvr>
                                      <p:tavLst>
                                        <p:tav tm="0">
                                          <p:val>
                                            <p:strVal val="1+#ppt_h/2"/>
                                          </p:val>
                                        </p:tav>
                                        <p:tav tm="100000">
                                          <p:val>
                                            <p:strVal val="#ppt_y"/>
                                          </p:val>
                                        </p:tav>
                                      </p:tavLst>
                                    </p:anim>
                                  </p:childTnLst>
                                </p:cTn>
                              </p:par>
                              <p:par>
                                <p:cTn id="43" presetID="2" presetClass="entr" presetSubtype="12" fill="hold" nodeType="withEffect">
                                  <p:stCondLst>
                                    <p:cond delay="0"/>
                                  </p:stCondLst>
                                  <p:childTnLst>
                                    <p:set>
                                      <p:cBhvr>
                                        <p:cTn id="44" dur="1" fill="hold">
                                          <p:stCondLst>
                                            <p:cond delay="0"/>
                                          </p:stCondLst>
                                        </p:cTn>
                                        <p:tgtEl>
                                          <p:spTgt spid="49"/>
                                        </p:tgtEl>
                                        <p:attrNameLst>
                                          <p:attrName>style.visibility</p:attrName>
                                        </p:attrNameLst>
                                      </p:cBhvr>
                                      <p:to>
                                        <p:strVal val="visible"/>
                                      </p:to>
                                    </p:set>
                                    <p:anim calcmode="lin" valueType="num">
                                      <p:cBhvr additive="base">
                                        <p:cTn id="45" dur="2000" fill="hold"/>
                                        <p:tgtEl>
                                          <p:spTgt spid="49"/>
                                        </p:tgtEl>
                                        <p:attrNameLst>
                                          <p:attrName>ppt_x</p:attrName>
                                        </p:attrNameLst>
                                      </p:cBhvr>
                                      <p:tavLst>
                                        <p:tav tm="0">
                                          <p:val>
                                            <p:strVal val="0-#ppt_w/2"/>
                                          </p:val>
                                        </p:tav>
                                        <p:tav tm="100000">
                                          <p:val>
                                            <p:strVal val="#ppt_x"/>
                                          </p:val>
                                        </p:tav>
                                      </p:tavLst>
                                    </p:anim>
                                    <p:anim calcmode="lin" valueType="num">
                                      <p:cBhvr additive="base">
                                        <p:cTn id="46" dur="2000" fill="hold"/>
                                        <p:tgtEl>
                                          <p:spTgt spid="49"/>
                                        </p:tgtEl>
                                        <p:attrNameLst>
                                          <p:attrName>ppt_y</p:attrName>
                                        </p:attrNameLst>
                                      </p:cBhvr>
                                      <p:tavLst>
                                        <p:tav tm="0">
                                          <p:val>
                                            <p:strVal val="1+#ppt_h/2"/>
                                          </p:val>
                                        </p:tav>
                                        <p:tav tm="100000">
                                          <p:val>
                                            <p:strVal val="#ppt_y"/>
                                          </p:val>
                                        </p:tav>
                                      </p:tavLst>
                                    </p:anim>
                                  </p:childTnLst>
                                </p:cTn>
                              </p:par>
                              <p:par>
                                <p:cTn id="47" presetID="2" presetClass="entr" presetSubtype="9" fill="hold" nodeType="withEffect">
                                  <p:stCondLst>
                                    <p:cond delay="0"/>
                                  </p:stCondLst>
                                  <p:childTnLst>
                                    <p:set>
                                      <p:cBhvr>
                                        <p:cTn id="48" dur="1" fill="hold">
                                          <p:stCondLst>
                                            <p:cond delay="0"/>
                                          </p:stCondLst>
                                        </p:cTn>
                                        <p:tgtEl>
                                          <p:spTgt spid="32"/>
                                        </p:tgtEl>
                                        <p:attrNameLst>
                                          <p:attrName>style.visibility</p:attrName>
                                        </p:attrNameLst>
                                      </p:cBhvr>
                                      <p:to>
                                        <p:strVal val="visible"/>
                                      </p:to>
                                    </p:set>
                                    <p:anim calcmode="lin" valueType="num">
                                      <p:cBhvr additive="base">
                                        <p:cTn id="49" dur="2000" fill="hold"/>
                                        <p:tgtEl>
                                          <p:spTgt spid="32"/>
                                        </p:tgtEl>
                                        <p:attrNameLst>
                                          <p:attrName>ppt_x</p:attrName>
                                        </p:attrNameLst>
                                      </p:cBhvr>
                                      <p:tavLst>
                                        <p:tav tm="0">
                                          <p:val>
                                            <p:strVal val="0-#ppt_w/2"/>
                                          </p:val>
                                        </p:tav>
                                        <p:tav tm="100000">
                                          <p:val>
                                            <p:strVal val="#ppt_x"/>
                                          </p:val>
                                        </p:tav>
                                      </p:tavLst>
                                    </p:anim>
                                    <p:anim calcmode="lin" valueType="num">
                                      <p:cBhvr additive="base">
                                        <p:cTn id="50" dur="2000" fill="hold"/>
                                        <p:tgtEl>
                                          <p:spTgt spid="32"/>
                                        </p:tgtEl>
                                        <p:attrNameLst>
                                          <p:attrName>ppt_y</p:attrName>
                                        </p:attrNameLst>
                                      </p:cBhvr>
                                      <p:tavLst>
                                        <p:tav tm="0">
                                          <p:val>
                                            <p:strVal val="0-#ppt_h/2"/>
                                          </p:val>
                                        </p:tav>
                                        <p:tav tm="100000">
                                          <p:val>
                                            <p:strVal val="#ppt_y"/>
                                          </p:val>
                                        </p:tav>
                                      </p:tavLst>
                                    </p:anim>
                                  </p:childTnLst>
                                </p:cTn>
                              </p:par>
                              <p:par>
                                <p:cTn id="51" presetID="2" presetClass="entr" presetSubtype="9" fill="hold" nodeType="withEffect">
                                  <p:stCondLst>
                                    <p:cond delay="0"/>
                                  </p:stCondLst>
                                  <p:childTnLst>
                                    <p:set>
                                      <p:cBhvr>
                                        <p:cTn id="52" dur="1" fill="hold">
                                          <p:stCondLst>
                                            <p:cond delay="0"/>
                                          </p:stCondLst>
                                        </p:cTn>
                                        <p:tgtEl>
                                          <p:spTgt spid="34"/>
                                        </p:tgtEl>
                                        <p:attrNameLst>
                                          <p:attrName>style.visibility</p:attrName>
                                        </p:attrNameLst>
                                      </p:cBhvr>
                                      <p:to>
                                        <p:strVal val="visible"/>
                                      </p:to>
                                    </p:set>
                                    <p:anim calcmode="lin" valueType="num">
                                      <p:cBhvr additive="base">
                                        <p:cTn id="53" dur="2000" fill="hold"/>
                                        <p:tgtEl>
                                          <p:spTgt spid="34"/>
                                        </p:tgtEl>
                                        <p:attrNameLst>
                                          <p:attrName>ppt_x</p:attrName>
                                        </p:attrNameLst>
                                      </p:cBhvr>
                                      <p:tavLst>
                                        <p:tav tm="0">
                                          <p:val>
                                            <p:strVal val="0-#ppt_w/2"/>
                                          </p:val>
                                        </p:tav>
                                        <p:tav tm="100000">
                                          <p:val>
                                            <p:strVal val="#ppt_x"/>
                                          </p:val>
                                        </p:tav>
                                      </p:tavLst>
                                    </p:anim>
                                    <p:anim calcmode="lin" valueType="num">
                                      <p:cBhvr additive="base">
                                        <p:cTn id="54" dur="2000" fill="hold"/>
                                        <p:tgtEl>
                                          <p:spTgt spid="34"/>
                                        </p:tgtEl>
                                        <p:attrNameLst>
                                          <p:attrName>ppt_y</p:attrName>
                                        </p:attrNameLst>
                                      </p:cBhvr>
                                      <p:tavLst>
                                        <p:tav tm="0">
                                          <p:val>
                                            <p:strVal val="0-#ppt_h/2"/>
                                          </p:val>
                                        </p:tav>
                                        <p:tav tm="100000">
                                          <p:val>
                                            <p:strVal val="#ppt_y"/>
                                          </p:val>
                                        </p:tav>
                                      </p:tavLst>
                                    </p:anim>
                                  </p:childTnLst>
                                </p:cTn>
                              </p:par>
                              <p:par>
                                <p:cTn id="55" presetID="2" presetClass="entr" presetSubtype="9" fill="hold" nodeType="withEffect">
                                  <p:stCondLst>
                                    <p:cond delay="0"/>
                                  </p:stCondLst>
                                  <p:childTnLst>
                                    <p:set>
                                      <p:cBhvr>
                                        <p:cTn id="56" dur="1" fill="hold">
                                          <p:stCondLst>
                                            <p:cond delay="0"/>
                                          </p:stCondLst>
                                        </p:cTn>
                                        <p:tgtEl>
                                          <p:spTgt spid="36"/>
                                        </p:tgtEl>
                                        <p:attrNameLst>
                                          <p:attrName>style.visibility</p:attrName>
                                        </p:attrNameLst>
                                      </p:cBhvr>
                                      <p:to>
                                        <p:strVal val="visible"/>
                                      </p:to>
                                    </p:set>
                                    <p:anim calcmode="lin" valueType="num">
                                      <p:cBhvr additive="base">
                                        <p:cTn id="57" dur="2000" fill="hold"/>
                                        <p:tgtEl>
                                          <p:spTgt spid="36"/>
                                        </p:tgtEl>
                                        <p:attrNameLst>
                                          <p:attrName>ppt_x</p:attrName>
                                        </p:attrNameLst>
                                      </p:cBhvr>
                                      <p:tavLst>
                                        <p:tav tm="0">
                                          <p:val>
                                            <p:strVal val="0-#ppt_w/2"/>
                                          </p:val>
                                        </p:tav>
                                        <p:tav tm="100000">
                                          <p:val>
                                            <p:strVal val="#ppt_x"/>
                                          </p:val>
                                        </p:tav>
                                      </p:tavLst>
                                    </p:anim>
                                    <p:anim calcmode="lin" valueType="num">
                                      <p:cBhvr additive="base">
                                        <p:cTn id="58" dur="2000" fill="hold"/>
                                        <p:tgtEl>
                                          <p:spTgt spid="36"/>
                                        </p:tgtEl>
                                        <p:attrNameLst>
                                          <p:attrName>ppt_y</p:attrName>
                                        </p:attrNameLst>
                                      </p:cBhvr>
                                      <p:tavLst>
                                        <p:tav tm="0">
                                          <p:val>
                                            <p:strVal val="0-#ppt_h/2"/>
                                          </p:val>
                                        </p:tav>
                                        <p:tav tm="100000">
                                          <p:val>
                                            <p:strVal val="#ppt_y"/>
                                          </p:val>
                                        </p:tav>
                                      </p:tavLst>
                                    </p:anim>
                                  </p:childTnLst>
                                </p:cTn>
                              </p:par>
                              <p:par>
                                <p:cTn id="59" presetID="2" presetClass="entr" presetSubtype="9" fill="hold" nodeType="withEffect">
                                  <p:stCondLst>
                                    <p:cond delay="0"/>
                                  </p:stCondLst>
                                  <p:childTnLst>
                                    <p:set>
                                      <p:cBhvr>
                                        <p:cTn id="60" dur="1" fill="hold">
                                          <p:stCondLst>
                                            <p:cond delay="0"/>
                                          </p:stCondLst>
                                        </p:cTn>
                                        <p:tgtEl>
                                          <p:spTgt spid="38"/>
                                        </p:tgtEl>
                                        <p:attrNameLst>
                                          <p:attrName>style.visibility</p:attrName>
                                        </p:attrNameLst>
                                      </p:cBhvr>
                                      <p:to>
                                        <p:strVal val="visible"/>
                                      </p:to>
                                    </p:set>
                                    <p:anim calcmode="lin" valueType="num">
                                      <p:cBhvr additive="base">
                                        <p:cTn id="61" dur="2000" fill="hold"/>
                                        <p:tgtEl>
                                          <p:spTgt spid="38"/>
                                        </p:tgtEl>
                                        <p:attrNameLst>
                                          <p:attrName>ppt_x</p:attrName>
                                        </p:attrNameLst>
                                      </p:cBhvr>
                                      <p:tavLst>
                                        <p:tav tm="0">
                                          <p:val>
                                            <p:strVal val="0-#ppt_w/2"/>
                                          </p:val>
                                        </p:tav>
                                        <p:tav tm="100000">
                                          <p:val>
                                            <p:strVal val="#ppt_x"/>
                                          </p:val>
                                        </p:tav>
                                      </p:tavLst>
                                    </p:anim>
                                    <p:anim calcmode="lin" valueType="num">
                                      <p:cBhvr additive="base">
                                        <p:cTn id="62" dur="2000" fill="hold"/>
                                        <p:tgtEl>
                                          <p:spTgt spid="38"/>
                                        </p:tgtEl>
                                        <p:attrNameLst>
                                          <p:attrName>ppt_y</p:attrName>
                                        </p:attrNameLst>
                                      </p:cBhvr>
                                      <p:tavLst>
                                        <p:tav tm="0">
                                          <p:val>
                                            <p:strVal val="0-#ppt_h/2"/>
                                          </p:val>
                                        </p:tav>
                                        <p:tav tm="100000">
                                          <p:val>
                                            <p:strVal val="#ppt_y"/>
                                          </p:val>
                                        </p:tav>
                                      </p:tavLst>
                                    </p:anim>
                                  </p:childTnLst>
                                </p:cTn>
                              </p:par>
                              <p:par>
                                <p:cTn id="63" presetID="2" presetClass="entr" presetSubtype="9" fill="hold" nodeType="withEffect">
                                  <p:stCondLst>
                                    <p:cond delay="0"/>
                                  </p:stCondLst>
                                  <p:childTnLst>
                                    <p:set>
                                      <p:cBhvr>
                                        <p:cTn id="64" dur="1" fill="hold">
                                          <p:stCondLst>
                                            <p:cond delay="0"/>
                                          </p:stCondLst>
                                        </p:cTn>
                                        <p:tgtEl>
                                          <p:spTgt spid="40"/>
                                        </p:tgtEl>
                                        <p:attrNameLst>
                                          <p:attrName>style.visibility</p:attrName>
                                        </p:attrNameLst>
                                      </p:cBhvr>
                                      <p:to>
                                        <p:strVal val="visible"/>
                                      </p:to>
                                    </p:set>
                                    <p:anim calcmode="lin" valueType="num">
                                      <p:cBhvr additive="base">
                                        <p:cTn id="65" dur="2000" fill="hold"/>
                                        <p:tgtEl>
                                          <p:spTgt spid="40"/>
                                        </p:tgtEl>
                                        <p:attrNameLst>
                                          <p:attrName>ppt_x</p:attrName>
                                        </p:attrNameLst>
                                      </p:cBhvr>
                                      <p:tavLst>
                                        <p:tav tm="0">
                                          <p:val>
                                            <p:strVal val="0-#ppt_w/2"/>
                                          </p:val>
                                        </p:tav>
                                        <p:tav tm="100000">
                                          <p:val>
                                            <p:strVal val="#ppt_x"/>
                                          </p:val>
                                        </p:tav>
                                      </p:tavLst>
                                    </p:anim>
                                    <p:anim calcmode="lin" valueType="num">
                                      <p:cBhvr additive="base">
                                        <p:cTn id="66" dur="2000" fill="hold"/>
                                        <p:tgtEl>
                                          <p:spTgt spid="40"/>
                                        </p:tgtEl>
                                        <p:attrNameLst>
                                          <p:attrName>ppt_y</p:attrName>
                                        </p:attrNameLst>
                                      </p:cBhvr>
                                      <p:tavLst>
                                        <p:tav tm="0">
                                          <p:val>
                                            <p:strVal val="0-#ppt_h/2"/>
                                          </p:val>
                                        </p:tav>
                                        <p:tav tm="100000">
                                          <p:val>
                                            <p:strVal val="#ppt_y"/>
                                          </p:val>
                                        </p:tav>
                                      </p:tavLst>
                                    </p:anim>
                                  </p:childTnLst>
                                </p:cTn>
                              </p:par>
                              <p:par>
                                <p:cTn id="67" presetID="2" presetClass="entr" presetSubtype="9" fill="hold" nodeType="withEffect">
                                  <p:stCondLst>
                                    <p:cond delay="0"/>
                                  </p:stCondLst>
                                  <p:childTnLst>
                                    <p:set>
                                      <p:cBhvr>
                                        <p:cTn id="68" dur="1" fill="hold">
                                          <p:stCondLst>
                                            <p:cond delay="0"/>
                                          </p:stCondLst>
                                        </p:cTn>
                                        <p:tgtEl>
                                          <p:spTgt spid="42"/>
                                        </p:tgtEl>
                                        <p:attrNameLst>
                                          <p:attrName>style.visibility</p:attrName>
                                        </p:attrNameLst>
                                      </p:cBhvr>
                                      <p:to>
                                        <p:strVal val="visible"/>
                                      </p:to>
                                    </p:set>
                                    <p:anim calcmode="lin" valueType="num">
                                      <p:cBhvr additive="base">
                                        <p:cTn id="69" dur="2000" fill="hold"/>
                                        <p:tgtEl>
                                          <p:spTgt spid="42"/>
                                        </p:tgtEl>
                                        <p:attrNameLst>
                                          <p:attrName>ppt_x</p:attrName>
                                        </p:attrNameLst>
                                      </p:cBhvr>
                                      <p:tavLst>
                                        <p:tav tm="0">
                                          <p:val>
                                            <p:strVal val="0-#ppt_w/2"/>
                                          </p:val>
                                        </p:tav>
                                        <p:tav tm="100000">
                                          <p:val>
                                            <p:strVal val="#ppt_x"/>
                                          </p:val>
                                        </p:tav>
                                      </p:tavLst>
                                    </p:anim>
                                    <p:anim calcmode="lin" valueType="num">
                                      <p:cBhvr additive="base">
                                        <p:cTn id="70" dur="2000" fill="hold"/>
                                        <p:tgtEl>
                                          <p:spTgt spid="42"/>
                                        </p:tgtEl>
                                        <p:attrNameLst>
                                          <p:attrName>ppt_y</p:attrName>
                                        </p:attrNameLst>
                                      </p:cBhvr>
                                      <p:tavLst>
                                        <p:tav tm="0">
                                          <p:val>
                                            <p:strVal val="0-#ppt_h/2"/>
                                          </p:val>
                                        </p:tav>
                                        <p:tav tm="100000">
                                          <p:val>
                                            <p:strVal val="#ppt_y"/>
                                          </p:val>
                                        </p:tav>
                                      </p:tavLst>
                                    </p:anim>
                                  </p:childTnLst>
                                </p:cTn>
                              </p:par>
                              <p:par>
                                <p:cTn id="71" presetID="2" presetClass="entr" presetSubtype="9" fill="hold" nodeType="withEffect">
                                  <p:stCondLst>
                                    <p:cond delay="0"/>
                                  </p:stCondLst>
                                  <p:childTnLst>
                                    <p:set>
                                      <p:cBhvr>
                                        <p:cTn id="72" dur="1" fill="hold">
                                          <p:stCondLst>
                                            <p:cond delay="0"/>
                                          </p:stCondLst>
                                        </p:cTn>
                                        <p:tgtEl>
                                          <p:spTgt spid="44"/>
                                        </p:tgtEl>
                                        <p:attrNameLst>
                                          <p:attrName>style.visibility</p:attrName>
                                        </p:attrNameLst>
                                      </p:cBhvr>
                                      <p:to>
                                        <p:strVal val="visible"/>
                                      </p:to>
                                    </p:set>
                                    <p:anim calcmode="lin" valueType="num">
                                      <p:cBhvr additive="base">
                                        <p:cTn id="73" dur="2000" fill="hold"/>
                                        <p:tgtEl>
                                          <p:spTgt spid="44"/>
                                        </p:tgtEl>
                                        <p:attrNameLst>
                                          <p:attrName>ppt_x</p:attrName>
                                        </p:attrNameLst>
                                      </p:cBhvr>
                                      <p:tavLst>
                                        <p:tav tm="0">
                                          <p:val>
                                            <p:strVal val="0-#ppt_w/2"/>
                                          </p:val>
                                        </p:tav>
                                        <p:tav tm="100000">
                                          <p:val>
                                            <p:strVal val="#ppt_x"/>
                                          </p:val>
                                        </p:tav>
                                      </p:tavLst>
                                    </p:anim>
                                    <p:anim calcmode="lin" valueType="num">
                                      <p:cBhvr additive="base">
                                        <p:cTn id="74" dur="2000" fill="hold"/>
                                        <p:tgtEl>
                                          <p:spTgt spid="44"/>
                                        </p:tgtEl>
                                        <p:attrNameLst>
                                          <p:attrName>ppt_y</p:attrName>
                                        </p:attrNameLst>
                                      </p:cBhvr>
                                      <p:tavLst>
                                        <p:tav tm="0">
                                          <p:val>
                                            <p:strVal val="0-#ppt_h/2"/>
                                          </p:val>
                                        </p:tav>
                                        <p:tav tm="100000">
                                          <p:val>
                                            <p:strVal val="#ppt_y"/>
                                          </p:val>
                                        </p:tav>
                                      </p:tavLst>
                                    </p:anim>
                                  </p:childTnLst>
                                </p:cTn>
                              </p:par>
                              <p:par>
                                <p:cTn id="75" presetID="2" presetClass="entr" presetSubtype="9" fill="hold" nodeType="withEffect">
                                  <p:stCondLst>
                                    <p:cond delay="0"/>
                                  </p:stCondLst>
                                  <p:childTnLst>
                                    <p:set>
                                      <p:cBhvr>
                                        <p:cTn id="76" dur="1" fill="hold">
                                          <p:stCondLst>
                                            <p:cond delay="0"/>
                                          </p:stCondLst>
                                        </p:cTn>
                                        <p:tgtEl>
                                          <p:spTgt spid="46"/>
                                        </p:tgtEl>
                                        <p:attrNameLst>
                                          <p:attrName>style.visibility</p:attrName>
                                        </p:attrNameLst>
                                      </p:cBhvr>
                                      <p:to>
                                        <p:strVal val="visible"/>
                                      </p:to>
                                    </p:set>
                                    <p:anim calcmode="lin" valueType="num">
                                      <p:cBhvr additive="base">
                                        <p:cTn id="77" dur="2000" fill="hold"/>
                                        <p:tgtEl>
                                          <p:spTgt spid="46"/>
                                        </p:tgtEl>
                                        <p:attrNameLst>
                                          <p:attrName>ppt_x</p:attrName>
                                        </p:attrNameLst>
                                      </p:cBhvr>
                                      <p:tavLst>
                                        <p:tav tm="0">
                                          <p:val>
                                            <p:strVal val="0-#ppt_w/2"/>
                                          </p:val>
                                        </p:tav>
                                        <p:tav tm="100000">
                                          <p:val>
                                            <p:strVal val="#ppt_x"/>
                                          </p:val>
                                        </p:tav>
                                      </p:tavLst>
                                    </p:anim>
                                    <p:anim calcmode="lin" valueType="num">
                                      <p:cBhvr additive="base">
                                        <p:cTn id="78" dur="2000" fill="hold"/>
                                        <p:tgtEl>
                                          <p:spTgt spid="46"/>
                                        </p:tgtEl>
                                        <p:attrNameLst>
                                          <p:attrName>ppt_y</p:attrName>
                                        </p:attrNameLst>
                                      </p:cBhvr>
                                      <p:tavLst>
                                        <p:tav tm="0">
                                          <p:val>
                                            <p:strVal val="0-#ppt_h/2"/>
                                          </p:val>
                                        </p:tav>
                                        <p:tav tm="100000">
                                          <p:val>
                                            <p:strVal val="#ppt_y"/>
                                          </p:val>
                                        </p:tav>
                                      </p:tavLst>
                                    </p:anim>
                                  </p:childTnLst>
                                </p:cTn>
                              </p:par>
                              <p:par>
                                <p:cTn id="79" presetID="2" presetClass="entr" presetSubtype="9" fill="hold" nodeType="withEffect">
                                  <p:stCondLst>
                                    <p:cond delay="0"/>
                                  </p:stCondLst>
                                  <p:childTnLst>
                                    <p:set>
                                      <p:cBhvr>
                                        <p:cTn id="80" dur="1" fill="hold">
                                          <p:stCondLst>
                                            <p:cond delay="0"/>
                                          </p:stCondLst>
                                        </p:cTn>
                                        <p:tgtEl>
                                          <p:spTgt spid="48"/>
                                        </p:tgtEl>
                                        <p:attrNameLst>
                                          <p:attrName>style.visibility</p:attrName>
                                        </p:attrNameLst>
                                      </p:cBhvr>
                                      <p:to>
                                        <p:strVal val="visible"/>
                                      </p:to>
                                    </p:set>
                                    <p:anim calcmode="lin" valueType="num">
                                      <p:cBhvr additive="base">
                                        <p:cTn id="81" dur="2000" fill="hold"/>
                                        <p:tgtEl>
                                          <p:spTgt spid="48"/>
                                        </p:tgtEl>
                                        <p:attrNameLst>
                                          <p:attrName>ppt_x</p:attrName>
                                        </p:attrNameLst>
                                      </p:cBhvr>
                                      <p:tavLst>
                                        <p:tav tm="0">
                                          <p:val>
                                            <p:strVal val="0-#ppt_w/2"/>
                                          </p:val>
                                        </p:tav>
                                        <p:tav tm="100000">
                                          <p:val>
                                            <p:strVal val="#ppt_x"/>
                                          </p:val>
                                        </p:tav>
                                      </p:tavLst>
                                    </p:anim>
                                    <p:anim calcmode="lin" valueType="num">
                                      <p:cBhvr additive="base">
                                        <p:cTn id="82" dur="2000" fill="hold"/>
                                        <p:tgtEl>
                                          <p:spTgt spid="48"/>
                                        </p:tgtEl>
                                        <p:attrNameLst>
                                          <p:attrName>ppt_y</p:attrName>
                                        </p:attrNameLst>
                                      </p:cBhvr>
                                      <p:tavLst>
                                        <p:tav tm="0">
                                          <p:val>
                                            <p:strVal val="0-#ppt_h/2"/>
                                          </p:val>
                                        </p:tav>
                                        <p:tav tm="100000">
                                          <p:val>
                                            <p:strVal val="#ppt_y"/>
                                          </p:val>
                                        </p:tav>
                                      </p:tavLst>
                                    </p:anim>
                                  </p:childTnLst>
                                </p:cTn>
                              </p:par>
                              <p:par>
                                <p:cTn id="83" presetID="2" presetClass="entr" presetSubtype="9" fill="hold" nodeType="withEffect">
                                  <p:stCondLst>
                                    <p:cond delay="0"/>
                                  </p:stCondLst>
                                  <p:childTnLst>
                                    <p:set>
                                      <p:cBhvr>
                                        <p:cTn id="84" dur="1" fill="hold">
                                          <p:stCondLst>
                                            <p:cond delay="0"/>
                                          </p:stCondLst>
                                        </p:cTn>
                                        <p:tgtEl>
                                          <p:spTgt spid="50"/>
                                        </p:tgtEl>
                                        <p:attrNameLst>
                                          <p:attrName>style.visibility</p:attrName>
                                        </p:attrNameLst>
                                      </p:cBhvr>
                                      <p:to>
                                        <p:strVal val="visible"/>
                                      </p:to>
                                    </p:set>
                                    <p:anim calcmode="lin" valueType="num">
                                      <p:cBhvr additive="base">
                                        <p:cTn id="85" dur="2000" fill="hold"/>
                                        <p:tgtEl>
                                          <p:spTgt spid="50"/>
                                        </p:tgtEl>
                                        <p:attrNameLst>
                                          <p:attrName>ppt_x</p:attrName>
                                        </p:attrNameLst>
                                      </p:cBhvr>
                                      <p:tavLst>
                                        <p:tav tm="0">
                                          <p:val>
                                            <p:strVal val="0-#ppt_w/2"/>
                                          </p:val>
                                        </p:tav>
                                        <p:tav tm="100000">
                                          <p:val>
                                            <p:strVal val="#ppt_x"/>
                                          </p:val>
                                        </p:tav>
                                      </p:tavLst>
                                    </p:anim>
                                    <p:anim calcmode="lin" valueType="num">
                                      <p:cBhvr additive="base">
                                        <p:cTn id="86" dur="2000" fill="hold"/>
                                        <p:tgtEl>
                                          <p:spTgt spid="50"/>
                                        </p:tgtEl>
                                        <p:attrNameLst>
                                          <p:attrName>ppt_y</p:attrName>
                                        </p:attrNameLst>
                                      </p:cBhvr>
                                      <p:tavLst>
                                        <p:tav tm="0">
                                          <p:val>
                                            <p:strVal val="0-#ppt_h/2"/>
                                          </p:val>
                                        </p:tav>
                                        <p:tav tm="100000">
                                          <p:val>
                                            <p:strVal val="#ppt_y"/>
                                          </p:val>
                                        </p:tav>
                                      </p:tavLst>
                                    </p:anim>
                                  </p:childTnLst>
                                </p:cTn>
                              </p:par>
                              <p:par>
                                <p:cTn id="87" presetID="8" presetClass="emph" presetSubtype="0" fill="hold" nodeType="withEffect">
                                  <p:stCondLst>
                                    <p:cond delay="0"/>
                                  </p:stCondLst>
                                  <p:childTnLst>
                                    <p:animRot by="-21600000">
                                      <p:cBhvr>
                                        <p:cTn id="88" dur="2000" fill="hold"/>
                                        <p:tgtEl>
                                          <p:spTgt spid="31"/>
                                        </p:tgtEl>
                                        <p:attrNameLst>
                                          <p:attrName>r</p:attrName>
                                        </p:attrNameLst>
                                      </p:cBhvr>
                                    </p:animRot>
                                  </p:childTnLst>
                                </p:cTn>
                              </p:par>
                              <p:par>
                                <p:cTn id="89" presetID="8" presetClass="emph" presetSubtype="0" fill="hold" nodeType="withEffect">
                                  <p:stCondLst>
                                    <p:cond delay="0"/>
                                  </p:stCondLst>
                                  <p:childTnLst>
                                    <p:animRot by="-21600000">
                                      <p:cBhvr>
                                        <p:cTn id="90" dur="2000" fill="hold"/>
                                        <p:tgtEl>
                                          <p:spTgt spid="33"/>
                                        </p:tgtEl>
                                        <p:attrNameLst>
                                          <p:attrName>r</p:attrName>
                                        </p:attrNameLst>
                                      </p:cBhvr>
                                    </p:animRot>
                                  </p:childTnLst>
                                </p:cTn>
                              </p:par>
                              <p:par>
                                <p:cTn id="91" presetID="8" presetClass="emph" presetSubtype="0" fill="hold" nodeType="withEffect">
                                  <p:stCondLst>
                                    <p:cond delay="0"/>
                                  </p:stCondLst>
                                  <p:childTnLst>
                                    <p:animRot by="-21600000">
                                      <p:cBhvr>
                                        <p:cTn id="92" dur="2000" fill="hold"/>
                                        <p:tgtEl>
                                          <p:spTgt spid="35"/>
                                        </p:tgtEl>
                                        <p:attrNameLst>
                                          <p:attrName>r</p:attrName>
                                        </p:attrNameLst>
                                      </p:cBhvr>
                                    </p:animRot>
                                  </p:childTnLst>
                                </p:cTn>
                              </p:par>
                              <p:par>
                                <p:cTn id="93" presetID="8" presetClass="emph" presetSubtype="0" fill="hold" nodeType="withEffect">
                                  <p:stCondLst>
                                    <p:cond delay="0"/>
                                  </p:stCondLst>
                                  <p:childTnLst>
                                    <p:animRot by="-21600000">
                                      <p:cBhvr>
                                        <p:cTn id="94" dur="2000" fill="hold"/>
                                        <p:tgtEl>
                                          <p:spTgt spid="37"/>
                                        </p:tgtEl>
                                        <p:attrNameLst>
                                          <p:attrName>r</p:attrName>
                                        </p:attrNameLst>
                                      </p:cBhvr>
                                    </p:animRot>
                                  </p:childTnLst>
                                </p:cTn>
                              </p:par>
                              <p:par>
                                <p:cTn id="95" presetID="8" presetClass="emph" presetSubtype="0" fill="hold" nodeType="withEffect">
                                  <p:stCondLst>
                                    <p:cond delay="0"/>
                                  </p:stCondLst>
                                  <p:childTnLst>
                                    <p:animRot by="-21600000">
                                      <p:cBhvr>
                                        <p:cTn id="96" dur="2000" fill="hold"/>
                                        <p:tgtEl>
                                          <p:spTgt spid="39"/>
                                        </p:tgtEl>
                                        <p:attrNameLst>
                                          <p:attrName>r</p:attrName>
                                        </p:attrNameLst>
                                      </p:cBhvr>
                                    </p:animRot>
                                  </p:childTnLst>
                                </p:cTn>
                              </p:par>
                              <p:par>
                                <p:cTn id="97" presetID="8" presetClass="emph" presetSubtype="0" fill="hold" nodeType="withEffect">
                                  <p:stCondLst>
                                    <p:cond delay="0"/>
                                  </p:stCondLst>
                                  <p:childTnLst>
                                    <p:animRot by="-21600000">
                                      <p:cBhvr>
                                        <p:cTn id="98" dur="2000" fill="hold"/>
                                        <p:tgtEl>
                                          <p:spTgt spid="41"/>
                                        </p:tgtEl>
                                        <p:attrNameLst>
                                          <p:attrName>r</p:attrName>
                                        </p:attrNameLst>
                                      </p:cBhvr>
                                    </p:animRot>
                                  </p:childTnLst>
                                </p:cTn>
                              </p:par>
                              <p:par>
                                <p:cTn id="99" presetID="8" presetClass="emph" presetSubtype="0" fill="hold" nodeType="withEffect">
                                  <p:stCondLst>
                                    <p:cond delay="0"/>
                                  </p:stCondLst>
                                  <p:childTnLst>
                                    <p:animRot by="-21600000">
                                      <p:cBhvr>
                                        <p:cTn id="100" dur="2000" fill="hold"/>
                                        <p:tgtEl>
                                          <p:spTgt spid="43"/>
                                        </p:tgtEl>
                                        <p:attrNameLst>
                                          <p:attrName>r</p:attrName>
                                        </p:attrNameLst>
                                      </p:cBhvr>
                                    </p:animRot>
                                  </p:childTnLst>
                                </p:cTn>
                              </p:par>
                              <p:par>
                                <p:cTn id="101" presetID="8" presetClass="emph" presetSubtype="0" fill="hold" nodeType="withEffect">
                                  <p:stCondLst>
                                    <p:cond delay="0"/>
                                  </p:stCondLst>
                                  <p:childTnLst>
                                    <p:animRot by="-21600000">
                                      <p:cBhvr>
                                        <p:cTn id="102" dur="2000" fill="hold"/>
                                        <p:tgtEl>
                                          <p:spTgt spid="45"/>
                                        </p:tgtEl>
                                        <p:attrNameLst>
                                          <p:attrName>r</p:attrName>
                                        </p:attrNameLst>
                                      </p:cBhvr>
                                    </p:animRot>
                                  </p:childTnLst>
                                </p:cTn>
                              </p:par>
                              <p:par>
                                <p:cTn id="103" presetID="8" presetClass="emph" presetSubtype="0" fill="hold" nodeType="withEffect">
                                  <p:stCondLst>
                                    <p:cond delay="0"/>
                                  </p:stCondLst>
                                  <p:childTnLst>
                                    <p:animRot by="-21600000">
                                      <p:cBhvr>
                                        <p:cTn id="104" dur="2000" fill="hold"/>
                                        <p:tgtEl>
                                          <p:spTgt spid="47"/>
                                        </p:tgtEl>
                                        <p:attrNameLst>
                                          <p:attrName>r</p:attrName>
                                        </p:attrNameLst>
                                      </p:cBhvr>
                                    </p:animRot>
                                  </p:childTnLst>
                                </p:cTn>
                              </p:par>
                              <p:par>
                                <p:cTn id="105" presetID="8" presetClass="emph" presetSubtype="0" fill="hold" nodeType="withEffect">
                                  <p:stCondLst>
                                    <p:cond delay="0"/>
                                  </p:stCondLst>
                                  <p:childTnLst>
                                    <p:animRot by="-21600000">
                                      <p:cBhvr>
                                        <p:cTn id="106" dur="2000" fill="hold"/>
                                        <p:tgtEl>
                                          <p:spTgt spid="49"/>
                                        </p:tgtEl>
                                        <p:attrNameLst>
                                          <p:attrName>r</p:attrName>
                                        </p:attrNameLst>
                                      </p:cBhvr>
                                    </p:animRot>
                                  </p:childTnLst>
                                </p:cTn>
                              </p:par>
                              <p:par>
                                <p:cTn id="107" presetID="8" presetClass="emph" presetSubtype="0" fill="hold" nodeType="withEffect">
                                  <p:stCondLst>
                                    <p:cond delay="0"/>
                                  </p:stCondLst>
                                  <p:childTnLst>
                                    <p:animRot by="21600000">
                                      <p:cBhvr>
                                        <p:cTn id="108" dur="2000" fill="hold"/>
                                        <p:tgtEl>
                                          <p:spTgt spid="32"/>
                                        </p:tgtEl>
                                        <p:attrNameLst>
                                          <p:attrName>r</p:attrName>
                                        </p:attrNameLst>
                                      </p:cBhvr>
                                    </p:animRot>
                                  </p:childTnLst>
                                </p:cTn>
                              </p:par>
                              <p:par>
                                <p:cTn id="109" presetID="8" presetClass="emph" presetSubtype="0" fill="hold" nodeType="withEffect">
                                  <p:stCondLst>
                                    <p:cond delay="0"/>
                                  </p:stCondLst>
                                  <p:childTnLst>
                                    <p:animRot by="21600000">
                                      <p:cBhvr>
                                        <p:cTn id="110" dur="2000" fill="hold"/>
                                        <p:tgtEl>
                                          <p:spTgt spid="34"/>
                                        </p:tgtEl>
                                        <p:attrNameLst>
                                          <p:attrName>r</p:attrName>
                                        </p:attrNameLst>
                                      </p:cBhvr>
                                    </p:animRot>
                                  </p:childTnLst>
                                </p:cTn>
                              </p:par>
                              <p:par>
                                <p:cTn id="111" presetID="8" presetClass="emph" presetSubtype="0" fill="hold" nodeType="withEffect">
                                  <p:stCondLst>
                                    <p:cond delay="0"/>
                                  </p:stCondLst>
                                  <p:childTnLst>
                                    <p:animRot by="21600000">
                                      <p:cBhvr>
                                        <p:cTn id="112" dur="2000" fill="hold"/>
                                        <p:tgtEl>
                                          <p:spTgt spid="36"/>
                                        </p:tgtEl>
                                        <p:attrNameLst>
                                          <p:attrName>r</p:attrName>
                                        </p:attrNameLst>
                                      </p:cBhvr>
                                    </p:animRot>
                                  </p:childTnLst>
                                </p:cTn>
                              </p:par>
                              <p:par>
                                <p:cTn id="113" presetID="8" presetClass="emph" presetSubtype="0" fill="hold" nodeType="withEffect">
                                  <p:stCondLst>
                                    <p:cond delay="0"/>
                                  </p:stCondLst>
                                  <p:childTnLst>
                                    <p:animRot by="21600000">
                                      <p:cBhvr>
                                        <p:cTn id="114" dur="2000" fill="hold"/>
                                        <p:tgtEl>
                                          <p:spTgt spid="38"/>
                                        </p:tgtEl>
                                        <p:attrNameLst>
                                          <p:attrName>r</p:attrName>
                                        </p:attrNameLst>
                                      </p:cBhvr>
                                    </p:animRot>
                                  </p:childTnLst>
                                </p:cTn>
                              </p:par>
                              <p:par>
                                <p:cTn id="115" presetID="8" presetClass="emph" presetSubtype="0" fill="hold" nodeType="withEffect">
                                  <p:stCondLst>
                                    <p:cond delay="0"/>
                                  </p:stCondLst>
                                  <p:childTnLst>
                                    <p:animRot by="21600000">
                                      <p:cBhvr>
                                        <p:cTn id="116" dur="2000" fill="hold"/>
                                        <p:tgtEl>
                                          <p:spTgt spid="40"/>
                                        </p:tgtEl>
                                        <p:attrNameLst>
                                          <p:attrName>r</p:attrName>
                                        </p:attrNameLst>
                                      </p:cBhvr>
                                    </p:animRot>
                                  </p:childTnLst>
                                </p:cTn>
                              </p:par>
                              <p:par>
                                <p:cTn id="117" presetID="8" presetClass="emph" presetSubtype="0" fill="hold" nodeType="withEffect">
                                  <p:stCondLst>
                                    <p:cond delay="0"/>
                                  </p:stCondLst>
                                  <p:childTnLst>
                                    <p:animRot by="21600000">
                                      <p:cBhvr>
                                        <p:cTn id="118" dur="2000" fill="hold"/>
                                        <p:tgtEl>
                                          <p:spTgt spid="42"/>
                                        </p:tgtEl>
                                        <p:attrNameLst>
                                          <p:attrName>r</p:attrName>
                                        </p:attrNameLst>
                                      </p:cBhvr>
                                    </p:animRot>
                                  </p:childTnLst>
                                </p:cTn>
                              </p:par>
                              <p:par>
                                <p:cTn id="119" presetID="8" presetClass="emph" presetSubtype="0" fill="hold" nodeType="withEffect">
                                  <p:stCondLst>
                                    <p:cond delay="0"/>
                                  </p:stCondLst>
                                  <p:childTnLst>
                                    <p:animRot by="21600000">
                                      <p:cBhvr>
                                        <p:cTn id="120" dur="2000" fill="hold"/>
                                        <p:tgtEl>
                                          <p:spTgt spid="44"/>
                                        </p:tgtEl>
                                        <p:attrNameLst>
                                          <p:attrName>r</p:attrName>
                                        </p:attrNameLst>
                                      </p:cBhvr>
                                    </p:animRot>
                                  </p:childTnLst>
                                </p:cTn>
                              </p:par>
                              <p:par>
                                <p:cTn id="121" presetID="8" presetClass="emph" presetSubtype="0" fill="hold" nodeType="withEffect">
                                  <p:stCondLst>
                                    <p:cond delay="0"/>
                                  </p:stCondLst>
                                  <p:childTnLst>
                                    <p:animRot by="21600000">
                                      <p:cBhvr>
                                        <p:cTn id="122" dur="2000" fill="hold"/>
                                        <p:tgtEl>
                                          <p:spTgt spid="46"/>
                                        </p:tgtEl>
                                        <p:attrNameLst>
                                          <p:attrName>r</p:attrName>
                                        </p:attrNameLst>
                                      </p:cBhvr>
                                    </p:animRot>
                                  </p:childTnLst>
                                </p:cTn>
                              </p:par>
                              <p:par>
                                <p:cTn id="123" presetID="8" presetClass="emph" presetSubtype="0" fill="hold" nodeType="withEffect">
                                  <p:stCondLst>
                                    <p:cond delay="0"/>
                                  </p:stCondLst>
                                  <p:childTnLst>
                                    <p:animRot by="21600000">
                                      <p:cBhvr>
                                        <p:cTn id="124" dur="2000" fill="hold"/>
                                        <p:tgtEl>
                                          <p:spTgt spid="48"/>
                                        </p:tgtEl>
                                        <p:attrNameLst>
                                          <p:attrName>r</p:attrName>
                                        </p:attrNameLst>
                                      </p:cBhvr>
                                    </p:animRot>
                                  </p:childTnLst>
                                </p:cTn>
                              </p:par>
                              <p:par>
                                <p:cTn id="125" presetID="8" presetClass="emph" presetSubtype="0" fill="hold" nodeType="withEffect">
                                  <p:stCondLst>
                                    <p:cond delay="0"/>
                                  </p:stCondLst>
                                  <p:childTnLst>
                                    <p:animRot by="21600000">
                                      <p:cBhvr>
                                        <p:cTn id="126" dur="2000" fill="hold"/>
                                        <p:tgtEl>
                                          <p:spTgt spid="50"/>
                                        </p:tgtEl>
                                        <p:attrNameLst>
                                          <p:attrName>r</p:attrName>
                                        </p:attrNameLst>
                                      </p:cBhvr>
                                    </p:animRot>
                                  </p:childTnLst>
                                </p:cTn>
                              </p:par>
                            </p:childTnLst>
                          </p:cTn>
                        </p:par>
                        <p:par>
                          <p:cTn id="127" fill="hold">
                            <p:stCondLst>
                              <p:cond delay="2000"/>
                            </p:stCondLst>
                            <p:childTnLst>
                              <p:par>
                                <p:cTn id="128" presetID="2" presetClass="exit" presetSubtype="8" fill="hold" nodeType="afterEffect">
                                  <p:stCondLst>
                                    <p:cond delay="0"/>
                                  </p:stCondLst>
                                  <p:childTnLst>
                                    <p:anim calcmode="lin" valueType="num">
                                      <p:cBhvr additive="base">
                                        <p:cTn id="129" dur="2000"/>
                                        <p:tgtEl>
                                          <p:spTgt spid="31"/>
                                        </p:tgtEl>
                                        <p:attrNameLst>
                                          <p:attrName>ppt_x</p:attrName>
                                        </p:attrNameLst>
                                      </p:cBhvr>
                                      <p:tavLst>
                                        <p:tav tm="0">
                                          <p:val>
                                            <p:strVal val="ppt_x"/>
                                          </p:val>
                                        </p:tav>
                                        <p:tav tm="100000">
                                          <p:val>
                                            <p:strVal val="0-ppt_w/2"/>
                                          </p:val>
                                        </p:tav>
                                      </p:tavLst>
                                    </p:anim>
                                    <p:anim calcmode="lin" valueType="num">
                                      <p:cBhvr additive="base">
                                        <p:cTn id="130" dur="2000"/>
                                        <p:tgtEl>
                                          <p:spTgt spid="31"/>
                                        </p:tgtEl>
                                        <p:attrNameLst>
                                          <p:attrName>ppt_y</p:attrName>
                                        </p:attrNameLst>
                                      </p:cBhvr>
                                      <p:tavLst>
                                        <p:tav tm="0">
                                          <p:val>
                                            <p:strVal val="ppt_y"/>
                                          </p:val>
                                        </p:tav>
                                        <p:tav tm="100000">
                                          <p:val>
                                            <p:strVal val="ppt_y"/>
                                          </p:val>
                                        </p:tav>
                                      </p:tavLst>
                                    </p:anim>
                                    <p:set>
                                      <p:cBhvr>
                                        <p:cTn id="131" dur="1" fill="hold">
                                          <p:stCondLst>
                                            <p:cond delay="1999"/>
                                          </p:stCondLst>
                                        </p:cTn>
                                        <p:tgtEl>
                                          <p:spTgt spid="31"/>
                                        </p:tgtEl>
                                        <p:attrNameLst>
                                          <p:attrName>style.visibility</p:attrName>
                                        </p:attrNameLst>
                                      </p:cBhvr>
                                      <p:to>
                                        <p:strVal val="hidden"/>
                                      </p:to>
                                    </p:set>
                                  </p:childTnLst>
                                </p:cTn>
                              </p:par>
                              <p:par>
                                <p:cTn id="132" presetID="2" presetClass="exit" presetSubtype="8" fill="hold" nodeType="withEffect">
                                  <p:stCondLst>
                                    <p:cond delay="0"/>
                                  </p:stCondLst>
                                  <p:childTnLst>
                                    <p:anim calcmode="lin" valueType="num">
                                      <p:cBhvr additive="base">
                                        <p:cTn id="133" dur="2000"/>
                                        <p:tgtEl>
                                          <p:spTgt spid="32"/>
                                        </p:tgtEl>
                                        <p:attrNameLst>
                                          <p:attrName>ppt_x</p:attrName>
                                        </p:attrNameLst>
                                      </p:cBhvr>
                                      <p:tavLst>
                                        <p:tav tm="0">
                                          <p:val>
                                            <p:strVal val="ppt_x"/>
                                          </p:val>
                                        </p:tav>
                                        <p:tav tm="100000">
                                          <p:val>
                                            <p:strVal val="0-ppt_w/2"/>
                                          </p:val>
                                        </p:tav>
                                      </p:tavLst>
                                    </p:anim>
                                    <p:anim calcmode="lin" valueType="num">
                                      <p:cBhvr additive="base">
                                        <p:cTn id="134" dur="2000"/>
                                        <p:tgtEl>
                                          <p:spTgt spid="32"/>
                                        </p:tgtEl>
                                        <p:attrNameLst>
                                          <p:attrName>ppt_y</p:attrName>
                                        </p:attrNameLst>
                                      </p:cBhvr>
                                      <p:tavLst>
                                        <p:tav tm="0">
                                          <p:val>
                                            <p:strVal val="ppt_y"/>
                                          </p:val>
                                        </p:tav>
                                        <p:tav tm="100000">
                                          <p:val>
                                            <p:strVal val="ppt_y"/>
                                          </p:val>
                                        </p:tav>
                                      </p:tavLst>
                                    </p:anim>
                                    <p:set>
                                      <p:cBhvr>
                                        <p:cTn id="135" dur="1" fill="hold">
                                          <p:stCondLst>
                                            <p:cond delay="1999"/>
                                          </p:stCondLst>
                                        </p:cTn>
                                        <p:tgtEl>
                                          <p:spTgt spid="32"/>
                                        </p:tgtEl>
                                        <p:attrNameLst>
                                          <p:attrName>style.visibility</p:attrName>
                                        </p:attrNameLst>
                                      </p:cBhvr>
                                      <p:to>
                                        <p:strVal val="hidden"/>
                                      </p:to>
                                    </p:set>
                                  </p:childTnLst>
                                </p:cTn>
                              </p:par>
                              <p:par>
                                <p:cTn id="136" presetID="2" presetClass="exit" presetSubtype="8" fill="hold" nodeType="withEffect">
                                  <p:stCondLst>
                                    <p:cond delay="0"/>
                                  </p:stCondLst>
                                  <p:childTnLst>
                                    <p:anim calcmode="lin" valueType="num">
                                      <p:cBhvr additive="base">
                                        <p:cTn id="137" dur="2000"/>
                                        <p:tgtEl>
                                          <p:spTgt spid="33"/>
                                        </p:tgtEl>
                                        <p:attrNameLst>
                                          <p:attrName>ppt_x</p:attrName>
                                        </p:attrNameLst>
                                      </p:cBhvr>
                                      <p:tavLst>
                                        <p:tav tm="0">
                                          <p:val>
                                            <p:strVal val="ppt_x"/>
                                          </p:val>
                                        </p:tav>
                                        <p:tav tm="100000">
                                          <p:val>
                                            <p:strVal val="0-ppt_w/2"/>
                                          </p:val>
                                        </p:tav>
                                      </p:tavLst>
                                    </p:anim>
                                    <p:anim calcmode="lin" valueType="num">
                                      <p:cBhvr additive="base">
                                        <p:cTn id="138" dur="2000"/>
                                        <p:tgtEl>
                                          <p:spTgt spid="33"/>
                                        </p:tgtEl>
                                        <p:attrNameLst>
                                          <p:attrName>ppt_y</p:attrName>
                                        </p:attrNameLst>
                                      </p:cBhvr>
                                      <p:tavLst>
                                        <p:tav tm="0">
                                          <p:val>
                                            <p:strVal val="ppt_y"/>
                                          </p:val>
                                        </p:tav>
                                        <p:tav tm="100000">
                                          <p:val>
                                            <p:strVal val="ppt_y"/>
                                          </p:val>
                                        </p:tav>
                                      </p:tavLst>
                                    </p:anim>
                                    <p:set>
                                      <p:cBhvr>
                                        <p:cTn id="139" dur="1" fill="hold">
                                          <p:stCondLst>
                                            <p:cond delay="1999"/>
                                          </p:stCondLst>
                                        </p:cTn>
                                        <p:tgtEl>
                                          <p:spTgt spid="33"/>
                                        </p:tgtEl>
                                        <p:attrNameLst>
                                          <p:attrName>style.visibility</p:attrName>
                                        </p:attrNameLst>
                                      </p:cBhvr>
                                      <p:to>
                                        <p:strVal val="hidden"/>
                                      </p:to>
                                    </p:set>
                                  </p:childTnLst>
                                </p:cTn>
                              </p:par>
                              <p:par>
                                <p:cTn id="140" presetID="2" presetClass="exit" presetSubtype="8" fill="hold" nodeType="withEffect">
                                  <p:stCondLst>
                                    <p:cond delay="0"/>
                                  </p:stCondLst>
                                  <p:childTnLst>
                                    <p:anim calcmode="lin" valueType="num">
                                      <p:cBhvr additive="base">
                                        <p:cTn id="141" dur="2000"/>
                                        <p:tgtEl>
                                          <p:spTgt spid="34"/>
                                        </p:tgtEl>
                                        <p:attrNameLst>
                                          <p:attrName>ppt_x</p:attrName>
                                        </p:attrNameLst>
                                      </p:cBhvr>
                                      <p:tavLst>
                                        <p:tav tm="0">
                                          <p:val>
                                            <p:strVal val="ppt_x"/>
                                          </p:val>
                                        </p:tav>
                                        <p:tav tm="100000">
                                          <p:val>
                                            <p:strVal val="0-ppt_w/2"/>
                                          </p:val>
                                        </p:tav>
                                      </p:tavLst>
                                    </p:anim>
                                    <p:anim calcmode="lin" valueType="num">
                                      <p:cBhvr additive="base">
                                        <p:cTn id="142" dur="2000"/>
                                        <p:tgtEl>
                                          <p:spTgt spid="34"/>
                                        </p:tgtEl>
                                        <p:attrNameLst>
                                          <p:attrName>ppt_y</p:attrName>
                                        </p:attrNameLst>
                                      </p:cBhvr>
                                      <p:tavLst>
                                        <p:tav tm="0">
                                          <p:val>
                                            <p:strVal val="ppt_y"/>
                                          </p:val>
                                        </p:tav>
                                        <p:tav tm="100000">
                                          <p:val>
                                            <p:strVal val="ppt_y"/>
                                          </p:val>
                                        </p:tav>
                                      </p:tavLst>
                                    </p:anim>
                                    <p:set>
                                      <p:cBhvr>
                                        <p:cTn id="143" dur="1" fill="hold">
                                          <p:stCondLst>
                                            <p:cond delay="1999"/>
                                          </p:stCondLst>
                                        </p:cTn>
                                        <p:tgtEl>
                                          <p:spTgt spid="34"/>
                                        </p:tgtEl>
                                        <p:attrNameLst>
                                          <p:attrName>style.visibility</p:attrName>
                                        </p:attrNameLst>
                                      </p:cBhvr>
                                      <p:to>
                                        <p:strVal val="hidden"/>
                                      </p:to>
                                    </p:set>
                                  </p:childTnLst>
                                </p:cTn>
                              </p:par>
                              <p:par>
                                <p:cTn id="144" presetID="2" presetClass="exit" presetSubtype="8" fill="hold" nodeType="withEffect">
                                  <p:stCondLst>
                                    <p:cond delay="0"/>
                                  </p:stCondLst>
                                  <p:childTnLst>
                                    <p:anim calcmode="lin" valueType="num">
                                      <p:cBhvr additive="base">
                                        <p:cTn id="145" dur="2000"/>
                                        <p:tgtEl>
                                          <p:spTgt spid="35"/>
                                        </p:tgtEl>
                                        <p:attrNameLst>
                                          <p:attrName>ppt_x</p:attrName>
                                        </p:attrNameLst>
                                      </p:cBhvr>
                                      <p:tavLst>
                                        <p:tav tm="0">
                                          <p:val>
                                            <p:strVal val="ppt_x"/>
                                          </p:val>
                                        </p:tav>
                                        <p:tav tm="100000">
                                          <p:val>
                                            <p:strVal val="0-ppt_w/2"/>
                                          </p:val>
                                        </p:tav>
                                      </p:tavLst>
                                    </p:anim>
                                    <p:anim calcmode="lin" valueType="num">
                                      <p:cBhvr additive="base">
                                        <p:cTn id="146" dur="2000"/>
                                        <p:tgtEl>
                                          <p:spTgt spid="35"/>
                                        </p:tgtEl>
                                        <p:attrNameLst>
                                          <p:attrName>ppt_y</p:attrName>
                                        </p:attrNameLst>
                                      </p:cBhvr>
                                      <p:tavLst>
                                        <p:tav tm="0">
                                          <p:val>
                                            <p:strVal val="ppt_y"/>
                                          </p:val>
                                        </p:tav>
                                        <p:tav tm="100000">
                                          <p:val>
                                            <p:strVal val="ppt_y"/>
                                          </p:val>
                                        </p:tav>
                                      </p:tavLst>
                                    </p:anim>
                                    <p:set>
                                      <p:cBhvr>
                                        <p:cTn id="147" dur="1" fill="hold">
                                          <p:stCondLst>
                                            <p:cond delay="1999"/>
                                          </p:stCondLst>
                                        </p:cTn>
                                        <p:tgtEl>
                                          <p:spTgt spid="35"/>
                                        </p:tgtEl>
                                        <p:attrNameLst>
                                          <p:attrName>style.visibility</p:attrName>
                                        </p:attrNameLst>
                                      </p:cBhvr>
                                      <p:to>
                                        <p:strVal val="hidden"/>
                                      </p:to>
                                    </p:set>
                                  </p:childTnLst>
                                </p:cTn>
                              </p:par>
                              <p:par>
                                <p:cTn id="148" presetID="2" presetClass="exit" presetSubtype="8" fill="hold" nodeType="withEffect">
                                  <p:stCondLst>
                                    <p:cond delay="0"/>
                                  </p:stCondLst>
                                  <p:childTnLst>
                                    <p:anim calcmode="lin" valueType="num">
                                      <p:cBhvr additive="base">
                                        <p:cTn id="149" dur="2000"/>
                                        <p:tgtEl>
                                          <p:spTgt spid="36"/>
                                        </p:tgtEl>
                                        <p:attrNameLst>
                                          <p:attrName>ppt_x</p:attrName>
                                        </p:attrNameLst>
                                      </p:cBhvr>
                                      <p:tavLst>
                                        <p:tav tm="0">
                                          <p:val>
                                            <p:strVal val="ppt_x"/>
                                          </p:val>
                                        </p:tav>
                                        <p:tav tm="100000">
                                          <p:val>
                                            <p:strVal val="0-ppt_w/2"/>
                                          </p:val>
                                        </p:tav>
                                      </p:tavLst>
                                    </p:anim>
                                    <p:anim calcmode="lin" valueType="num">
                                      <p:cBhvr additive="base">
                                        <p:cTn id="150" dur="2000"/>
                                        <p:tgtEl>
                                          <p:spTgt spid="36"/>
                                        </p:tgtEl>
                                        <p:attrNameLst>
                                          <p:attrName>ppt_y</p:attrName>
                                        </p:attrNameLst>
                                      </p:cBhvr>
                                      <p:tavLst>
                                        <p:tav tm="0">
                                          <p:val>
                                            <p:strVal val="ppt_y"/>
                                          </p:val>
                                        </p:tav>
                                        <p:tav tm="100000">
                                          <p:val>
                                            <p:strVal val="ppt_y"/>
                                          </p:val>
                                        </p:tav>
                                      </p:tavLst>
                                    </p:anim>
                                    <p:set>
                                      <p:cBhvr>
                                        <p:cTn id="151" dur="1" fill="hold">
                                          <p:stCondLst>
                                            <p:cond delay="1999"/>
                                          </p:stCondLst>
                                        </p:cTn>
                                        <p:tgtEl>
                                          <p:spTgt spid="36"/>
                                        </p:tgtEl>
                                        <p:attrNameLst>
                                          <p:attrName>style.visibility</p:attrName>
                                        </p:attrNameLst>
                                      </p:cBhvr>
                                      <p:to>
                                        <p:strVal val="hidden"/>
                                      </p:to>
                                    </p:set>
                                  </p:childTnLst>
                                </p:cTn>
                              </p:par>
                              <p:par>
                                <p:cTn id="152" presetID="2" presetClass="exit" presetSubtype="8" fill="hold" nodeType="withEffect">
                                  <p:stCondLst>
                                    <p:cond delay="0"/>
                                  </p:stCondLst>
                                  <p:childTnLst>
                                    <p:anim calcmode="lin" valueType="num">
                                      <p:cBhvr additive="base">
                                        <p:cTn id="153" dur="2000"/>
                                        <p:tgtEl>
                                          <p:spTgt spid="37"/>
                                        </p:tgtEl>
                                        <p:attrNameLst>
                                          <p:attrName>ppt_x</p:attrName>
                                        </p:attrNameLst>
                                      </p:cBhvr>
                                      <p:tavLst>
                                        <p:tav tm="0">
                                          <p:val>
                                            <p:strVal val="ppt_x"/>
                                          </p:val>
                                        </p:tav>
                                        <p:tav tm="100000">
                                          <p:val>
                                            <p:strVal val="0-ppt_w/2"/>
                                          </p:val>
                                        </p:tav>
                                      </p:tavLst>
                                    </p:anim>
                                    <p:anim calcmode="lin" valueType="num">
                                      <p:cBhvr additive="base">
                                        <p:cTn id="154" dur="2000"/>
                                        <p:tgtEl>
                                          <p:spTgt spid="37"/>
                                        </p:tgtEl>
                                        <p:attrNameLst>
                                          <p:attrName>ppt_y</p:attrName>
                                        </p:attrNameLst>
                                      </p:cBhvr>
                                      <p:tavLst>
                                        <p:tav tm="0">
                                          <p:val>
                                            <p:strVal val="ppt_y"/>
                                          </p:val>
                                        </p:tav>
                                        <p:tav tm="100000">
                                          <p:val>
                                            <p:strVal val="ppt_y"/>
                                          </p:val>
                                        </p:tav>
                                      </p:tavLst>
                                    </p:anim>
                                    <p:set>
                                      <p:cBhvr>
                                        <p:cTn id="155" dur="1" fill="hold">
                                          <p:stCondLst>
                                            <p:cond delay="1999"/>
                                          </p:stCondLst>
                                        </p:cTn>
                                        <p:tgtEl>
                                          <p:spTgt spid="37"/>
                                        </p:tgtEl>
                                        <p:attrNameLst>
                                          <p:attrName>style.visibility</p:attrName>
                                        </p:attrNameLst>
                                      </p:cBhvr>
                                      <p:to>
                                        <p:strVal val="hidden"/>
                                      </p:to>
                                    </p:set>
                                  </p:childTnLst>
                                </p:cTn>
                              </p:par>
                              <p:par>
                                <p:cTn id="156" presetID="2" presetClass="exit" presetSubtype="8" fill="hold" nodeType="withEffect">
                                  <p:stCondLst>
                                    <p:cond delay="0"/>
                                  </p:stCondLst>
                                  <p:childTnLst>
                                    <p:anim calcmode="lin" valueType="num">
                                      <p:cBhvr additive="base">
                                        <p:cTn id="157" dur="2000"/>
                                        <p:tgtEl>
                                          <p:spTgt spid="38"/>
                                        </p:tgtEl>
                                        <p:attrNameLst>
                                          <p:attrName>ppt_x</p:attrName>
                                        </p:attrNameLst>
                                      </p:cBhvr>
                                      <p:tavLst>
                                        <p:tav tm="0">
                                          <p:val>
                                            <p:strVal val="ppt_x"/>
                                          </p:val>
                                        </p:tav>
                                        <p:tav tm="100000">
                                          <p:val>
                                            <p:strVal val="0-ppt_w/2"/>
                                          </p:val>
                                        </p:tav>
                                      </p:tavLst>
                                    </p:anim>
                                    <p:anim calcmode="lin" valueType="num">
                                      <p:cBhvr additive="base">
                                        <p:cTn id="158" dur="2000"/>
                                        <p:tgtEl>
                                          <p:spTgt spid="38"/>
                                        </p:tgtEl>
                                        <p:attrNameLst>
                                          <p:attrName>ppt_y</p:attrName>
                                        </p:attrNameLst>
                                      </p:cBhvr>
                                      <p:tavLst>
                                        <p:tav tm="0">
                                          <p:val>
                                            <p:strVal val="ppt_y"/>
                                          </p:val>
                                        </p:tav>
                                        <p:tav tm="100000">
                                          <p:val>
                                            <p:strVal val="ppt_y"/>
                                          </p:val>
                                        </p:tav>
                                      </p:tavLst>
                                    </p:anim>
                                    <p:set>
                                      <p:cBhvr>
                                        <p:cTn id="159" dur="1" fill="hold">
                                          <p:stCondLst>
                                            <p:cond delay="1999"/>
                                          </p:stCondLst>
                                        </p:cTn>
                                        <p:tgtEl>
                                          <p:spTgt spid="38"/>
                                        </p:tgtEl>
                                        <p:attrNameLst>
                                          <p:attrName>style.visibility</p:attrName>
                                        </p:attrNameLst>
                                      </p:cBhvr>
                                      <p:to>
                                        <p:strVal val="hidden"/>
                                      </p:to>
                                    </p:set>
                                  </p:childTnLst>
                                </p:cTn>
                              </p:par>
                              <p:par>
                                <p:cTn id="160" presetID="2" presetClass="exit" presetSubtype="8" fill="hold" nodeType="withEffect">
                                  <p:stCondLst>
                                    <p:cond delay="0"/>
                                  </p:stCondLst>
                                  <p:childTnLst>
                                    <p:anim calcmode="lin" valueType="num">
                                      <p:cBhvr additive="base">
                                        <p:cTn id="161" dur="2000"/>
                                        <p:tgtEl>
                                          <p:spTgt spid="39"/>
                                        </p:tgtEl>
                                        <p:attrNameLst>
                                          <p:attrName>ppt_x</p:attrName>
                                        </p:attrNameLst>
                                      </p:cBhvr>
                                      <p:tavLst>
                                        <p:tav tm="0">
                                          <p:val>
                                            <p:strVal val="ppt_x"/>
                                          </p:val>
                                        </p:tav>
                                        <p:tav tm="100000">
                                          <p:val>
                                            <p:strVal val="0-ppt_w/2"/>
                                          </p:val>
                                        </p:tav>
                                      </p:tavLst>
                                    </p:anim>
                                    <p:anim calcmode="lin" valueType="num">
                                      <p:cBhvr additive="base">
                                        <p:cTn id="162" dur="2000"/>
                                        <p:tgtEl>
                                          <p:spTgt spid="39"/>
                                        </p:tgtEl>
                                        <p:attrNameLst>
                                          <p:attrName>ppt_y</p:attrName>
                                        </p:attrNameLst>
                                      </p:cBhvr>
                                      <p:tavLst>
                                        <p:tav tm="0">
                                          <p:val>
                                            <p:strVal val="ppt_y"/>
                                          </p:val>
                                        </p:tav>
                                        <p:tav tm="100000">
                                          <p:val>
                                            <p:strVal val="ppt_y"/>
                                          </p:val>
                                        </p:tav>
                                      </p:tavLst>
                                    </p:anim>
                                    <p:set>
                                      <p:cBhvr>
                                        <p:cTn id="163" dur="1" fill="hold">
                                          <p:stCondLst>
                                            <p:cond delay="1999"/>
                                          </p:stCondLst>
                                        </p:cTn>
                                        <p:tgtEl>
                                          <p:spTgt spid="39"/>
                                        </p:tgtEl>
                                        <p:attrNameLst>
                                          <p:attrName>style.visibility</p:attrName>
                                        </p:attrNameLst>
                                      </p:cBhvr>
                                      <p:to>
                                        <p:strVal val="hidden"/>
                                      </p:to>
                                    </p:set>
                                  </p:childTnLst>
                                </p:cTn>
                              </p:par>
                              <p:par>
                                <p:cTn id="164" presetID="2" presetClass="exit" presetSubtype="8" fill="hold" nodeType="withEffect">
                                  <p:stCondLst>
                                    <p:cond delay="0"/>
                                  </p:stCondLst>
                                  <p:childTnLst>
                                    <p:anim calcmode="lin" valueType="num">
                                      <p:cBhvr additive="base">
                                        <p:cTn id="165" dur="2000"/>
                                        <p:tgtEl>
                                          <p:spTgt spid="40"/>
                                        </p:tgtEl>
                                        <p:attrNameLst>
                                          <p:attrName>ppt_x</p:attrName>
                                        </p:attrNameLst>
                                      </p:cBhvr>
                                      <p:tavLst>
                                        <p:tav tm="0">
                                          <p:val>
                                            <p:strVal val="ppt_x"/>
                                          </p:val>
                                        </p:tav>
                                        <p:tav tm="100000">
                                          <p:val>
                                            <p:strVal val="0-ppt_w/2"/>
                                          </p:val>
                                        </p:tav>
                                      </p:tavLst>
                                    </p:anim>
                                    <p:anim calcmode="lin" valueType="num">
                                      <p:cBhvr additive="base">
                                        <p:cTn id="166" dur="2000"/>
                                        <p:tgtEl>
                                          <p:spTgt spid="40"/>
                                        </p:tgtEl>
                                        <p:attrNameLst>
                                          <p:attrName>ppt_y</p:attrName>
                                        </p:attrNameLst>
                                      </p:cBhvr>
                                      <p:tavLst>
                                        <p:tav tm="0">
                                          <p:val>
                                            <p:strVal val="ppt_y"/>
                                          </p:val>
                                        </p:tav>
                                        <p:tav tm="100000">
                                          <p:val>
                                            <p:strVal val="ppt_y"/>
                                          </p:val>
                                        </p:tav>
                                      </p:tavLst>
                                    </p:anim>
                                    <p:set>
                                      <p:cBhvr>
                                        <p:cTn id="167" dur="1" fill="hold">
                                          <p:stCondLst>
                                            <p:cond delay="1999"/>
                                          </p:stCondLst>
                                        </p:cTn>
                                        <p:tgtEl>
                                          <p:spTgt spid="40"/>
                                        </p:tgtEl>
                                        <p:attrNameLst>
                                          <p:attrName>style.visibility</p:attrName>
                                        </p:attrNameLst>
                                      </p:cBhvr>
                                      <p:to>
                                        <p:strVal val="hidden"/>
                                      </p:to>
                                    </p:set>
                                  </p:childTnLst>
                                </p:cTn>
                              </p:par>
                              <p:par>
                                <p:cTn id="168" presetID="2" presetClass="exit" presetSubtype="8" fill="hold" nodeType="withEffect">
                                  <p:stCondLst>
                                    <p:cond delay="0"/>
                                  </p:stCondLst>
                                  <p:childTnLst>
                                    <p:anim calcmode="lin" valueType="num">
                                      <p:cBhvr additive="base">
                                        <p:cTn id="169" dur="2000"/>
                                        <p:tgtEl>
                                          <p:spTgt spid="41"/>
                                        </p:tgtEl>
                                        <p:attrNameLst>
                                          <p:attrName>ppt_x</p:attrName>
                                        </p:attrNameLst>
                                      </p:cBhvr>
                                      <p:tavLst>
                                        <p:tav tm="0">
                                          <p:val>
                                            <p:strVal val="ppt_x"/>
                                          </p:val>
                                        </p:tav>
                                        <p:tav tm="100000">
                                          <p:val>
                                            <p:strVal val="0-ppt_w/2"/>
                                          </p:val>
                                        </p:tav>
                                      </p:tavLst>
                                    </p:anim>
                                    <p:anim calcmode="lin" valueType="num">
                                      <p:cBhvr additive="base">
                                        <p:cTn id="170" dur="2000"/>
                                        <p:tgtEl>
                                          <p:spTgt spid="41"/>
                                        </p:tgtEl>
                                        <p:attrNameLst>
                                          <p:attrName>ppt_y</p:attrName>
                                        </p:attrNameLst>
                                      </p:cBhvr>
                                      <p:tavLst>
                                        <p:tav tm="0">
                                          <p:val>
                                            <p:strVal val="ppt_y"/>
                                          </p:val>
                                        </p:tav>
                                        <p:tav tm="100000">
                                          <p:val>
                                            <p:strVal val="ppt_y"/>
                                          </p:val>
                                        </p:tav>
                                      </p:tavLst>
                                    </p:anim>
                                    <p:set>
                                      <p:cBhvr>
                                        <p:cTn id="171" dur="1" fill="hold">
                                          <p:stCondLst>
                                            <p:cond delay="1999"/>
                                          </p:stCondLst>
                                        </p:cTn>
                                        <p:tgtEl>
                                          <p:spTgt spid="41"/>
                                        </p:tgtEl>
                                        <p:attrNameLst>
                                          <p:attrName>style.visibility</p:attrName>
                                        </p:attrNameLst>
                                      </p:cBhvr>
                                      <p:to>
                                        <p:strVal val="hidden"/>
                                      </p:to>
                                    </p:set>
                                  </p:childTnLst>
                                </p:cTn>
                              </p:par>
                              <p:par>
                                <p:cTn id="172" presetID="2" presetClass="exit" presetSubtype="8" fill="hold" nodeType="withEffect">
                                  <p:stCondLst>
                                    <p:cond delay="0"/>
                                  </p:stCondLst>
                                  <p:childTnLst>
                                    <p:anim calcmode="lin" valueType="num">
                                      <p:cBhvr additive="base">
                                        <p:cTn id="173" dur="2000"/>
                                        <p:tgtEl>
                                          <p:spTgt spid="42"/>
                                        </p:tgtEl>
                                        <p:attrNameLst>
                                          <p:attrName>ppt_x</p:attrName>
                                        </p:attrNameLst>
                                      </p:cBhvr>
                                      <p:tavLst>
                                        <p:tav tm="0">
                                          <p:val>
                                            <p:strVal val="ppt_x"/>
                                          </p:val>
                                        </p:tav>
                                        <p:tav tm="100000">
                                          <p:val>
                                            <p:strVal val="0-ppt_w/2"/>
                                          </p:val>
                                        </p:tav>
                                      </p:tavLst>
                                    </p:anim>
                                    <p:anim calcmode="lin" valueType="num">
                                      <p:cBhvr additive="base">
                                        <p:cTn id="174" dur="2000"/>
                                        <p:tgtEl>
                                          <p:spTgt spid="42"/>
                                        </p:tgtEl>
                                        <p:attrNameLst>
                                          <p:attrName>ppt_y</p:attrName>
                                        </p:attrNameLst>
                                      </p:cBhvr>
                                      <p:tavLst>
                                        <p:tav tm="0">
                                          <p:val>
                                            <p:strVal val="ppt_y"/>
                                          </p:val>
                                        </p:tav>
                                        <p:tav tm="100000">
                                          <p:val>
                                            <p:strVal val="ppt_y"/>
                                          </p:val>
                                        </p:tav>
                                      </p:tavLst>
                                    </p:anim>
                                    <p:set>
                                      <p:cBhvr>
                                        <p:cTn id="175" dur="1" fill="hold">
                                          <p:stCondLst>
                                            <p:cond delay="1999"/>
                                          </p:stCondLst>
                                        </p:cTn>
                                        <p:tgtEl>
                                          <p:spTgt spid="42"/>
                                        </p:tgtEl>
                                        <p:attrNameLst>
                                          <p:attrName>style.visibility</p:attrName>
                                        </p:attrNameLst>
                                      </p:cBhvr>
                                      <p:to>
                                        <p:strVal val="hidden"/>
                                      </p:to>
                                    </p:set>
                                  </p:childTnLst>
                                </p:cTn>
                              </p:par>
                              <p:par>
                                <p:cTn id="176" presetID="2" presetClass="exit" presetSubtype="8" fill="hold" nodeType="withEffect">
                                  <p:stCondLst>
                                    <p:cond delay="0"/>
                                  </p:stCondLst>
                                  <p:childTnLst>
                                    <p:anim calcmode="lin" valueType="num">
                                      <p:cBhvr additive="base">
                                        <p:cTn id="177" dur="2000"/>
                                        <p:tgtEl>
                                          <p:spTgt spid="43"/>
                                        </p:tgtEl>
                                        <p:attrNameLst>
                                          <p:attrName>ppt_x</p:attrName>
                                        </p:attrNameLst>
                                      </p:cBhvr>
                                      <p:tavLst>
                                        <p:tav tm="0">
                                          <p:val>
                                            <p:strVal val="ppt_x"/>
                                          </p:val>
                                        </p:tav>
                                        <p:tav tm="100000">
                                          <p:val>
                                            <p:strVal val="0-ppt_w/2"/>
                                          </p:val>
                                        </p:tav>
                                      </p:tavLst>
                                    </p:anim>
                                    <p:anim calcmode="lin" valueType="num">
                                      <p:cBhvr additive="base">
                                        <p:cTn id="178" dur="2000"/>
                                        <p:tgtEl>
                                          <p:spTgt spid="43"/>
                                        </p:tgtEl>
                                        <p:attrNameLst>
                                          <p:attrName>ppt_y</p:attrName>
                                        </p:attrNameLst>
                                      </p:cBhvr>
                                      <p:tavLst>
                                        <p:tav tm="0">
                                          <p:val>
                                            <p:strVal val="ppt_y"/>
                                          </p:val>
                                        </p:tav>
                                        <p:tav tm="100000">
                                          <p:val>
                                            <p:strVal val="ppt_y"/>
                                          </p:val>
                                        </p:tav>
                                      </p:tavLst>
                                    </p:anim>
                                    <p:set>
                                      <p:cBhvr>
                                        <p:cTn id="179" dur="1" fill="hold">
                                          <p:stCondLst>
                                            <p:cond delay="1999"/>
                                          </p:stCondLst>
                                        </p:cTn>
                                        <p:tgtEl>
                                          <p:spTgt spid="43"/>
                                        </p:tgtEl>
                                        <p:attrNameLst>
                                          <p:attrName>style.visibility</p:attrName>
                                        </p:attrNameLst>
                                      </p:cBhvr>
                                      <p:to>
                                        <p:strVal val="hidden"/>
                                      </p:to>
                                    </p:set>
                                  </p:childTnLst>
                                </p:cTn>
                              </p:par>
                              <p:par>
                                <p:cTn id="180" presetID="2" presetClass="exit" presetSubtype="8" fill="hold" nodeType="withEffect">
                                  <p:stCondLst>
                                    <p:cond delay="0"/>
                                  </p:stCondLst>
                                  <p:childTnLst>
                                    <p:anim calcmode="lin" valueType="num">
                                      <p:cBhvr additive="base">
                                        <p:cTn id="181" dur="2000"/>
                                        <p:tgtEl>
                                          <p:spTgt spid="44"/>
                                        </p:tgtEl>
                                        <p:attrNameLst>
                                          <p:attrName>ppt_x</p:attrName>
                                        </p:attrNameLst>
                                      </p:cBhvr>
                                      <p:tavLst>
                                        <p:tav tm="0">
                                          <p:val>
                                            <p:strVal val="ppt_x"/>
                                          </p:val>
                                        </p:tav>
                                        <p:tav tm="100000">
                                          <p:val>
                                            <p:strVal val="0-ppt_w/2"/>
                                          </p:val>
                                        </p:tav>
                                      </p:tavLst>
                                    </p:anim>
                                    <p:anim calcmode="lin" valueType="num">
                                      <p:cBhvr additive="base">
                                        <p:cTn id="182" dur="2000"/>
                                        <p:tgtEl>
                                          <p:spTgt spid="44"/>
                                        </p:tgtEl>
                                        <p:attrNameLst>
                                          <p:attrName>ppt_y</p:attrName>
                                        </p:attrNameLst>
                                      </p:cBhvr>
                                      <p:tavLst>
                                        <p:tav tm="0">
                                          <p:val>
                                            <p:strVal val="ppt_y"/>
                                          </p:val>
                                        </p:tav>
                                        <p:tav tm="100000">
                                          <p:val>
                                            <p:strVal val="ppt_y"/>
                                          </p:val>
                                        </p:tav>
                                      </p:tavLst>
                                    </p:anim>
                                    <p:set>
                                      <p:cBhvr>
                                        <p:cTn id="183" dur="1" fill="hold">
                                          <p:stCondLst>
                                            <p:cond delay="1999"/>
                                          </p:stCondLst>
                                        </p:cTn>
                                        <p:tgtEl>
                                          <p:spTgt spid="44"/>
                                        </p:tgtEl>
                                        <p:attrNameLst>
                                          <p:attrName>style.visibility</p:attrName>
                                        </p:attrNameLst>
                                      </p:cBhvr>
                                      <p:to>
                                        <p:strVal val="hidden"/>
                                      </p:to>
                                    </p:set>
                                  </p:childTnLst>
                                </p:cTn>
                              </p:par>
                              <p:par>
                                <p:cTn id="184" presetID="2" presetClass="exit" presetSubtype="8" fill="hold" nodeType="withEffect">
                                  <p:stCondLst>
                                    <p:cond delay="0"/>
                                  </p:stCondLst>
                                  <p:childTnLst>
                                    <p:anim calcmode="lin" valueType="num">
                                      <p:cBhvr additive="base">
                                        <p:cTn id="185" dur="2000"/>
                                        <p:tgtEl>
                                          <p:spTgt spid="45"/>
                                        </p:tgtEl>
                                        <p:attrNameLst>
                                          <p:attrName>ppt_x</p:attrName>
                                        </p:attrNameLst>
                                      </p:cBhvr>
                                      <p:tavLst>
                                        <p:tav tm="0">
                                          <p:val>
                                            <p:strVal val="ppt_x"/>
                                          </p:val>
                                        </p:tav>
                                        <p:tav tm="100000">
                                          <p:val>
                                            <p:strVal val="0-ppt_w/2"/>
                                          </p:val>
                                        </p:tav>
                                      </p:tavLst>
                                    </p:anim>
                                    <p:anim calcmode="lin" valueType="num">
                                      <p:cBhvr additive="base">
                                        <p:cTn id="186" dur="2000"/>
                                        <p:tgtEl>
                                          <p:spTgt spid="45"/>
                                        </p:tgtEl>
                                        <p:attrNameLst>
                                          <p:attrName>ppt_y</p:attrName>
                                        </p:attrNameLst>
                                      </p:cBhvr>
                                      <p:tavLst>
                                        <p:tav tm="0">
                                          <p:val>
                                            <p:strVal val="ppt_y"/>
                                          </p:val>
                                        </p:tav>
                                        <p:tav tm="100000">
                                          <p:val>
                                            <p:strVal val="ppt_y"/>
                                          </p:val>
                                        </p:tav>
                                      </p:tavLst>
                                    </p:anim>
                                    <p:set>
                                      <p:cBhvr>
                                        <p:cTn id="187" dur="1" fill="hold">
                                          <p:stCondLst>
                                            <p:cond delay="1999"/>
                                          </p:stCondLst>
                                        </p:cTn>
                                        <p:tgtEl>
                                          <p:spTgt spid="45"/>
                                        </p:tgtEl>
                                        <p:attrNameLst>
                                          <p:attrName>style.visibility</p:attrName>
                                        </p:attrNameLst>
                                      </p:cBhvr>
                                      <p:to>
                                        <p:strVal val="hidden"/>
                                      </p:to>
                                    </p:set>
                                  </p:childTnLst>
                                </p:cTn>
                              </p:par>
                              <p:par>
                                <p:cTn id="188" presetID="2" presetClass="exit" presetSubtype="8" fill="hold" nodeType="withEffect">
                                  <p:stCondLst>
                                    <p:cond delay="0"/>
                                  </p:stCondLst>
                                  <p:childTnLst>
                                    <p:anim calcmode="lin" valueType="num">
                                      <p:cBhvr additive="base">
                                        <p:cTn id="189" dur="2000"/>
                                        <p:tgtEl>
                                          <p:spTgt spid="46"/>
                                        </p:tgtEl>
                                        <p:attrNameLst>
                                          <p:attrName>ppt_x</p:attrName>
                                        </p:attrNameLst>
                                      </p:cBhvr>
                                      <p:tavLst>
                                        <p:tav tm="0">
                                          <p:val>
                                            <p:strVal val="ppt_x"/>
                                          </p:val>
                                        </p:tav>
                                        <p:tav tm="100000">
                                          <p:val>
                                            <p:strVal val="0-ppt_w/2"/>
                                          </p:val>
                                        </p:tav>
                                      </p:tavLst>
                                    </p:anim>
                                    <p:anim calcmode="lin" valueType="num">
                                      <p:cBhvr additive="base">
                                        <p:cTn id="190" dur="2000"/>
                                        <p:tgtEl>
                                          <p:spTgt spid="46"/>
                                        </p:tgtEl>
                                        <p:attrNameLst>
                                          <p:attrName>ppt_y</p:attrName>
                                        </p:attrNameLst>
                                      </p:cBhvr>
                                      <p:tavLst>
                                        <p:tav tm="0">
                                          <p:val>
                                            <p:strVal val="ppt_y"/>
                                          </p:val>
                                        </p:tav>
                                        <p:tav tm="100000">
                                          <p:val>
                                            <p:strVal val="ppt_y"/>
                                          </p:val>
                                        </p:tav>
                                      </p:tavLst>
                                    </p:anim>
                                    <p:set>
                                      <p:cBhvr>
                                        <p:cTn id="191" dur="1" fill="hold">
                                          <p:stCondLst>
                                            <p:cond delay="1999"/>
                                          </p:stCondLst>
                                        </p:cTn>
                                        <p:tgtEl>
                                          <p:spTgt spid="46"/>
                                        </p:tgtEl>
                                        <p:attrNameLst>
                                          <p:attrName>style.visibility</p:attrName>
                                        </p:attrNameLst>
                                      </p:cBhvr>
                                      <p:to>
                                        <p:strVal val="hidden"/>
                                      </p:to>
                                    </p:set>
                                  </p:childTnLst>
                                </p:cTn>
                              </p:par>
                              <p:par>
                                <p:cTn id="192" presetID="2" presetClass="exit" presetSubtype="8" fill="hold" nodeType="withEffect">
                                  <p:stCondLst>
                                    <p:cond delay="0"/>
                                  </p:stCondLst>
                                  <p:childTnLst>
                                    <p:anim calcmode="lin" valueType="num">
                                      <p:cBhvr additive="base">
                                        <p:cTn id="193" dur="2000"/>
                                        <p:tgtEl>
                                          <p:spTgt spid="47"/>
                                        </p:tgtEl>
                                        <p:attrNameLst>
                                          <p:attrName>ppt_x</p:attrName>
                                        </p:attrNameLst>
                                      </p:cBhvr>
                                      <p:tavLst>
                                        <p:tav tm="0">
                                          <p:val>
                                            <p:strVal val="ppt_x"/>
                                          </p:val>
                                        </p:tav>
                                        <p:tav tm="100000">
                                          <p:val>
                                            <p:strVal val="0-ppt_w/2"/>
                                          </p:val>
                                        </p:tav>
                                      </p:tavLst>
                                    </p:anim>
                                    <p:anim calcmode="lin" valueType="num">
                                      <p:cBhvr additive="base">
                                        <p:cTn id="194" dur="2000"/>
                                        <p:tgtEl>
                                          <p:spTgt spid="47"/>
                                        </p:tgtEl>
                                        <p:attrNameLst>
                                          <p:attrName>ppt_y</p:attrName>
                                        </p:attrNameLst>
                                      </p:cBhvr>
                                      <p:tavLst>
                                        <p:tav tm="0">
                                          <p:val>
                                            <p:strVal val="ppt_y"/>
                                          </p:val>
                                        </p:tav>
                                        <p:tav tm="100000">
                                          <p:val>
                                            <p:strVal val="ppt_y"/>
                                          </p:val>
                                        </p:tav>
                                      </p:tavLst>
                                    </p:anim>
                                    <p:set>
                                      <p:cBhvr>
                                        <p:cTn id="195" dur="1" fill="hold">
                                          <p:stCondLst>
                                            <p:cond delay="1999"/>
                                          </p:stCondLst>
                                        </p:cTn>
                                        <p:tgtEl>
                                          <p:spTgt spid="47"/>
                                        </p:tgtEl>
                                        <p:attrNameLst>
                                          <p:attrName>style.visibility</p:attrName>
                                        </p:attrNameLst>
                                      </p:cBhvr>
                                      <p:to>
                                        <p:strVal val="hidden"/>
                                      </p:to>
                                    </p:set>
                                  </p:childTnLst>
                                </p:cTn>
                              </p:par>
                              <p:par>
                                <p:cTn id="196" presetID="2" presetClass="exit" presetSubtype="8" fill="hold" nodeType="withEffect">
                                  <p:stCondLst>
                                    <p:cond delay="0"/>
                                  </p:stCondLst>
                                  <p:childTnLst>
                                    <p:anim calcmode="lin" valueType="num">
                                      <p:cBhvr additive="base">
                                        <p:cTn id="197" dur="2000"/>
                                        <p:tgtEl>
                                          <p:spTgt spid="48"/>
                                        </p:tgtEl>
                                        <p:attrNameLst>
                                          <p:attrName>ppt_x</p:attrName>
                                        </p:attrNameLst>
                                      </p:cBhvr>
                                      <p:tavLst>
                                        <p:tav tm="0">
                                          <p:val>
                                            <p:strVal val="ppt_x"/>
                                          </p:val>
                                        </p:tav>
                                        <p:tav tm="100000">
                                          <p:val>
                                            <p:strVal val="0-ppt_w/2"/>
                                          </p:val>
                                        </p:tav>
                                      </p:tavLst>
                                    </p:anim>
                                    <p:anim calcmode="lin" valueType="num">
                                      <p:cBhvr additive="base">
                                        <p:cTn id="198" dur="2000"/>
                                        <p:tgtEl>
                                          <p:spTgt spid="48"/>
                                        </p:tgtEl>
                                        <p:attrNameLst>
                                          <p:attrName>ppt_y</p:attrName>
                                        </p:attrNameLst>
                                      </p:cBhvr>
                                      <p:tavLst>
                                        <p:tav tm="0">
                                          <p:val>
                                            <p:strVal val="ppt_y"/>
                                          </p:val>
                                        </p:tav>
                                        <p:tav tm="100000">
                                          <p:val>
                                            <p:strVal val="ppt_y"/>
                                          </p:val>
                                        </p:tav>
                                      </p:tavLst>
                                    </p:anim>
                                    <p:set>
                                      <p:cBhvr>
                                        <p:cTn id="199" dur="1" fill="hold">
                                          <p:stCondLst>
                                            <p:cond delay="1999"/>
                                          </p:stCondLst>
                                        </p:cTn>
                                        <p:tgtEl>
                                          <p:spTgt spid="48"/>
                                        </p:tgtEl>
                                        <p:attrNameLst>
                                          <p:attrName>style.visibility</p:attrName>
                                        </p:attrNameLst>
                                      </p:cBhvr>
                                      <p:to>
                                        <p:strVal val="hidden"/>
                                      </p:to>
                                    </p:set>
                                  </p:childTnLst>
                                </p:cTn>
                              </p:par>
                              <p:par>
                                <p:cTn id="200" presetID="2" presetClass="exit" presetSubtype="8" fill="hold" nodeType="withEffect">
                                  <p:stCondLst>
                                    <p:cond delay="0"/>
                                  </p:stCondLst>
                                  <p:childTnLst>
                                    <p:anim calcmode="lin" valueType="num">
                                      <p:cBhvr additive="base">
                                        <p:cTn id="201" dur="2000"/>
                                        <p:tgtEl>
                                          <p:spTgt spid="49"/>
                                        </p:tgtEl>
                                        <p:attrNameLst>
                                          <p:attrName>ppt_x</p:attrName>
                                        </p:attrNameLst>
                                      </p:cBhvr>
                                      <p:tavLst>
                                        <p:tav tm="0">
                                          <p:val>
                                            <p:strVal val="ppt_x"/>
                                          </p:val>
                                        </p:tav>
                                        <p:tav tm="100000">
                                          <p:val>
                                            <p:strVal val="0-ppt_w/2"/>
                                          </p:val>
                                        </p:tav>
                                      </p:tavLst>
                                    </p:anim>
                                    <p:anim calcmode="lin" valueType="num">
                                      <p:cBhvr additive="base">
                                        <p:cTn id="202" dur="2000"/>
                                        <p:tgtEl>
                                          <p:spTgt spid="49"/>
                                        </p:tgtEl>
                                        <p:attrNameLst>
                                          <p:attrName>ppt_y</p:attrName>
                                        </p:attrNameLst>
                                      </p:cBhvr>
                                      <p:tavLst>
                                        <p:tav tm="0">
                                          <p:val>
                                            <p:strVal val="ppt_y"/>
                                          </p:val>
                                        </p:tav>
                                        <p:tav tm="100000">
                                          <p:val>
                                            <p:strVal val="ppt_y"/>
                                          </p:val>
                                        </p:tav>
                                      </p:tavLst>
                                    </p:anim>
                                    <p:set>
                                      <p:cBhvr>
                                        <p:cTn id="203" dur="1" fill="hold">
                                          <p:stCondLst>
                                            <p:cond delay="1999"/>
                                          </p:stCondLst>
                                        </p:cTn>
                                        <p:tgtEl>
                                          <p:spTgt spid="49"/>
                                        </p:tgtEl>
                                        <p:attrNameLst>
                                          <p:attrName>style.visibility</p:attrName>
                                        </p:attrNameLst>
                                      </p:cBhvr>
                                      <p:to>
                                        <p:strVal val="hidden"/>
                                      </p:to>
                                    </p:set>
                                  </p:childTnLst>
                                </p:cTn>
                              </p:par>
                              <p:par>
                                <p:cTn id="204" presetID="2" presetClass="exit" presetSubtype="8" fill="hold" nodeType="withEffect">
                                  <p:stCondLst>
                                    <p:cond delay="0"/>
                                  </p:stCondLst>
                                  <p:childTnLst>
                                    <p:anim calcmode="lin" valueType="num">
                                      <p:cBhvr additive="base">
                                        <p:cTn id="205" dur="2000"/>
                                        <p:tgtEl>
                                          <p:spTgt spid="50"/>
                                        </p:tgtEl>
                                        <p:attrNameLst>
                                          <p:attrName>ppt_x</p:attrName>
                                        </p:attrNameLst>
                                      </p:cBhvr>
                                      <p:tavLst>
                                        <p:tav tm="0">
                                          <p:val>
                                            <p:strVal val="ppt_x"/>
                                          </p:val>
                                        </p:tav>
                                        <p:tav tm="100000">
                                          <p:val>
                                            <p:strVal val="0-ppt_w/2"/>
                                          </p:val>
                                        </p:tav>
                                      </p:tavLst>
                                    </p:anim>
                                    <p:anim calcmode="lin" valueType="num">
                                      <p:cBhvr additive="base">
                                        <p:cTn id="206" dur="2000"/>
                                        <p:tgtEl>
                                          <p:spTgt spid="50"/>
                                        </p:tgtEl>
                                        <p:attrNameLst>
                                          <p:attrName>ppt_y</p:attrName>
                                        </p:attrNameLst>
                                      </p:cBhvr>
                                      <p:tavLst>
                                        <p:tav tm="0">
                                          <p:val>
                                            <p:strVal val="ppt_y"/>
                                          </p:val>
                                        </p:tav>
                                        <p:tav tm="100000">
                                          <p:val>
                                            <p:strVal val="ppt_y"/>
                                          </p:val>
                                        </p:tav>
                                      </p:tavLst>
                                    </p:anim>
                                    <p:set>
                                      <p:cBhvr>
                                        <p:cTn id="207" dur="1" fill="hold">
                                          <p:stCondLst>
                                            <p:cond delay="1999"/>
                                          </p:stCondLst>
                                        </p:cTn>
                                        <p:tgtEl>
                                          <p:spTgt spid="50"/>
                                        </p:tgtEl>
                                        <p:attrNameLst>
                                          <p:attrName>style.visibility</p:attrName>
                                        </p:attrNameLst>
                                      </p:cBhvr>
                                      <p:to>
                                        <p:strVal val="hidden"/>
                                      </p:to>
                                    </p:set>
                                  </p:childTnLst>
                                </p:cTn>
                              </p:par>
                              <p:par>
                                <p:cTn id="208" presetID="8" presetClass="emph" presetSubtype="0" fill="hold" nodeType="withEffect">
                                  <p:stCondLst>
                                    <p:cond delay="0"/>
                                  </p:stCondLst>
                                  <p:childTnLst>
                                    <p:animRot by="-21600000">
                                      <p:cBhvr>
                                        <p:cTn id="209" dur="2000" fill="hold"/>
                                        <p:tgtEl>
                                          <p:spTgt spid="31"/>
                                        </p:tgtEl>
                                        <p:attrNameLst>
                                          <p:attrName>r</p:attrName>
                                        </p:attrNameLst>
                                      </p:cBhvr>
                                    </p:animRot>
                                  </p:childTnLst>
                                </p:cTn>
                              </p:par>
                              <p:par>
                                <p:cTn id="210" presetID="8" presetClass="emph" presetSubtype="0" fill="hold" nodeType="withEffect">
                                  <p:stCondLst>
                                    <p:cond delay="0"/>
                                  </p:stCondLst>
                                  <p:childTnLst>
                                    <p:animRot by="-21600000">
                                      <p:cBhvr>
                                        <p:cTn id="211" dur="2000" fill="hold"/>
                                        <p:tgtEl>
                                          <p:spTgt spid="33"/>
                                        </p:tgtEl>
                                        <p:attrNameLst>
                                          <p:attrName>r</p:attrName>
                                        </p:attrNameLst>
                                      </p:cBhvr>
                                    </p:animRot>
                                  </p:childTnLst>
                                </p:cTn>
                              </p:par>
                              <p:par>
                                <p:cTn id="212" presetID="8" presetClass="emph" presetSubtype="0" fill="hold" nodeType="withEffect">
                                  <p:stCondLst>
                                    <p:cond delay="0"/>
                                  </p:stCondLst>
                                  <p:childTnLst>
                                    <p:animRot by="-21600000">
                                      <p:cBhvr>
                                        <p:cTn id="213" dur="2000" fill="hold"/>
                                        <p:tgtEl>
                                          <p:spTgt spid="35"/>
                                        </p:tgtEl>
                                        <p:attrNameLst>
                                          <p:attrName>r</p:attrName>
                                        </p:attrNameLst>
                                      </p:cBhvr>
                                    </p:animRot>
                                  </p:childTnLst>
                                </p:cTn>
                              </p:par>
                              <p:par>
                                <p:cTn id="214" presetID="8" presetClass="emph" presetSubtype="0" fill="hold" nodeType="withEffect">
                                  <p:stCondLst>
                                    <p:cond delay="0"/>
                                  </p:stCondLst>
                                  <p:childTnLst>
                                    <p:animRot by="-21600000">
                                      <p:cBhvr>
                                        <p:cTn id="215" dur="2000" fill="hold"/>
                                        <p:tgtEl>
                                          <p:spTgt spid="37"/>
                                        </p:tgtEl>
                                        <p:attrNameLst>
                                          <p:attrName>r</p:attrName>
                                        </p:attrNameLst>
                                      </p:cBhvr>
                                    </p:animRot>
                                  </p:childTnLst>
                                </p:cTn>
                              </p:par>
                              <p:par>
                                <p:cTn id="216" presetID="8" presetClass="emph" presetSubtype="0" fill="hold" nodeType="withEffect">
                                  <p:stCondLst>
                                    <p:cond delay="0"/>
                                  </p:stCondLst>
                                  <p:childTnLst>
                                    <p:animRot by="-21600000">
                                      <p:cBhvr>
                                        <p:cTn id="217" dur="2000" fill="hold"/>
                                        <p:tgtEl>
                                          <p:spTgt spid="39"/>
                                        </p:tgtEl>
                                        <p:attrNameLst>
                                          <p:attrName>r</p:attrName>
                                        </p:attrNameLst>
                                      </p:cBhvr>
                                    </p:animRot>
                                  </p:childTnLst>
                                </p:cTn>
                              </p:par>
                              <p:par>
                                <p:cTn id="218" presetID="8" presetClass="emph" presetSubtype="0" fill="hold" nodeType="withEffect">
                                  <p:stCondLst>
                                    <p:cond delay="0"/>
                                  </p:stCondLst>
                                  <p:childTnLst>
                                    <p:animRot by="-21600000">
                                      <p:cBhvr>
                                        <p:cTn id="219" dur="2000" fill="hold"/>
                                        <p:tgtEl>
                                          <p:spTgt spid="41"/>
                                        </p:tgtEl>
                                        <p:attrNameLst>
                                          <p:attrName>r</p:attrName>
                                        </p:attrNameLst>
                                      </p:cBhvr>
                                    </p:animRot>
                                  </p:childTnLst>
                                </p:cTn>
                              </p:par>
                              <p:par>
                                <p:cTn id="220" presetID="8" presetClass="emph" presetSubtype="0" fill="hold" nodeType="withEffect">
                                  <p:stCondLst>
                                    <p:cond delay="0"/>
                                  </p:stCondLst>
                                  <p:childTnLst>
                                    <p:animRot by="-21600000">
                                      <p:cBhvr>
                                        <p:cTn id="221" dur="2000" fill="hold"/>
                                        <p:tgtEl>
                                          <p:spTgt spid="43"/>
                                        </p:tgtEl>
                                        <p:attrNameLst>
                                          <p:attrName>r</p:attrName>
                                        </p:attrNameLst>
                                      </p:cBhvr>
                                    </p:animRot>
                                  </p:childTnLst>
                                </p:cTn>
                              </p:par>
                              <p:par>
                                <p:cTn id="222" presetID="8" presetClass="emph" presetSubtype="0" fill="hold" nodeType="withEffect">
                                  <p:stCondLst>
                                    <p:cond delay="0"/>
                                  </p:stCondLst>
                                  <p:childTnLst>
                                    <p:animRot by="-21600000">
                                      <p:cBhvr>
                                        <p:cTn id="223" dur="2000" fill="hold"/>
                                        <p:tgtEl>
                                          <p:spTgt spid="45"/>
                                        </p:tgtEl>
                                        <p:attrNameLst>
                                          <p:attrName>r</p:attrName>
                                        </p:attrNameLst>
                                      </p:cBhvr>
                                    </p:animRot>
                                  </p:childTnLst>
                                </p:cTn>
                              </p:par>
                              <p:par>
                                <p:cTn id="224" presetID="8" presetClass="emph" presetSubtype="0" fill="hold" nodeType="withEffect">
                                  <p:stCondLst>
                                    <p:cond delay="0"/>
                                  </p:stCondLst>
                                  <p:childTnLst>
                                    <p:animRot by="-21600000">
                                      <p:cBhvr>
                                        <p:cTn id="225" dur="2000" fill="hold"/>
                                        <p:tgtEl>
                                          <p:spTgt spid="47"/>
                                        </p:tgtEl>
                                        <p:attrNameLst>
                                          <p:attrName>r</p:attrName>
                                        </p:attrNameLst>
                                      </p:cBhvr>
                                    </p:animRot>
                                  </p:childTnLst>
                                </p:cTn>
                              </p:par>
                              <p:par>
                                <p:cTn id="226" presetID="8" presetClass="emph" presetSubtype="0" fill="hold" nodeType="withEffect">
                                  <p:stCondLst>
                                    <p:cond delay="0"/>
                                  </p:stCondLst>
                                  <p:childTnLst>
                                    <p:animRot by="-21600000">
                                      <p:cBhvr>
                                        <p:cTn id="227" dur="2000" fill="hold"/>
                                        <p:tgtEl>
                                          <p:spTgt spid="49"/>
                                        </p:tgtEl>
                                        <p:attrNameLst>
                                          <p:attrName>r</p:attrName>
                                        </p:attrNameLst>
                                      </p:cBhvr>
                                    </p:animRot>
                                  </p:childTnLst>
                                </p:cTn>
                              </p:par>
                              <p:par>
                                <p:cTn id="228" presetID="8" presetClass="emph" presetSubtype="0" fill="hold" nodeType="withEffect">
                                  <p:stCondLst>
                                    <p:cond delay="0"/>
                                  </p:stCondLst>
                                  <p:childTnLst>
                                    <p:animRot by="21600000">
                                      <p:cBhvr>
                                        <p:cTn id="229" dur="2000" fill="hold"/>
                                        <p:tgtEl>
                                          <p:spTgt spid="32"/>
                                        </p:tgtEl>
                                        <p:attrNameLst>
                                          <p:attrName>r</p:attrName>
                                        </p:attrNameLst>
                                      </p:cBhvr>
                                    </p:animRot>
                                  </p:childTnLst>
                                </p:cTn>
                              </p:par>
                              <p:par>
                                <p:cTn id="230" presetID="8" presetClass="emph" presetSubtype="0" fill="hold" nodeType="withEffect">
                                  <p:stCondLst>
                                    <p:cond delay="0"/>
                                  </p:stCondLst>
                                  <p:childTnLst>
                                    <p:animRot by="21600000">
                                      <p:cBhvr>
                                        <p:cTn id="231" dur="2000" fill="hold"/>
                                        <p:tgtEl>
                                          <p:spTgt spid="34"/>
                                        </p:tgtEl>
                                        <p:attrNameLst>
                                          <p:attrName>r</p:attrName>
                                        </p:attrNameLst>
                                      </p:cBhvr>
                                    </p:animRot>
                                  </p:childTnLst>
                                </p:cTn>
                              </p:par>
                              <p:par>
                                <p:cTn id="232" presetID="8" presetClass="emph" presetSubtype="0" fill="hold" nodeType="withEffect">
                                  <p:stCondLst>
                                    <p:cond delay="0"/>
                                  </p:stCondLst>
                                  <p:childTnLst>
                                    <p:animRot by="21600000">
                                      <p:cBhvr>
                                        <p:cTn id="233" dur="2000" fill="hold"/>
                                        <p:tgtEl>
                                          <p:spTgt spid="36"/>
                                        </p:tgtEl>
                                        <p:attrNameLst>
                                          <p:attrName>r</p:attrName>
                                        </p:attrNameLst>
                                      </p:cBhvr>
                                    </p:animRot>
                                  </p:childTnLst>
                                </p:cTn>
                              </p:par>
                              <p:par>
                                <p:cTn id="234" presetID="8" presetClass="emph" presetSubtype="0" fill="hold" nodeType="withEffect">
                                  <p:stCondLst>
                                    <p:cond delay="0"/>
                                  </p:stCondLst>
                                  <p:childTnLst>
                                    <p:animRot by="21600000">
                                      <p:cBhvr>
                                        <p:cTn id="235" dur="2000" fill="hold"/>
                                        <p:tgtEl>
                                          <p:spTgt spid="38"/>
                                        </p:tgtEl>
                                        <p:attrNameLst>
                                          <p:attrName>r</p:attrName>
                                        </p:attrNameLst>
                                      </p:cBhvr>
                                    </p:animRot>
                                  </p:childTnLst>
                                </p:cTn>
                              </p:par>
                              <p:par>
                                <p:cTn id="236" presetID="8" presetClass="emph" presetSubtype="0" fill="hold" nodeType="withEffect">
                                  <p:stCondLst>
                                    <p:cond delay="0"/>
                                  </p:stCondLst>
                                  <p:childTnLst>
                                    <p:animRot by="21600000">
                                      <p:cBhvr>
                                        <p:cTn id="237" dur="2000" fill="hold"/>
                                        <p:tgtEl>
                                          <p:spTgt spid="40"/>
                                        </p:tgtEl>
                                        <p:attrNameLst>
                                          <p:attrName>r</p:attrName>
                                        </p:attrNameLst>
                                      </p:cBhvr>
                                    </p:animRot>
                                  </p:childTnLst>
                                </p:cTn>
                              </p:par>
                              <p:par>
                                <p:cTn id="238" presetID="8" presetClass="emph" presetSubtype="0" fill="hold" nodeType="withEffect">
                                  <p:stCondLst>
                                    <p:cond delay="0"/>
                                  </p:stCondLst>
                                  <p:childTnLst>
                                    <p:animRot by="21600000">
                                      <p:cBhvr>
                                        <p:cTn id="239" dur="2000" fill="hold"/>
                                        <p:tgtEl>
                                          <p:spTgt spid="42"/>
                                        </p:tgtEl>
                                        <p:attrNameLst>
                                          <p:attrName>r</p:attrName>
                                        </p:attrNameLst>
                                      </p:cBhvr>
                                    </p:animRot>
                                  </p:childTnLst>
                                </p:cTn>
                              </p:par>
                              <p:par>
                                <p:cTn id="240" presetID="8" presetClass="emph" presetSubtype="0" fill="hold" nodeType="withEffect">
                                  <p:stCondLst>
                                    <p:cond delay="0"/>
                                  </p:stCondLst>
                                  <p:childTnLst>
                                    <p:animRot by="21600000">
                                      <p:cBhvr>
                                        <p:cTn id="241" dur="2000" fill="hold"/>
                                        <p:tgtEl>
                                          <p:spTgt spid="44"/>
                                        </p:tgtEl>
                                        <p:attrNameLst>
                                          <p:attrName>r</p:attrName>
                                        </p:attrNameLst>
                                      </p:cBhvr>
                                    </p:animRot>
                                  </p:childTnLst>
                                </p:cTn>
                              </p:par>
                              <p:par>
                                <p:cTn id="242" presetID="8" presetClass="emph" presetSubtype="0" fill="hold" nodeType="withEffect">
                                  <p:stCondLst>
                                    <p:cond delay="0"/>
                                  </p:stCondLst>
                                  <p:childTnLst>
                                    <p:animRot by="21600000">
                                      <p:cBhvr>
                                        <p:cTn id="243" dur="2000" fill="hold"/>
                                        <p:tgtEl>
                                          <p:spTgt spid="46"/>
                                        </p:tgtEl>
                                        <p:attrNameLst>
                                          <p:attrName>r</p:attrName>
                                        </p:attrNameLst>
                                      </p:cBhvr>
                                    </p:animRot>
                                  </p:childTnLst>
                                </p:cTn>
                              </p:par>
                              <p:par>
                                <p:cTn id="244" presetID="8" presetClass="emph" presetSubtype="0" fill="hold" nodeType="withEffect">
                                  <p:stCondLst>
                                    <p:cond delay="0"/>
                                  </p:stCondLst>
                                  <p:childTnLst>
                                    <p:animRot by="21600000">
                                      <p:cBhvr>
                                        <p:cTn id="245" dur="2000" fill="hold"/>
                                        <p:tgtEl>
                                          <p:spTgt spid="48"/>
                                        </p:tgtEl>
                                        <p:attrNameLst>
                                          <p:attrName>r</p:attrName>
                                        </p:attrNameLst>
                                      </p:cBhvr>
                                    </p:animRot>
                                  </p:childTnLst>
                                </p:cTn>
                              </p:par>
                              <p:par>
                                <p:cTn id="246" presetID="8" presetClass="emph" presetSubtype="0" fill="hold" nodeType="withEffect">
                                  <p:stCondLst>
                                    <p:cond delay="0"/>
                                  </p:stCondLst>
                                  <p:childTnLst>
                                    <p:animRot by="21600000">
                                      <p:cBhvr>
                                        <p:cTn id="247" dur="2000" fill="hold"/>
                                        <p:tgtEl>
                                          <p:spTgt spid="50"/>
                                        </p:tgtEl>
                                        <p:attrNameLst>
                                          <p:attrName>r</p:attrName>
                                        </p:attrNameLst>
                                      </p:cBhvr>
                                    </p:animRot>
                                  </p:childTnLst>
                                </p:cTn>
                              </p:par>
                              <p:par>
                                <p:cTn id="248" presetID="17" presetClass="entr" presetSubtype="2" fill="hold" nodeType="withEffect">
                                  <p:stCondLst>
                                    <p:cond delay="0"/>
                                  </p:stCondLst>
                                  <p:childTnLst>
                                    <p:set>
                                      <p:cBhvr>
                                        <p:cTn id="249" dur="1" fill="hold">
                                          <p:stCondLst>
                                            <p:cond delay="0"/>
                                          </p:stCondLst>
                                        </p:cTn>
                                        <p:tgtEl>
                                          <p:spTgt spid="2"/>
                                        </p:tgtEl>
                                        <p:attrNameLst>
                                          <p:attrName>style.visibility</p:attrName>
                                        </p:attrNameLst>
                                      </p:cBhvr>
                                      <p:to>
                                        <p:strVal val="visible"/>
                                      </p:to>
                                    </p:set>
                                    <p:anim calcmode="lin" valueType="num">
                                      <p:cBhvr>
                                        <p:cTn id="250" dur="2000" fill="hold"/>
                                        <p:tgtEl>
                                          <p:spTgt spid="2"/>
                                        </p:tgtEl>
                                        <p:attrNameLst>
                                          <p:attrName>ppt_x</p:attrName>
                                        </p:attrNameLst>
                                      </p:cBhvr>
                                      <p:tavLst>
                                        <p:tav tm="0">
                                          <p:val>
                                            <p:strVal val="#ppt_x+#ppt_w/2"/>
                                          </p:val>
                                        </p:tav>
                                        <p:tav tm="100000">
                                          <p:val>
                                            <p:strVal val="#ppt_x"/>
                                          </p:val>
                                        </p:tav>
                                      </p:tavLst>
                                    </p:anim>
                                    <p:anim calcmode="lin" valueType="num">
                                      <p:cBhvr>
                                        <p:cTn id="251" dur="2000" fill="hold"/>
                                        <p:tgtEl>
                                          <p:spTgt spid="2"/>
                                        </p:tgtEl>
                                        <p:attrNameLst>
                                          <p:attrName>ppt_y</p:attrName>
                                        </p:attrNameLst>
                                      </p:cBhvr>
                                      <p:tavLst>
                                        <p:tav tm="0">
                                          <p:val>
                                            <p:strVal val="#ppt_y"/>
                                          </p:val>
                                        </p:tav>
                                        <p:tav tm="100000">
                                          <p:val>
                                            <p:strVal val="#ppt_y"/>
                                          </p:val>
                                        </p:tav>
                                      </p:tavLst>
                                    </p:anim>
                                    <p:anim calcmode="lin" valueType="num">
                                      <p:cBhvr>
                                        <p:cTn id="252" dur="2000" fill="hold"/>
                                        <p:tgtEl>
                                          <p:spTgt spid="2"/>
                                        </p:tgtEl>
                                        <p:attrNameLst>
                                          <p:attrName>ppt_w</p:attrName>
                                        </p:attrNameLst>
                                      </p:cBhvr>
                                      <p:tavLst>
                                        <p:tav tm="0">
                                          <p:val>
                                            <p:fltVal val="0"/>
                                          </p:val>
                                        </p:tav>
                                        <p:tav tm="100000">
                                          <p:val>
                                            <p:strVal val="#ppt_w"/>
                                          </p:val>
                                        </p:tav>
                                      </p:tavLst>
                                    </p:anim>
                                    <p:anim calcmode="lin" valueType="num">
                                      <p:cBhvr>
                                        <p:cTn id="253" dur="2000" fill="hold"/>
                                        <p:tgtEl>
                                          <p:spTgt spid="2"/>
                                        </p:tgtEl>
                                        <p:attrNameLst>
                                          <p:attrName>ppt_h</p:attrName>
                                        </p:attrNameLst>
                                      </p:cBhvr>
                                      <p:tavLst>
                                        <p:tav tm="0">
                                          <p:val>
                                            <p:strVal val="#ppt_h"/>
                                          </p:val>
                                        </p:tav>
                                        <p:tav tm="100000">
                                          <p:val>
                                            <p:strVal val="#ppt_h"/>
                                          </p:val>
                                        </p:tav>
                                      </p:tavLst>
                                    </p:anim>
                                  </p:childTnLst>
                                </p:cTn>
                              </p:par>
                              <p:par>
                                <p:cTn id="254" presetID="5" presetClass="entr" presetSubtype="10" fill="hold" nodeType="withEffect">
                                  <p:stCondLst>
                                    <p:cond delay="0"/>
                                  </p:stCondLst>
                                  <p:childTnLst>
                                    <p:set>
                                      <p:cBhvr>
                                        <p:cTn id="255" dur="1" fill="hold">
                                          <p:stCondLst>
                                            <p:cond delay="0"/>
                                          </p:stCondLst>
                                        </p:cTn>
                                        <p:tgtEl>
                                          <p:spTgt spid="2"/>
                                        </p:tgtEl>
                                        <p:attrNameLst>
                                          <p:attrName>style.visibility</p:attrName>
                                        </p:attrNameLst>
                                      </p:cBhvr>
                                      <p:to>
                                        <p:strVal val="visible"/>
                                      </p:to>
                                    </p:set>
                                    <p:animEffect transition="in" filter="checkerboard(across)">
                                      <p:cBhvr>
                                        <p:cTn id="256"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5" name="4 Imagen" descr="eb80d7ae660d6ce2d13caa708dc3736d.jpg"/>
          <p:cNvPicPr>
            <a:picLocks noChangeAspect="1"/>
          </p:cNvPicPr>
          <p:nvPr/>
        </p:nvPicPr>
        <p:blipFill>
          <a:blip r:embed="rId2"/>
          <a:stretch>
            <a:fillRect/>
          </a:stretch>
        </p:blipFill>
        <p:spPr>
          <a:xfrm>
            <a:off x="0" y="0"/>
            <a:ext cx="9144000" cy="5143500"/>
          </a:xfrm>
          <a:prstGeom prst="rect">
            <a:avLst/>
          </a:prstGeom>
        </p:spPr>
      </p:pic>
      <p:sp>
        <p:nvSpPr>
          <p:cNvPr id="4" name="3 CuadroTexto"/>
          <p:cNvSpPr txBox="1"/>
          <p:nvPr/>
        </p:nvSpPr>
        <p:spPr>
          <a:xfrm>
            <a:off x="5286380" y="1643056"/>
            <a:ext cx="3143272" cy="2308324"/>
          </a:xfrm>
          <a:prstGeom prst="rect">
            <a:avLst/>
          </a:prstGeom>
          <a:noFill/>
        </p:spPr>
        <p:txBody>
          <a:bodyPr wrap="square" rtlCol="0">
            <a:spAutoFit/>
          </a:bodyPr>
          <a:lstStyle/>
          <a:p>
            <a:pPr algn="ctr"/>
            <a:r>
              <a:rPr lang="es-PE" dirty="0" smtClean="0">
                <a:solidFill>
                  <a:srgbClr val="FFC000"/>
                </a:solidFill>
                <a:effectLst>
                  <a:outerShdw blurRad="38100" dist="38100" dir="2700000" algn="tl">
                    <a:srgbClr val="000000">
                      <a:alpha val="43137"/>
                    </a:srgbClr>
                  </a:outerShdw>
                </a:effectLst>
              </a:rPr>
              <a:t>La capacidad verbal que las flores atesoraban fue un secreto que se transmitió generación a generación, debido a que, frecuentemente, almacenaban equivalencias muy atrevidas  y sensuales</a:t>
            </a:r>
            <a:endParaRPr lang="es-PE" dirty="0">
              <a:solidFill>
                <a:srgbClr val="FFC000"/>
              </a:solidFill>
              <a:effectLst>
                <a:outerShdw blurRad="38100" dist="38100" dir="2700000" algn="tl">
                  <a:srgbClr val="000000">
                    <a:alpha val="43137"/>
                  </a:srgbClr>
                </a:outerShdw>
              </a:effectLst>
            </a:endParaRPr>
          </a:p>
        </p:txBody>
      </p:sp>
      <p:sp>
        <p:nvSpPr>
          <p:cNvPr id="6" name="5 Rectángulo"/>
          <p:cNvSpPr/>
          <p:nvPr/>
        </p:nvSpPr>
        <p:spPr>
          <a:xfrm>
            <a:off x="-357222" y="-357208"/>
            <a:ext cx="9929882" cy="6357982"/>
          </a:xfrm>
          <a:prstGeom prst="rect">
            <a:avLst/>
          </a:prstGeom>
          <a:blipFill>
            <a:blip r:embed="rId3"/>
            <a:stretch>
              <a:fillRect/>
            </a:stretch>
          </a:blip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2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6"/>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bg>
      <p:bgPr>
        <a:gradFill>
          <a:gsLst>
            <a:gs pos="9000">
              <a:srgbClr val="F292D7"/>
            </a:gs>
            <a:gs pos="39999">
              <a:srgbClr val="0A128C"/>
            </a:gs>
            <a:gs pos="70000">
              <a:srgbClr val="181CC7"/>
            </a:gs>
            <a:gs pos="88000">
              <a:srgbClr val="7005D4"/>
            </a:gs>
            <a:gs pos="100000">
              <a:srgbClr val="8C3D91"/>
            </a:gs>
          </a:gsLst>
          <a:lin ang="0" scaled="0"/>
        </a:gradFill>
        <a:effectLst/>
      </p:bgPr>
    </p:bg>
    <p:spTree>
      <p:nvGrpSpPr>
        <p:cNvPr id="1" name=""/>
        <p:cNvGrpSpPr/>
        <p:nvPr/>
      </p:nvGrpSpPr>
      <p:grpSpPr>
        <a:xfrm>
          <a:off x="0" y="0"/>
          <a:ext cx="0" cy="0"/>
          <a:chOff x="0" y="0"/>
          <a:chExt cx="0" cy="0"/>
        </a:xfrm>
      </p:grpSpPr>
      <p:pic>
        <p:nvPicPr>
          <p:cNvPr id="2" name="1 Imagen" descr="37bcec2014b453ec2066a3a0e1e97707.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Luna"/>
          <p:cNvSpPr/>
          <p:nvPr/>
        </p:nvSpPr>
        <p:spPr>
          <a:xfrm>
            <a:off x="788753" y="214290"/>
            <a:ext cx="3820434" cy="3111447"/>
          </a:xfrm>
          <a:prstGeom prst="moon">
            <a:avLst>
              <a:gd name="adj" fmla="val 26783"/>
            </a:avLst>
          </a:prstGeom>
          <a:blipFill>
            <a:blip r:embed="rId3">
              <a:lum bright="40000"/>
            </a:blip>
            <a:stretch>
              <a:fillRect/>
            </a:stretch>
          </a:blipFill>
          <a:ln w="3175">
            <a:noFill/>
            <a:prstDash val="sysDot"/>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4" name="3 Luna"/>
          <p:cNvSpPr/>
          <p:nvPr/>
        </p:nvSpPr>
        <p:spPr>
          <a:xfrm>
            <a:off x="788753" y="500042"/>
            <a:ext cx="3820434" cy="3111447"/>
          </a:xfrm>
          <a:prstGeom prst="moon">
            <a:avLst>
              <a:gd name="adj" fmla="val 26783"/>
            </a:avLst>
          </a:prstGeom>
          <a:blipFill>
            <a:blip r:embed="rId3">
              <a:lum bright="40000"/>
            </a:blip>
            <a:stretch>
              <a:fillRect/>
            </a:stretch>
          </a:blipFill>
          <a:ln w="3175">
            <a:noFill/>
            <a:prstDash val="sysDot"/>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5" name="4 Luna"/>
          <p:cNvSpPr/>
          <p:nvPr/>
        </p:nvSpPr>
        <p:spPr>
          <a:xfrm>
            <a:off x="788753" y="785794"/>
            <a:ext cx="3820434" cy="3111447"/>
          </a:xfrm>
          <a:prstGeom prst="moon">
            <a:avLst>
              <a:gd name="adj" fmla="val 26783"/>
            </a:avLst>
          </a:prstGeom>
          <a:blipFill>
            <a:blip r:embed="rId3">
              <a:lum bright="40000"/>
            </a:blip>
            <a:stretch>
              <a:fillRect/>
            </a:stretch>
          </a:blipFill>
          <a:ln w="3175">
            <a:noFill/>
            <a:prstDash val="sysDot"/>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6" name="5 Luna"/>
          <p:cNvSpPr/>
          <p:nvPr/>
        </p:nvSpPr>
        <p:spPr>
          <a:xfrm>
            <a:off x="788753" y="1071546"/>
            <a:ext cx="3820434" cy="3111447"/>
          </a:xfrm>
          <a:prstGeom prst="moon">
            <a:avLst>
              <a:gd name="adj" fmla="val 26783"/>
            </a:avLst>
          </a:prstGeom>
          <a:blipFill>
            <a:blip r:embed="rId3">
              <a:lum bright="40000"/>
            </a:blip>
            <a:stretch>
              <a:fillRect/>
            </a:stretch>
          </a:blipFill>
          <a:ln w="3175">
            <a:noFill/>
            <a:prstDash val="sysDot"/>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7" name="6 Luna"/>
          <p:cNvSpPr/>
          <p:nvPr/>
        </p:nvSpPr>
        <p:spPr>
          <a:xfrm>
            <a:off x="788043" y="1285860"/>
            <a:ext cx="3783956" cy="3136010"/>
          </a:xfrm>
          <a:prstGeom prst="moon">
            <a:avLst>
              <a:gd name="adj" fmla="val 26783"/>
            </a:avLst>
          </a:prstGeom>
          <a:blipFill>
            <a:blip r:embed="rId3">
              <a:lum bright="40000"/>
            </a:blip>
            <a:stretch>
              <a:fillRect/>
            </a:stretch>
          </a:blipFill>
          <a:ln w="3175">
            <a:noFill/>
            <a:prstDash val="sysDot"/>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8" name="7 Luna"/>
          <p:cNvSpPr/>
          <p:nvPr/>
        </p:nvSpPr>
        <p:spPr>
          <a:xfrm>
            <a:off x="788753" y="1612994"/>
            <a:ext cx="3820434" cy="3111447"/>
          </a:xfrm>
          <a:prstGeom prst="moon">
            <a:avLst>
              <a:gd name="adj" fmla="val 26783"/>
            </a:avLst>
          </a:prstGeom>
          <a:blipFill>
            <a:blip r:embed="rId3">
              <a:lum bright="40000"/>
            </a:blip>
            <a:stretch>
              <a:fillRect/>
            </a:stretch>
          </a:blipFill>
          <a:ln w="3175">
            <a:noFill/>
            <a:prstDash val="sysDot"/>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9" name="8 Luna"/>
          <p:cNvSpPr/>
          <p:nvPr/>
        </p:nvSpPr>
        <p:spPr>
          <a:xfrm>
            <a:off x="788753" y="1898746"/>
            <a:ext cx="3820434" cy="2941933"/>
          </a:xfrm>
          <a:prstGeom prst="moon">
            <a:avLst>
              <a:gd name="adj" fmla="val 26783"/>
            </a:avLst>
          </a:prstGeom>
          <a:blipFill>
            <a:blip r:embed="rId3">
              <a:lum bright="40000"/>
            </a:blip>
            <a:stretch>
              <a:fillRect/>
            </a:stretch>
          </a:blipFill>
          <a:ln w="3175">
            <a:noFill/>
            <a:prstDash val="sysDot"/>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10" name="9 Luna"/>
          <p:cNvSpPr/>
          <p:nvPr/>
        </p:nvSpPr>
        <p:spPr>
          <a:xfrm>
            <a:off x="788753" y="2184498"/>
            <a:ext cx="3820434" cy="2772419"/>
          </a:xfrm>
          <a:prstGeom prst="moon">
            <a:avLst>
              <a:gd name="adj" fmla="val 26783"/>
            </a:avLst>
          </a:prstGeom>
          <a:blipFill>
            <a:blip r:embed="rId3">
              <a:lum bright="40000"/>
            </a:blip>
            <a:stretch>
              <a:fillRect/>
            </a:stretch>
          </a:blipFill>
          <a:ln w="3175">
            <a:noFill/>
            <a:prstDash val="sysDot"/>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11" name="10 Luna"/>
          <p:cNvSpPr/>
          <p:nvPr/>
        </p:nvSpPr>
        <p:spPr>
          <a:xfrm>
            <a:off x="860191" y="2643182"/>
            <a:ext cx="3820434" cy="2500318"/>
          </a:xfrm>
          <a:prstGeom prst="moon">
            <a:avLst>
              <a:gd name="adj" fmla="val 26783"/>
            </a:avLst>
          </a:prstGeom>
          <a:blipFill>
            <a:blip r:embed="rId3">
              <a:lum bright="40000"/>
            </a:blip>
            <a:stretch>
              <a:fillRect/>
            </a:stretch>
          </a:blipFill>
          <a:ln w="3175">
            <a:noFill/>
            <a:prstDash val="sysDot"/>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12" name="11 Luna"/>
          <p:cNvSpPr/>
          <p:nvPr/>
        </p:nvSpPr>
        <p:spPr>
          <a:xfrm flipH="1">
            <a:off x="4644330" y="214290"/>
            <a:ext cx="3713884" cy="3111447"/>
          </a:xfrm>
          <a:prstGeom prst="moon">
            <a:avLst>
              <a:gd name="adj" fmla="val 26783"/>
            </a:avLst>
          </a:prstGeom>
          <a:blipFill>
            <a:blip r:embed="rId3">
              <a:lum bright="40000"/>
            </a:blip>
            <a:stretch>
              <a:fillRect/>
            </a:stretch>
          </a:blipFill>
          <a:ln w="3175">
            <a:noFill/>
            <a:prstDash val="sysDot"/>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13" name="12 Luna"/>
          <p:cNvSpPr/>
          <p:nvPr/>
        </p:nvSpPr>
        <p:spPr>
          <a:xfrm flipH="1">
            <a:off x="4503289" y="500042"/>
            <a:ext cx="3808212" cy="3111447"/>
          </a:xfrm>
          <a:prstGeom prst="moon">
            <a:avLst>
              <a:gd name="adj" fmla="val 26783"/>
            </a:avLst>
          </a:prstGeom>
          <a:blipFill>
            <a:blip r:embed="rId3">
              <a:lum bright="40000"/>
            </a:blip>
            <a:stretch>
              <a:fillRect/>
            </a:stretch>
          </a:blipFill>
          <a:ln w="3175">
            <a:noFill/>
            <a:prstDash val="sysDot"/>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14" name="13 Luna"/>
          <p:cNvSpPr/>
          <p:nvPr/>
        </p:nvSpPr>
        <p:spPr>
          <a:xfrm flipH="1">
            <a:off x="4573363" y="785794"/>
            <a:ext cx="3738137" cy="3111447"/>
          </a:xfrm>
          <a:prstGeom prst="moon">
            <a:avLst>
              <a:gd name="adj" fmla="val 26783"/>
            </a:avLst>
          </a:prstGeom>
          <a:blipFill>
            <a:blip r:embed="rId3">
              <a:lum bright="40000"/>
            </a:blip>
            <a:stretch>
              <a:fillRect/>
            </a:stretch>
          </a:blipFill>
          <a:ln w="3175">
            <a:noFill/>
            <a:prstDash val="sysDot"/>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15" name="14 Luna"/>
          <p:cNvSpPr/>
          <p:nvPr/>
        </p:nvSpPr>
        <p:spPr>
          <a:xfrm flipH="1">
            <a:off x="4573363" y="1071546"/>
            <a:ext cx="3738138" cy="3111447"/>
          </a:xfrm>
          <a:prstGeom prst="moon">
            <a:avLst>
              <a:gd name="adj" fmla="val 26783"/>
            </a:avLst>
          </a:prstGeom>
          <a:blipFill>
            <a:blip r:embed="rId3">
              <a:lum bright="40000"/>
            </a:blip>
            <a:stretch>
              <a:fillRect/>
            </a:stretch>
          </a:blipFill>
          <a:ln w="3175">
            <a:noFill/>
            <a:prstDash val="sysDot"/>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16" name="15 Luna"/>
          <p:cNvSpPr/>
          <p:nvPr/>
        </p:nvSpPr>
        <p:spPr>
          <a:xfrm flipH="1">
            <a:off x="4573363" y="1285860"/>
            <a:ext cx="3738138" cy="3136010"/>
          </a:xfrm>
          <a:prstGeom prst="moon">
            <a:avLst>
              <a:gd name="adj" fmla="val 26783"/>
            </a:avLst>
          </a:prstGeom>
          <a:blipFill>
            <a:blip r:embed="rId3">
              <a:lum bright="40000"/>
            </a:blip>
            <a:stretch>
              <a:fillRect/>
            </a:stretch>
          </a:blipFill>
          <a:ln w="3175">
            <a:noFill/>
            <a:prstDash val="sysDot"/>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17" name="16 Luna"/>
          <p:cNvSpPr/>
          <p:nvPr/>
        </p:nvSpPr>
        <p:spPr>
          <a:xfrm flipH="1">
            <a:off x="4643437" y="1612994"/>
            <a:ext cx="3668065" cy="3111447"/>
          </a:xfrm>
          <a:prstGeom prst="moon">
            <a:avLst>
              <a:gd name="adj" fmla="val 26783"/>
            </a:avLst>
          </a:prstGeom>
          <a:blipFill>
            <a:blip r:embed="rId3">
              <a:lum bright="40000"/>
            </a:blip>
            <a:stretch>
              <a:fillRect/>
            </a:stretch>
          </a:blipFill>
          <a:ln w="3175">
            <a:noFill/>
            <a:prstDash val="sysDot"/>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18" name="17 Luna"/>
          <p:cNvSpPr/>
          <p:nvPr/>
        </p:nvSpPr>
        <p:spPr>
          <a:xfrm flipH="1">
            <a:off x="4641600" y="1928802"/>
            <a:ext cx="3573737" cy="2924103"/>
          </a:xfrm>
          <a:prstGeom prst="moon">
            <a:avLst>
              <a:gd name="adj" fmla="val 26783"/>
            </a:avLst>
          </a:prstGeom>
          <a:blipFill>
            <a:blip r:embed="rId3">
              <a:lum bright="40000"/>
            </a:blip>
            <a:stretch>
              <a:fillRect/>
            </a:stretch>
          </a:blipFill>
          <a:ln w="3175">
            <a:noFill/>
            <a:prstDash val="sysDot"/>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19" name="18 Luna"/>
          <p:cNvSpPr/>
          <p:nvPr/>
        </p:nvSpPr>
        <p:spPr>
          <a:xfrm flipH="1">
            <a:off x="4713509" y="2214554"/>
            <a:ext cx="3597991" cy="2754589"/>
          </a:xfrm>
          <a:prstGeom prst="moon">
            <a:avLst>
              <a:gd name="adj" fmla="val 26783"/>
            </a:avLst>
          </a:prstGeom>
          <a:blipFill>
            <a:blip r:embed="rId3">
              <a:lum bright="40000"/>
            </a:blip>
            <a:stretch>
              <a:fillRect/>
            </a:stretch>
          </a:blipFill>
          <a:ln w="3175">
            <a:noFill/>
            <a:prstDash val="sysDot"/>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20" name="19 Luna"/>
          <p:cNvSpPr/>
          <p:nvPr/>
        </p:nvSpPr>
        <p:spPr>
          <a:xfrm flipH="1">
            <a:off x="4571999" y="2643182"/>
            <a:ext cx="3668065" cy="2500318"/>
          </a:xfrm>
          <a:prstGeom prst="moon">
            <a:avLst>
              <a:gd name="adj" fmla="val 26783"/>
            </a:avLst>
          </a:prstGeom>
          <a:blipFill>
            <a:blip r:embed="rId3">
              <a:lum bright="40000"/>
            </a:blip>
            <a:stretch>
              <a:fillRect/>
            </a:stretch>
          </a:blipFill>
          <a:ln w="3175">
            <a:noFill/>
            <a:prstDash val="sysDot"/>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21" name="20 Rectángulo"/>
          <p:cNvSpPr/>
          <p:nvPr/>
        </p:nvSpPr>
        <p:spPr>
          <a:xfrm>
            <a:off x="-357222" y="-357208"/>
            <a:ext cx="9929882" cy="6357982"/>
          </a:xfrm>
          <a:prstGeom prst="rect">
            <a:avLst/>
          </a:prstGeom>
          <a:blipFill>
            <a:blip r:embed="rId4"/>
            <a:stretch>
              <a:fillRect/>
            </a:stretch>
          </a:blip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21"/>
                                        </p:tgtEl>
                                        <p:attrNameLst>
                                          <p:attrName>style.visibility</p:attrName>
                                        </p:attrNameLst>
                                      </p:cBhvr>
                                      <p:to>
                                        <p:strVal val="hidden"/>
                                      </p:to>
                                    </p:set>
                                  </p:childTnLst>
                                </p:cTn>
                              </p:par>
                              <p:par>
                                <p:cTn id="7" presetID="23" presetClass="entr" presetSubtype="528" fill="hold" grpId="0" nodeType="withEffect">
                                  <p:stCondLst>
                                    <p:cond delay="0"/>
                                  </p:stCondLst>
                                  <p:childTnLst>
                                    <p:set>
                                      <p:cBhvr>
                                        <p:cTn id="8" dur="1" fill="hold">
                                          <p:stCondLst>
                                            <p:cond delay="0"/>
                                          </p:stCondLst>
                                        </p:cTn>
                                        <p:tgtEl>
                                          <p:spTgt spid="3"/>
                                        </p:tgtEl>
                                        <p:attrNameLst>
                                          <p:attrName>style.visibility</p:attrName>
                                        </p:attrNameLst>
                                      </p:cBhvr>
                                      <p:to>
                                        <p:strVal val="visible"/>
                                      </p:to>
                                    </p:set>
                                    <p:anim calcmode="lin" valueType="num">
                                      <p:cBhvr>
                                        <p:cTn id="9" dur="2000" fill="hold"/>
                                        <p:tgtEl>
                                          <p:spTgt spid="3"/>
                                        </p:tgtEl>
                                        <p:attrNameLst>
                                          <p:attrName>ppt_w</p:attrName>
                                        </p:attrNameLst>
                                      </p:cBhvr>
                                      <p:tavLst>
                                        <p:tav tm="0">
                                          <p:val>
                                            <p:fltVal val="0"/>
                                          </p:val>
                                        </p:tav>
                                        <p:tav tm="100000">
                                          <p:val>
                                            <p:strVal val="#ppt_w"/>
                                          </p:val>
                                        </p:tav>
                                      </p:tavLst>
                                    </p:anim>
                                    <p:anim calcmode="lin" valueType="num">
                                      <p:cBhvr>
                                        <p:cTn id="10" dur="2000" fill="hold"/>
                                        <p:tgtEl>
                                          <p:spTgt spid="3"/>
                                        </p:tgtEl>
                                        <p:attrNameLst>
                                          <p:attrName>ppt_h</p:attrName>
                                        </p:attrNameLst>
                                      </p:cBhvr>
                                      <p:tavLst>
                                        <p:tav tm="0">
                                          <p:val>
                                            <p:fltVal val="0"/>
                                          </p:val>
                                        </p:tav>
                                        <p:tav tm="100000">
                                          <p:val>
                                            <p:strVal val="#ppt_h"/>
                                          </p:val>
                                        </p:tav>
                                      </p:tavLst>
                                    </p:anim>
                                    <p:anim calcmode="lin" valueType="num">
                                      <p:cBhvr>
                                        <p:cTn id="11" dur="2000" fill="hold"/>
                                        <p:tgtEl>
                                          <p:spTgt spid="3"/>
                                        </p:tgtEl>
                                        <p:attrNameLst>
                                          <p:attrName>ppt_x</p:attrName>
                                        </p:attrNameLst>
                                      </p:cBhvr>
                                      <p:tavLst>
                                        <p:tav tm="0">
                                          <p:val>
                                            <p:fltVal val="0.5"/>
                                          </p:val>
                                        </p:tav>
                                        <p:tav tm="100000">
                                          <p:val>
                                            <p:strVal val="#ppt_x"/>
                                          </p:val>
                                        </p:tav>
                                      </p:tavLst>
                                    </p:anim>
                                    <p:anim calcmode="lin" valueType="num">
                                      <p:cBhvr>
                                        <p:cTn id="12" dur="2000" fill="hold"/>
                                        <p:tgtEl>
                                          <p:spTgt spid="3"/>
                                        </p:tgtEl>
                                        <p:attrNameLst>
                                          <p:attrName>ppt_y</p:attrName>
                                        </p:attrNameLst>
                                      </p:cBhvr>
                                      <p:tavLst>
                                        <p:tav tm="0">
                                          <p:val>
                                            <p:fltVal val="0.5"/>
                                          </p:val>
                                        </p:tav>
                                        <p:tav tm="100000">
                                          <p:val>
                                            <p:strVal val="#ppt_y"/>
                                          </p:val>
                                        </p:tav>
                                      </p:tavLst>
                                    </p:anim>
                                  </p:childTnLst>
                                </p:cTn>
                              </p:par>
                              <p:par>
                                <p:cTn id="13" presetID="23" presetClass="entr" presetSubtype="528" fill="hold" grpId="0" nodeType="withEffect">
                                  <p:stCondLst>
                                    <p:cond delay="0"/>
                                  </p:stCondLst>
                                  <p:childTnLst>
                                    <p:set>
                                      <p:cBhvr>
                                        <p:cTn id="14" dur="1" fill="hold">
                                          <p:stCondLst>
                                            <p:cond delay="0"/>
                                          </p:stCondLst>
                                        </p:cTn>
                                        <p:tgtEl>
                                          <p:spTgt spid="4"/>
                                        </p:tgtEl>
                                        <p:attrNameLst>
                                          <p:attrName>style.visibility</p:attrName>
                                        </p:attrNameLst>
                                      </p:cBhvr>
                                      <p:to>
                                        <p:strVal val="visible"/>
                                      </p:to>
                                    </p:set>
                                    <p:anim calcmode="lin" valueType="num">
                                      <p:cBhvr>
                                        <p:cTn id="15" dur="2000" fill="hold"/>
                                        <p:tgtEl>
                                          <p:spTgt spid="4"/>
                                        </p:tgtEl>
                                        <p:attrNameLst>
                                          <p:attrName>ppt_w</p:attrName>
                                        </p:attrNameLst>
                                      </p:cBhvr>
                                      <p:tavLst>
                                        <p:tav tm="0">
                                          <p:val>
                                            <p:fltVal val="0"/>
                                          </p:val>
                                        </p:tav>
                                        <p:tav tm="100000">
                                          <p:val>
                                            <p:strVal val="#ppt_w"/>
                                          </p:val>
                                        </p:tav>
                                      </p:tavLst>
                                    </p:anim>
                                    <p:anim calcmode="lin" valueType="num">
                                      <p:cBhvr>
                                        <p:cTn id="16" dur="2000" fill="hold"/>
                                        <p:tgtEl>
                                          <p:spTgt spid="4"/>
                                        </p:tgtEl>
                                        <p:attrNameLst>
                                          <p:attrName>ppt_h</p:attrName>
                                        </p:attrNameLst>
                                      </p:cBhvr>
                                      <p:tavLst>
                                        <p:tav tm="0">
                                          <p:val>
                                            <p:fltVal val="0"/>
                                          </p:val>
                                        </p:tav>
                                        <p:tav tm="100000">
                                          <p:val>
                                            <p:strVal val="#ppt_h"/>
                                          </p:val>
                                        </p:tav>
                                      </p:tavLst>
                                    </p:anim>
                                    <p:anim calcmode="lin" valueType="num">
                                      <p:cBhvr>
                                        <p:cTn id="17" dur="2000" fill="hold"/>
                                        <p:tgtEl>
                                          <p:spTgt spid="4"/>
                                        </p:tgtEl>
                                        <p:attrNameLst>
                                          <p:attrName>ppt_x</p:attrName>
                                        </p:attrNameLst>
                                      </p:cBhvr>
                                      <p:tavLst>
                                        <p:tav tm="0">
                                          <p:val>
                                            <p:fltVal val="0.5"/>
                                          </p:val>
                                        </p:tav>
                                        <p:tav tm="100000">
                                          <p:val>
                                            <p:strVal val="#ppt_x"/>
                                          </p:val>
                                        </p:tav>
                                      </p:tavLst>
                                    </p:anim>
                                    <p:anim calcmode="lin" valueType="num">
                                      <p:cBhvr>
                                        <p:cTn id="18" dur="2000" fill="hold"/>
                                        <p:tgtEl>
                                          <p:spTgt spid="4"/>
                                        </p:tgtEl>
                                        <p:attrNameLst>
                                          <p:attrName>ppt_y</p:attrName>
                                        </p:attrNameLst>
                                      </p:cBhvr>
                                      <p:tavLst>
                                        <p:tav tm="0">
                                          <p:val>
                                            <p:fltVal val="0.5"/>
                                          </p:val>
                                        </p:tav>
                                        <p:tav tm="100000">
                                          <p:val>
                                            <p:strVal val="#ppt_y"/>
                                          </p:val>
                                        </p:tav>
                                      </p:tavLst>
                                    </p:anim>
                                  </p:childTnLst>
                                </p:cTn>
                              </p:par>
                              <p:par>
                                <p:cTn id="19" presetID="23" presetClass="entr" presetSubtype="528" fill="hold" grpId="0" nodeType="withEffect">
                                  <p:stCondLst>
                                    <p:cond delay="0"/>
                                  </p:stCondLst>
                                  <p:childTnLst>
                                    <p:set>
                                      <p:cBhvr>
                                        <p:cTn id="20" dur="1" fill="hold">
                                          <p:stCondLst>
                                            <p:cond delay="0"/>
                                          </p:stCondLst>
                                        </p:cTn>
                                        <p:tgtEl>
                                          <p:spTgt spid="5"/>
                                        </p:tgtEl>
                                        <p:attrNameLst>
                                          <p:attrName>style.visibility</p:attrName>
                                        </p:attrNameLst>
                                      </p:cBhvr>
                                      <p:to>
                                        <p:strVal val="visible"/>
                                      </p:to>
                                    </p:set>
                                    <p:anim calcmode="lin" valueType="num">
                                      <p:cBhvr>
                                        <p:cTn id="21" dur="2000" fill="hold"/>
                                        <p:tgtEl>
                                          <p:spTgt spid="5"/>
                                        </p:tgtEl>
                                        <p:attrNameLst>
                                          <p:attrName>ppt_w</p:attrName>
                                        </p:attrNameLst>
                                      </p:cBhvr>
                                      <p:tavLst>
                                        <p:tav tm="0">
                                          <p:val>
                                            <p:fltVal val="0"/>
                                          </p:val>
                                        </p:tav>
                                        <p:tav tm="100000">
                                          <p:val>
                                            <p:strVal val="#ppt_w"/>
                                          </p:val>
                                        </p:tav>
                                      </p:tavLst>
                                    </p:anim>
                                    <p:anim calcmode="lin" valueType="num">
                                      <p:cBhvr>
                                        <p:cTn id="22" dur="2000" fill="hold"/>
                                        <p:tgtEl>
                                          <p:spTgt spid="5"/>
                                        </p:tgtEl>
                                        <p:attrNameLst>
                                          <p:attrName>ppt_h</p:attrName>
                                        </p:attrNameLst>
                                      </p:cBhvr>
                                      <p:tavLst>
                                        <p:tav tm="0">
                                          <p:val>
                                            <p:fltVal val="0"/>
                                          </p:val>
                                        </p:tav>
                                        <p:tav tm="100000">
                                          <p:val>
                                            <p:strVal val="#ppt_h"/>
                                          </p:val>
                                        </p:tav>
                                      </p:tavLst>
                                    </p:anim>
                                    <p:anim calcmode="lin" valueType="num">
                                      <p:cBhvr>
                                        <p:cTn id="23" dur="2000" fill="hold"/>
                                        <p:tgtEl>
                                          <p:spTgt spid="5"/>
                                        </p:tgtEl>
                                        <p:attrNameLst>
                                          <p:attrName>ppt_x</p:attrName>
                                        </p:attrNameLst>
                                      </p:cBhvr>
                                      <p:tavLst>
                                        <p:tav tm="0">
                                          <p:val>
                                            <p:fltVal val="0.5"/>
                                          </p:val>
                                        </p:tav>
                                        <p:tav tm="100000">
                                          <p:val>
                                            <p:strVal val="#ppt_x"/>
                                          </p:val>
                                        </p:tav>
                                      </p:tavLst>
                                    </p:anim>
                                    <p:anim calcmode="lin" valueType="num">
                                      <p:cBhvr>
                                        <p:cTn id="24" dur="2000" fill="hold"/>
                                        <p:tgtEl>
                                          <p:spTgt spid="5"/>
                                        </p:tgtEl>
                                        <p:attrNameLst>
                                          <p:attrName>ppt_y</p:attrName>
                                        </p:attrNameLst>
                                      </p:cBhvr>
                                      <p:tavLst>
                                        <p:tav tm="0">
                                          <p:val>
                                            <p:fltVal val="0.5"/>
                                          </p:val>
                                        </p:tav>
                                        <p:tav tm="100000">
                                          <p:val>
                                            <p:strVal val="#ppt_y"/>
                                          </p:val>
                                        </p:tav>
                                      </p:tavLst>
                                    </p:anim>
                                  </p:childTnLst>
                                </p:cTn>
                              </p:par>
                              <p:par>
                                <p:cTn id="25" presetID="23" presetClass="entr" presetSubtype="528" fill="hold" grpId="0" nodeType="withEffect">
                                  <p:stCondLst>
                                    <p:cond delay="0"/>
                                  </p:stCondLst>
                                  <p:childTnLst>
                                    <p:set>
                                      <p:cBhvr>
                                        <p:cTn id="26" dur="1" fill="hold">
                                          <p:stCondLst>
                                            <p:cond delay="0"/>
                                          </p:stCondLst>
                                        </p:cTn>
                                        <p:tgtEl>
                                          <p:spTgt spid="6"/>
                                        </p:tgtEl>
                                        <p:attrNameLst>
                                          <p:attrName>style.visibility</p:attrName>
                                        </p:attrNameLst>
                                      </p:cBhvr>
                                      <p:to>
                                        <p:strVal val="visible"/>
                                      </p:to>
                                    </p:set>
                                    <p:anim calcmode="lin" valueType="num">
                                      <p:cBhvr>
                                        <p:cTn id="27" dur="2000" fill="hold"/>
                                        <p:tgtEl>
                                          <p:spTgt spid="6"/>
                                        </p:tgtEl>
                                        <p:attrNameLst>
                                          <p:attrName>ppt_w</p:attrName>
                                        </p:attrNameLst>
                                      </p:cBhvr>
                                      <p:tavLst>
                                        <p:tav tm="0">
                                          <p:val>
                                            <p:fltVal val="0"/>
                                          </p:val>
                                        </p:tav>
                                        <p:tav tm="100000">
                                          <p:val>
                                            <p:strVal val="#ppt_w"/>
                                          </p:val>
                                        </p:tav>
                                      </p:tavLst>
                                    </p:anim>
                                    <p:anim calcmode="lin" valueType="num">
                                      <p:cBhvr>
                                        <p:cTn id="28" dur="2000" fill="hold"/>
                                        <p:tgtEl>
                                          <p:spTgt spid="6"/>
                                        </p:tgtEl>
                                        <p:attrNameLst>
                                          <p:attrName>ppt_h</p:attrName>
                                        </p:attrNameLst>
                                      </p:cBhvr>
                                      <p:tavLst>
                                        <p:tav tm="0">
                                          <p:val>
                                            <p:fltVal val="0"/>
                                          </p:val>
                                        </p:tav>
                                        <p:tav tm="100000">
                                          <p:val>
                                            <p:strVal val="#ppt_h"/>
                                          </p:val>
                                        </p:tav>
                                      </p:tavLst>
                                    </p:anim>
                                    <p:anim calcmode="lin" valueType="num">
                                      <p:cBhvr>
                                        <p:cTn id="29" dur="2000" fill="hold"/>
                                        <p:tgtEl>
                                          <p:spTgt spid="6"/>
                                        </p:tgtEl>
                                        <p:attrNameLst>
                                          <p:attrName>ppt_x</p:attrName>
                                        </p:attrNameLst>
                                      </p:cBhvr>
                                      <p:tavLst>
                                        <p:tav tm="0">
                                          <p:val>
                                            <p:fltVal val="0.5"/>
                                          </p:val>
                                        </p:tav>
                                        <p:tav tm="100000">
                                          <p:val>
                                            <p:strVal val="#ppt_x"/>
                                          </p:val>
                                        </p:tav>
                                      </p:tavLst>
                                    </p:anim>
                                    <p:anim calcmode="lin" valueType="num">
                                      <p:cBhvr>
                                        <p:cTn id="30" dur="2000" fill="hold"/>
                                        <p:tgtEl>
                                          <p:spTgt spid="6"/>
                                        </p:tgtEl>
                                        <p:attrNameLst>
                                          <p:attrName>ppt_y</p:attrName>
                                        </p:attrNameLst>
                                      </p:cBhvr>
                                      <p:tavLst>
                                        <p:tav tm="0">
                                          <p:val>
                                            <p:fltVal val="0.5"/>
                                          </p:val>
                                        </p:tav>
                                        <p:tav tm="100000">
                                          <p:val>
                                            <p:strVal val="#ppt_y"/>
                                          </p:val>
                                        </p:tav>
                                      </p:tavLst>
                                    </p:anim>
                                  </p:childTnLst>
                                </p:cTn>
                              </p:par>
                              <p:par>
                                <p:cTn id="31" presetID="23" presetClass="entr" presetSubtype="528" fill="hold" grpId="0" nodeType="withEffect">
                                  <p:stCondLst>
                                    <p:cond delay="0"/>
                                  </p:stCondLst>
                                  <p:childTnLst>
                                    <p:set>
                                      <p:cBhvr>
                                        <p:cTn id="32" dur="1" fill="hold">
                                          <p:stCondLst>
                                            <p:cond delay="0"/>
                                          </p:stCondLst>
                                        </p:cTn>
                                        <p:tgtEl>
                                          <p:spTgt spid="7"/>
                                        </p:tgtEl>
                                        <p:attrNameLst>
                                          <p:attrName>style.visibility</p:attrName>
                                        </p:attrNameLst>
                                      </p:cBhvr>
                                      <p:to>
                                        <p:strVal val="visible"/>
                                      </p:to>
                                    </p:set>
                                    <p:anim calcmode="lin" valueType="num">
                                      <p:cBhvr>
                                        <p:cTn id="33" dur="2000" fill="hold"/>
                                        <p:tgtEl>
                                          <p:spTgt spid="7"/>
                                        </p:tgtEl>
                                        <p:attrNameLst>
                                          <p:attrName>ppt_w</p:attrName>
                                        </p:attrNameLst>
                                      </p:cBhvr>
                                      <p:tavLst>
                                        <p:tav tm="0">
                                          <p:val>
                                            <p:fltVal val="0"/>
                                          </p:val>
                                        </p:tav>
                                        <p:tav tm="100000">
                                          <p:val>
                                            <p:strVal val="#ppt_w"/>
                                          </p:val>
                                        </p:tav>
                                      </p:tavLst>
                                    </p:anim>
                                    <p:anim calcmode="lin" valueType="num">
                                      <p:cBhvr>
                                        <p:cTn id="34" dur="2000" fill="hold"/>
                                        <p:tgtEl>
                                          <p:spTgt spid="7"/>
                                        </p:tgtEl>
                                        <p:attrNameLst>
                                          <p:attrName>ppt_h</p:attrName>
                                        </p:attrNameLst>
                                      </p:cBhvr>
                                      <p:tavLst>
                                        <p:tav tm="0">
                                          <p:val>
                                            <p:fltVal val="0"/>
                                          </p:val>
                                        </p:tav>
                                        <p:tav tm="100000">
                                          <p:val>
                                            <p:strVal val="#ppt_h"/>
                                          </p:val>
                                        </p:tav>
                                      </p:tavLst>
                                    </p:anim>
                                    <p:anim calcmode="lin" valueType="num">
                                      <p:cBhvr>
                                        <p:cTn id="35" dur="2000" fill="hold"/>
                                        <p:tgtEl>
                                          <p:spTgt spid="7"/>
                                        </p:tgtEl>
                                        <p:attrNameLst>
                                          <p:attrName>ppt_x</p:attrName>
                                        </p:attrNameLst>
                                      </p:cBhvr>
                                      <p:tavLst>
                                        <p:tav tm="0">
                                          <p:val>
                                            <p:fltVal val="0.5"/>
                                          </p:val>
                                        </p:tav>
                                        <p:tav tm="100000">
                                          <p:val>
                                            <p:strVal val="#ppt_x"/>
                                          </p:val>
                                        </p:tav>
                                      </p:tavLst>
                                    </p:anim>
                                    <p:anim calcmode="lin" valueType="num">
                                      <p:cBhvr>
                                        <p:cTn id="36" dur="2000" fill="hold"/>
                                        <p:tgtEl>
                                          <p:spTgt spid="7"/>
                                        </p:tgtEl>
                                        <p:attrNameLst>
                                          <p:attrName>ppt_y</p:attrName>
                                        </p:attrNameLst>
                                      </p:cBhvr>
                                      <p:tavLst>
                                        <p:tav tm="0">
                                          <p:val>
                                            <p:fltVal val="0.5"/>
                                          </p:val>
                                        </p:tav>
                                        <p:tav tm="100000">
                                          <p:val>
                                            <p:strVal val="#ppt_y"/>
                                          </p:val>
                                        </p:tav>
                                      </p:tavLst>
                                    </p:anim>
                                  </p:childTnLst>
                                </p:cTn>
                              </p:par>
                              <p:par>
                                <p:cTn id="37" presetID="23" presetClass="entr" presetSubtype="528" fill="hold" grpId="0" nodeType="withEffect">
                                  <p:stCondLst>
                                    <p:cond delay="0"/>
                                  </p:stCondLst>
                                  <p:childTnLst>
                                    <p:set>
                                      <p:cBhvr>
                                        <p:cTn id="38" dur="1" fill="hold">
                                          <p:stCondLst>
                                            <p:cond delay="0"/>
                                          </p:stCondLst>
                                        </p:cTn>
                                        <p:tgtEl>
                                          <p:spTgt spid="8"/>
                                        </p:tgtEl>
                                        <p:attrNameLst>
                                          <p:attrName>style.visibility</p:attrName>
                                        </p:attrNameLst>
                                      </p:cBhvr>
                                      <p:to>
                                        <p:strVal val="visible"/>
                                      </p:to>
                                    </p:set>
                                    <p:anim calcmode="lin" valueType="num">
                                      <p:cBhvr>
                                        <p:cTn id="39" dur="2000" fill="hold"/>
                                        <p:tgtEl>
                                          <p:spTgt spid="8"/>
                                        </p:tgtEl>
                                        <p:attrNameLst>
                                          <p:attrName>ppt_w</p:attrName>
                                        </p:attrNameLst>
                                      </p:cBhvr>
                                      <p:tavLst>
                                        <p:tav tm="0">
                                          <p:val>
                                            <p:fltVal val="0"/>
                                          </p:val>
                                        </p:tav>
                                        <p:tav tm="100000">
                                          <p:val>
                                            <p:strVal val="#ppt_w"/>
                                          </p:val>
                                        </p:tav>
                                      </p:tavLst>
                                    </p:anim>
                                    <p:anim calcmode="lin" valueType="num">
                                      <p:cBhvr>
                                        <p:cTn id="40" dur="2000" fill="hold"/>
                                        <p:tgtEl>
                                          <p:spTgt spid="8"/>
                                        </p:tgtEl>
                                        <p:attrNameLst>
                                          <p:attrName>ppt_h</p:attrName>
                                        </p:attrNameLst>
                                      </p:cBhvr>
                                      <p:tavLst>
                                        <p:tav tm="0">
                                          <p:val>
                                            <p:fltVal val="0"/>
                                          </p:val>
                                        </p:tav>
                                        <p:tav tm="100000">
                                          <p:val>
                                            <p:strVal val="#ppt_h"/>
                                          </p:val>
                                        </p:tav>
                                      </p:tavLst>
                                    </p:anim>
                                    <p:anim calcmode="lin" valueType="num">
                                      <p:cBhvr>
                                        <p:cTn id="41" dur="2000" fill="hold"/>
                                        <p:tgtEl>
                                          <p:spTgt spid="8"/>
                                        </p:tgtEl>
                                        <p:attrNameLst>
                                          <p:attrName>ppt_x</p:attrName>
                                        </p:attrNameLst>
                                      </p:cBhvr>
                                      <p:tavLst>
                                        <p:tav tm="0">
                                          <p:val>
                                            <p:fltVal val="0.5"/>
                                          </p:val>
                                        </p:tav>
                                        <p:tav tm="100000">
                                          <p:val>
                                            <p:strVal val="#ppt_x"/>
                                          </p:val>
                                        </p:tav>
                                      </p:tavLst>
                                    </p:anim>
                                    <p:anim calcmode="lin" valueType="num">
                                      <p:cBhvr>
                                        <p:cTn id="42" dur="2000" fill="hold"/>
                                        <p:tgtEl>
                                          <p:spTgt spid="8"/>
                                        </p:tgtEl>
                                        <p:attrNameLst>
                                          <p:attrName>ppt_y</p:attrName>
                                        </p:attrNameLst>
                                      </p:cBhvr>
                                      <p:tavLst>
                                        <p:tav tm="0">
                                          <p:val>
                                            <p:fltVal val="0.5"/>
                                          </p:val>
                                        </p:tav>
                                        <p:tav tm="100000">
                                          <p:val>
                                            <p:strVal val="#ppt_y"/>
                                          </p:val>
                                        </p:tav>
                                      </p:tavLst>
                                    </p:anim>
                                  </p:childTnLst>
                                </p:cTn>
                              </p:par>
                              <p:par>
                                <p:cTn id="43" presetID="23" presetClass="entr" presetSubtype="528" fill="hold" grpId="0" nodeType="withEffect">
                                  <p:stCondLst>
                                    <p:cond delay="0"/>
                                  </p:stCondLst>
                                  <p:childTnLst>
                                    <p:set>
                                      <p:cBhvr>
                                        <p:cTn id="44" dur="1" fill="hold">
                                          <p:stCondLst>
                                            <p:cond delay="0"/>
                                          </p:stCondLst>
                                        </p:cTn>
                                        <p:tgtEl>
                                          <p:spTgt spid="9"/>
                                        </p:tgtEl>
                                        <p:attrNameLst>
                                          <p:attrName>style.visibility</p:attrName>
                                        </p:attrNameLst>
                                      </p:cBhvr>
                                      <p:to>
                                        <p:strVal val="visible"/>
                                      </p:to>
                                    </p:set>
                                    <p:anim calcmode="lin" valueType="num">
                                      <p:cBhvr>
                                        <p:cTn id="45" dur="2000" fill="hold"/>
                                        <p:tgtEl>
                                          <p:spTgt spid="9"/>
                                        </p:tgtEl>
                                        <p:attrNameLst>
                                          <p:attrName>ppt_w</p:attrName>
                                        </p:attrNameLst>
                                      </p:cBhvr>
                                      <p:tavLst>
                                        <p:tav tm="0">
                                          <p:val>
                                            <p:fltVal val="0"/>
                                          </p:val>
                                        </p:tav>
                                        <p:tav tm="100000">
                                          <p:val>
                                            <p:strVal val="#ppt_w"/>
                                          </p:val>
                                        </p:tav>
                                      </p:tavLst>
                                    </p:anim>
                                    <p:anim calcmode="lin" valueType="num">
                                      <p:cBhvr>
                                        <p:cTn id="46" dur="2000" fill="hold"/>
                                        <p:tgtEl>
                                          <p:spTgt spid="9"/>
                                        </p:tgtEl>
                                        <p:attrNameLst>
                                          <p:attrName>ppt_h</p:attrName>
                                        </p:attrNameLst>
                                      </p:cBhvr>
                                      <p:tavLst>
                                        <p:tav tm="0">
                                          <p:val>
                                            <p:fltVal val="0"/>
                                          </p:val>
                                        </p:tav>
                                        <p:tav tm="100000">
                                          <p:val>
                                            <p:strVal val="#ppt_h"/>
                                          </p:val>
                                        </p:tav>
                                      </p:tavLst>
                                    </p:anim>
                                    <p:anim calcmode="lin" valueType="num">
                                      <p:cBhvr>
                                        <p:cTn id="47" dur="2000" fill="hold"/>
                                        <p:tgtEl>
                                          <p:spTgt spid="9"/>
                                        </p:tgtEl>
                                        <p:attrNameLst>
                                          <p:attrName>ppt_x</p:attrName>
                                        </p:attrNameLst>
                                      </p:cBhvr>
                                      <p:tavLst>
                                        <p:tav tm="0">
                                          <p:val>
                                            <p:fltVal val="0.5"/>
                                          </p:val>
                                        </p:tav>
                                        <p:tav tm="100000">
                                          <p:val>
                                            <p:strVal val="#ppt_x"/>
                                          </p:val>
                                        </p:tav>
                                      </p:tavLst>
                                    </p:anim>
                                    <p:anim calcmode="lin" valueType="num">
                                      <p:cBhvr>
                                        <p:cTn id="48" dur="2000" fill="hold"/>
                                        <p:tgtEl>
                                          <p:spTgt spid="9"/>
                                        </p:tgtEl>
                                        <p:attrNameLst>
                                          <p:attrName>ppt_y</p:attrName>
                                        </p:attrNameLst>
                                      </p:cBhvr>
                                      <p:tavLst>
                                        <p:tav tm="0">
                                          <p:val>
                                            <p:fltVal val="0.5"/>
                                          </p:val>
                                        </p:tav>
                                        <p:tav tm="100000">
                                          <p:val>
                                            <p:strVal val="#ppt_y"/>
                                          </p:val>
                                        </p:tav>
                                      </p:tavLst>
                                    </p:anim>
                                  </p:childTnLst>
                                </p:cTn>
                              </p:par>
                              <p:par>
                                <p:cTn id="49" presetID="23" presetClass="entr" presetSubtype="528" fill="hold" grpId="0" nodeType="withEffect">
                                  <p:stCondLst>
                                    <p:cond delay="0"/>
                                  </p:stCondLst>
                                  <p:childTnLst>
                                    <p:set>
                                      <p:cBhvr>
                                        <p:cTn id="50" dur="1" fill="hold">
                                          <p:stCondLst>
                                            <p:cond delay="0"/>
                                          </p:stCondLst>
                                        </p:cTn>
                                        <p:tgtEl>
                                          <p:spTgt spid="10"/>
                                        </p:tgtEl>
                                        <p:attrNameLst>
                                          <p:attrName>style.visibility</p:attrName>
                                        </p:attrNameLst>
                                      </p:cBhvr>
                                      <p:to>
                                        <p:strVal val="visible"/>
                                      </p:to>
                                    </p:set>
                                    <p:anim calcmode="lin" valueType="num">
                                      <p:cBhvr>
                                        <p:cTn id="51" dur="2000" fill="hold"/>
                                        <p:tgtEl>
                                          <p:spTgt spid="10"/>
                                        </p:tgtEl>
                                        <p:attrNameLst>
                                          <p:attrName>ppt_w</p:attrName>
                                        </p:attrNameLst>
                                      </p:cBhvr>
                                      <p:tavLst>
                                        <p:tav tm="0">
                                          <p:val>
                                            <p:fltVal val="0"/>
                                          </p:val>
                                        </p:tav>
                                        <p:tav tm="100000">
                                          <p:val>
                                            <p:strVal val="#ppt_w"/>
                                          </p:val>
                                        </p:tav>
                                      </p:tavLst>
                                    </p:anim>
                                    <p:anim calcmode="lin" valueType="num">
                                      <p:cBhvr>
                                        <p:cTn id="52" dur="2000" fill="hold"/>
                                        <p:tgtEl>
                                          <p:spTgt spid="10"/>
                                        </p:tgtEl>
                                        <p:attrNameLst>
                                          <p:attrName>ppt_h</p:attrName>
                                        </p:attrNameLst>
                                      </p:cBhvr>
                                      <p:tavLst>
                                        <p:tav tm="0">
                                          <p:val>
                                            <p:fltVal val="0"/>
                                          </p:val>
                                        </p:tav>
                                        <p:tav tm="100000">
                                          <p:val>
                                            <p:strVal val="#ppt_h"/>
                                          </p:val>
                                        </p:tav>
                                      </p:tavLst>
                                    </p:anim>
                                    <p:anim calcmode="lin" valueType="num">
                                      <p:cBhvr>
                                        <p:cTn id="53" dur="2000" fill="hold"/>
                                        <p:tgtEl>
                                          <p:spTgt spid="10"/>
                                        </p:tgtEl>
                                        <p:attrNameLst>
                                          <p:attrName>ppt_x</p:attrName>
                                        </p:attrNameLst>
                                      </p:cBhvr>
                                      <p:tavLst>
                                        <p:tav tm="0">
                                          <p:val>
                                            <p:fltVal val="0.5"/>
                                          </p:val>
                                        </p:tav>
                                        <p:tav tm="100000">
                                          <p:val>
                                            <p:strVal val="#ppt_x"/>
                                          </p:val>
                                        </p:tav>
                                      </p:tavLst>
                                    </p:anim>
                                    <p:anim calcmode="lin" valueType="num">
                                      <p:cBhvr>
                                        <p:cTn id="54" dur="2000" fill="hold"/>
                                        <p:tgtEl>
                                          <p:spTgt spid="10"/>
                                        </p:tgtEl>
                                        <p:attrNameLst>
                                          <p:attrName>ppt_y</p:attrName>
                                        </p:attrNameLst>
                                      </p:cBhvr>
                                      <p:tavLst>
                                        <p:tav tm="0">
                                          <p:val>
                                            <p:fltVal val="0.5"/>
                                          </p:val>
                                        </p:tav>
                                        <p:tav tm="100000">
                                          <p:val>
                                            <p:strVal val="#ppt_y"/>
                                          </p:val>
                                        </p:tav>
                                      </p:tavLst>
                                    </p:anim>
                                  </p:childTnLst>
                                </p:cTn>
                              </p:par>
                              <p:par>
                                <p:cTn id="55" presetID="23" presetClass="entr" presetSubtype="528" fill="hold" grpId="0" nodeType="withEffect">
                                  <p:stCondLst>
                                    <p:cond delay="0"/>
                                  </p:stCondLst>
                                  <p:childTnLst>
                                    <p:set>
                                      <p:cBhvr>
                                        <p:cTn id="56" dur="1" fill="hold">
                                          <p:stCondLst>
                                            <p:cond delay="0"/>
                                          </p:stCondLst>
                                        </p:cTn>
                                        <p:tgtEl>
                                          <p:spTgt spid="11"/>
                                        </p:tgtEl>
                                        <p:attrNameLst>
                                          <p:attrName>style.visibility</p:attrName>
                                        </p:attrNameLst>
                                      </p:cBhvr>
                                      <p:to>
                                        <p:strVal val="visible"/>
                                      </p:to>
                                    </p:set>
                                    <p:anim calcmode="lin" valueType="num">
                                      <p:cBhvr>
                                        <p:cTn id="57" dur="2000" fill="hold"/>
                                        <p:tgtEl>
                                          <p:spTgt spid="11"/>
                                        </p:tgtEl>
                                        <p:attrNameLst>
                                          <p:attrName>ppt_w</p:attrName>
                                        </p:attrNameLst>
                                      </p:cBhvr>
                                      <p:tavLst>
                                        <p:tav tm="0">
                                          <p:val>
                                            <p:fltVal val="0"/>
                                          </p:val>
                                        </p:tav>
                                        <p:tav tm="100000">
                                          <p:val>
                                            <p:strVal val="#ppt_w"/>
                                          </p:val>
                                        </p:tav>
                                      </p:tavLst>
                                    </p:anim>
                                    <p:anim calcmode="lin" valueType="num">
                                      <p:cBhvr>
                                        <p:cTn id="58" dur="2000" fill="hold"/>
                                        <p:tgtEl>
                                          <p:spTgt spid="11"/>
                                        </p:tgtEl>
                                        <p:attrNameLst>
                                          <p:attrName>ppt_h</p:attrName>
                                        </p:attrNameLst>
                                      </p:cBhvr>
                                      <p:tavLst>
                                        <p:tav tm="0">
                                          <p:val>
                                            <p:fltVal val="0"/>
                                          </p:val>
                                        </p:tav>
                                        <p:tav tm="100000">
                                          <p:val>
                                            <p:strVal val="#ppt_h"/>
                                          </p:val>
                                        </p:tav>
                                      </p:tavLst>
                                    </p:anim>
                                    <p:anim calcmode="lin" valueType="num">
                                      <p:cBhvr>
                                        <p:cTn id="59" dur="2000" fill="hold"/>
                                        <p:tgtEl>
                                          <p:spTgt spid="11"/>
                                        </p:tgtEl>
                                        <p:attrNameLst>
                                          <p:attrName>ppt_x</p:attrName>
                                        </p:attrNameLst>
                                      </p:cBhvr>
                                      <p:tavLst>
                                        <p:tav tm="0">
                                          <p:val>
                                            <p:fltVal val="0.5"/>
                                          </p:val>
                                        </p:tav>
                                        <p:tav tm="100000">
                                          <p:val>
                                            <p:strVal val="#ppt_x"/>
                                          </p:val>
                                        </p:tav>
                                      </p:tavLst>
                                    </p:anim>
                                    <p:anim calcmode="lin" valueType="num">
                                      <p:cBhvr>
                                        <p:cTn id="60" dur="2000" fill="hold"/>
                                        <p:tgtEl>
                                          <p:spTgt spid="11"/>
                                        </p:tgtEl>
                                        <p:attrNameLst>
                                          <p:attrName>ppt_y</p:attrName>
                                        </p:attrNameLst>
                                      </p:cBhvr>
                                      <p:tavLst>
                                        <p:tav tm="0">
                                          <p:val>
                                            <p:fltVal val="0.5"/>
                                          </p:val>
                                        </p:tav>
                                        <p:tav tm="100000">
                                          <p:val>
                                            <p:strVal val="#ppt_y"/>
                                          </p:val>
                                        </p:tav>
                                      </p:tavLst>
                                    </p:anim>
                                  </p:childTnLst>
                                </p:cTn>
                              </p:par>
                              <p:par>
                                <p:cTn id="61" presetID="23" presetClass="entr" presetSubtype="528" fill="hold" grpId="0" nodeType="withEffect">
                                  <p:stCondLst>
                                    <p:cond delay="0"/>
                                  </p:stCondLst>
                                  <p:childTnLst>
                                    <p:set>
                                      <p:cBhvr>
                                        <p:cTn id="62" dur="1" fill="hold">
                                          <p:stCondLst>
                                            <p:cond delay="0"/>
                                          </p:stCondLst>
                                        </p:cTn>
                                        <p:tgtEl>
                                          <p:spTgt spid="12"/>
                                        </p:tgtEl>
                                        <p:attrNameLst>
                                          <p:attrName>style.visibility</p:attrName>
                                        </p:attrNameLst>
                                      </p:cBhvr>
                                      <p:to>
                                        <p:strVal val="visible"/>
                                      </p:to>
                                    </p:set>
                                    <p:anim calcmode="lin" valueType="num">
                                      <p:cBhvr>
                                        <p:cTn id="63" dur="2000" fill="hold"/>
                                        <p:tgtEl>
                                          <p:spTgt spid="12"/>
                                        </p:tgtEl>
                                        <p:attrNameLst>
                                          <p:attrName>ppt_w</p:attrName>
                                        </p:attrNameLst>
                                      </p:cBhvr>
                                      <p:tavLst>
                                        <p:tav tm="0">
                                          <p:val>
                                            <p:fltVal val="0"/>
                                          </p:val>
                                        </p:tav>
                                        <p:tav tm="100000">
                                          <p:val>
                                            <p:strVal val="#ppt_w"/>
                                          </p:val>
                                        </p:tav>
                                      </p:tavLst>
                                    </p:anim>
                                    <p:anim calcmode="lin" valueType="num">
                                      <p:cBhvr>
                                        <p:cTn id="64" dur="2000" fill="hold"/>
                                        <p:tgtEl>
                                          <p:spTgt spid="12"/>
                                        </p:tgtEl>
                                        <p:attrNameLst>
                                          <p:attrName>ppt_h</p:attrName>
                                        </p:attrNameLst>
                                      </p:cBhvr>
                                      <p:tavLst>
                                        <p:tav tm="0">
                                          <p:val>
                                            <p:fltVal val="0"/>
                                          </p:val>
                                        </p:tav>
                                        <p:tav tm="100000">
                                          <p:val>
                                            <p:strVal val="#ppt_h"/>
                                          </p:val>
                                        </p:tav>
                                      </p:tavLst>
                                    </p:anim>
                                    <p:anim calcmode="lin" valueType="num">
                                      <p:cBhvr>
                                        <p:cTn id="65" dur="2000" fill="hold"/>
                                        <p:tgtEl>
                                          <p:spTgt spid="12"/>
                                        </p:tgtEl>
                                        <p:attrNameLst>
                                          <p:attrName>ppt_x</p:attrName>
                                        </p:attrNameLst>
                                      </p:cBhvr>
                                      <p:tavLst>
                                        <p:tav tm="0">
                                          <p:val>
                                            <p:fltVal val="0.5"/>
                                          </p:val>
                                        </p:tav>
                                        <p:tav tm="100000">
                                          <p:val>
                                            <p:strVal val="#ppt_x"/>
                                          </p:val>
                                        </p:tav>
                                      </p:tavLst>
                                    </p:anim>
                                    <p:anim calcmode="lin" valueType="num">
                                      <p:cBhvr>
                                        <p:cTn id="66" dur="2000" fill="hold"/>
                                        <p:tgtEl>
                                          <p:spTgt spid="12"/>
                                        </p:tgtEl>
                                        <p:attrNameLst>
                                          <p:attrName>ppt_y</p:attrName>
                                        </p:attrNameLst>
                                      </p:cBhvr>
                                      <p:tavLst>
                                        <p:tav tm="0">
                                          <p:val>
                                            <p:fltVal val="0.5"/>
                                          </p:val>
                                        </p:tav>
                                        <p:tav tm="100000">
                                          <p:val>
                                            <p:strVal val="#ppt_y"/>
                                          </p:val>
                                        </p:tav>
                                      </p:tavLst>
                                    </p:anim>
                                  </p:childTnLst>
                                </p:cTn>
                              </p:par>
                              <p:par>
                                <p:cTn id="67" presetID="23" presetClass="entr" presetSubtype="528" fill="hold" grpId="0" nodeType="withEffect">
                                  <p:stCondLst>
                                    <p:cond delay="0"/>
                                  </p:stCondLst>
                                  <p:childTnLst>
                                    <p:set>
                                      <p:cBhvr>
                                        <p:cTn id="68" dur="1" fill="hold">
                                          <p:stCondLst>
                                            <p:cond delay="0"/>
                                          </p:stCondLst>
                                        </p:cTn>
                                        <p:tgtEl>
                                          <p:spTgt spid="13"/>
                                        </p:tgtEl>
                                        <p:attrNameLst>
                                          <p:attrName>style.visibility</p:attrName>
                                        </p:attrNameLst>
                                      </p:cBhvr>
                                      <p:to>
                                        <p:strVal val="visible"/>
                                      </p:to>
                                    </p:set>
                                    <p:anim calcmode="lin" valueType="num">
                                      <p:cBhvr>
                                        <p:cTn id="69" dur="2000" fill="hold"/>
                                        <p:tgtEl>
                                          <p:spTgt spid="13"/>
                                        </p:tgtEl>
                                        <p:attrNameLst>
                                          <p:attrName>ppt_w</p:attrName>
                                        </p:attrNameLst>
                                      </p:cBhvr>
                                      <p:tavLst>
                                        <p:tav tm="0">
                                          <p:val>
                                            <p:fltVal val="0"/>
                                          </p:val>
                                        </p:tav>
                                        <p:tav tm="100000">
                                          <p:val>
                                            <p:strVal val="#ppt_w"/>
                                          </p:val>
                                        </p:tav>
                                      </p:tavLst>
                                    </p:anim>
                                    <p:anim calcmode="lin" valueType="num">
                                      <p:cBhvr>
                                        <p:cTn id="70" dur="2000" fill="hold"/>
                                        <p:tgtEl>
                                          <p:spTgt spid="13"/>
                                        </p:tgtEl>
                                        <p:attrNameLst>
                                          <p:attrName>ppt_h</p:attrName>
                                        </p:attrNameLst>
                                      </p:cBhvr>
                                      <p:tavLst>
                                        <p:tav tm="0">
                                          <p:val>
                                            <p:fltVal val="0"/>
                                          </p:val>
                                        </p:tav>
                                        <p:tav tm="100000">
                                          <p:val>
                                            <p:strVal val="#ppt_h"/>
                                          </p:val>
                                        </p:tav>
                                      </p:tavLst>
                                    </p:anim>
                                    <p:anim calcmode="lin" valueType="num">
                                      <p:cBhvr>
                                        <p:cTn id="71" dur="2000" fill="hold"/>
                                        <p:tgtEl>
                                          <p:spTgt spid="13"/>
                                        </p:tgtEl>
                                        <p:attrNameLst>
                                          <p:attrName>ppt_x</p:attrName>
                                        </p:attrNameLst>
                                      </p:cBhvr>
                                      <p:tavLst>
                                        <p:tav tm="0">
                                          <p:val>
                                            <p:fltVal val="0.5"/>
                                          </p:val>
                                        </p:tav>
                                        <p:tav tm="100000">
                                          <p:val>
                                            <p:strVal val="#ppt_x"/>
                                          </p:val>
                                        </p:tav>
                                      </p:tavLst>
                                    </p:anim>
                                    <p:anim calcmode="lin" valueType="num">
                                      <p:cBhvr>
                                        <p:cTn id="72" dur="2000" fill="hold"/>
                                        <p:tgtEl>
                                          <p:spTgt spid="13"/>
                                        </p:tgtEl>
                                        <p:attrNameLst>
                                          <p:attrName>ppt_y</p:attrName>
                                        </p:attrNameLst>
                                      </p:cBhvr>
                                      <p:tavLst>
                                        <p:tav tm="0">
                                          <p:val>
                                            <p:fltVal val="0.5"/>
                                          </p:val>
                                        </p:tav>
                                        <p:tav tm="100000">
                                          <p:val>
                                            <p:strVal val="#ppt_y"/>
                                          </p:val>
                                        </p:tav>
                                      </p:tavLst>
                                    </p:anim>
                                  </p:childTnLst>
                                </p:cTn>
                              </p:par>
                              <p:par>
                                <p:cTn id="73" presetID="23" presetClass="entr" presetSubtype="528" fill="hold" grpId="0" nodeType="withEffect">
                                  <p:stCondLst>
                                    <p:cond delay="0"/>
                                  </p:stCondLst>
                                  <p:childTnLst>
                                    <p:set>
                                      <p:cBhvr>
                                        <p:cTn id="74" dur="1" fill="hold">
                                          <p:stCondLst>
                                            <p:cond delay="0"/>
                                          </p:stCondLst>
                                        </p:cTn>
                                        <p:tgtEl>
                                          <p:spTgt spid="14"/>
                                        </p:tgtEl>
                                        <p:attrNameLst>
                                          <p:attrName>style.visibility</p:attrName>
                                        </p:attrNameLst>
                                      </p:cBhvr>
                                      <p:to>
                                        <p:strVal val="visible"/>
                                      </p:to>
                                    </p:set>
                                    <p:anim calcmode="lin" valueType="num">
                                      <p:cBhvr>
                                        <p:cTn id="75" dur="2000" fill="hold"/>
                                        <p:tgtEl>
                                          <p:spTgt spid="14"/>
                                        </p:tgtEl>
                                        <p:attrNameLst>
                                          <p:attrName>ppt_w</p:attrName>
                                        </p:attrNameLst>
                                      </p:cBhvr>
                                      <p:tavLst>
                                        <p:tav tm="0">
                                          <p:val>
                                            <p:fltVal val="0"/>
                                          </p:val>
                                        </p:tav>
                                        <p:tav tm="100000">
                                          <p:val>
                                            <p:strVal val="#ppt_w"/>
                                          </p:val>
                                        </p:tav>
                                      </p:tavLst>
                                    </p:anim>
                                    <p:anim calcmode="lin" valueType="num">
                                      <p:cBhvr>
                                        <p:cTn id="76" dur="2000" fill="hold"/>
                                        <p:tgtEl>
                                          <p:spTgt spid="14"/>
                                        </p:tgtEl>
                                        <p:attrNameLst>
                                          <p:attrName>ppt_h</p:attrName>
                                        </p:attrNameLst>
                                      </p:cBhvr>
                                      <p:tavLst>
                                        <p:tav tm="0">
                                          <p:val>
                                            <p:fltVal val="0"/>
                                          </p:val>
                                        </p:tav>
                                        <p:tav tm="100000">
                                          <p:val>
                                            <p:strVal val="#ppt_h"/>
                                          </p:val>
                                        </p:tav>
                                      </p:tavLst>
                                    </p:anim>
                                    <p:anim calcmode="lin" valueType="num">
                                      <p:cBhvr>
                                        <p:cTn id="77" dur="2000" fill="hold"/>
                                        <p:tgtEl>
                                          <p:spTgt spid="14"/>
                                        </p:tgtEl>
                                        <p:attrNameLst>
                                          <p:attrName>ppt_x</p:attrName>
                                        </p:attrNameLst>
                                      </p:cBhvr>
                                      <p:tavLst>
                                        <p:tav tm="0">
                                          <p:val>
                                            <p:fltVal val="0.5"/>
                                          </p:val>
                                        </p:tav>
                                        <p:tav tm="100000">
                                          <p:val>
                                            <p:strVal val="#ppt_x"/>
                                          </p:val>
                                        </p:tav>
                                      </p:tavLst>
                                    </p:anim>
                                    <p:anim calcmode="lin" valueType="num">
                                      <p:cBhvr>
                                        <p:cTn id="78" dur="2000" fill="hold"/>
                                        <p:tgtEl>
                                          <p:spTgt spid="14"/>
                                        </p:tgtEl>
                                        <p:attrNameLst>
                                          <p:attrName>ppt_y</p:attrName>
                                        </p:attrNameLst>
                                      </p:cBhvr>
                                      <p:tavLst>
                                        <p:tav tm="0">
                                          <p:val>
                                            <p:fltVal val="0.5"/>
                                          </p:val>
                                        </p:tav>
                                        <p:tav tm="100000">
                                          <p:val>
                                            <p:strVal val="#ppt_y"/>
                                          </p:val>
                                        </p:tav>
                                      </p:tavLst>
                                    </p:anim>
                                  </p:childTnLst>
                                </p:cTn>
                              </p:par>
                              <p:par>
                                <p:cTn id="79" presetID="23" presetClass="entr" presetSubtype="528" fill="hold" grpId="0" nodeType="withEffect">
                                  <p:stCondLst>
                                    <p:cond delay="0"/>
                                  </p:stCondLst>
                                  <p:childTnLst>
                                    <p:set>
                                      <p:cBhvr>
                                        <p:cTn id="80" dur="1" fill="hold">
                                          <p:stCondLst>
                                            <p:cond delay="0"/>
                                          </p:stCondLst>
                                        </p:cTn>
                                        <p:tgtEl>
                                          <p:spTgt spid="15"/>
                                        </p:tgtEl>
                                        <p:attrNameLst>
                                          <p:attrName>style.visibility</p:attrName>
                                        </p:attrNameLst>
                                      </p:cBhvr>
                                      <p:to>
                                        <p:strVal val="visible"/>
                                      </p:to>
                                    </p:set>
                                    <p:anim calcmode="lin" valueType="num">
                                      <p:cBhvr>
                                        <p:cTn id="81" dur="2000" fill="hold"/>
                                        <p:tgtEl>
                                          <p:spTgt spid="15"/>
                                        </p:tgtEl>
                                        <p:attrNameLst>
                                          <p:attrName>ppt_w</p:attrName>
                                        </p:attrNameLst>
                                      </p:cBhvr>
                                      <p:tavLst>
                                        <p:tav tm="0">
                                          <p:val>
                                            <p:fltVal val="0"/>
                                          </p:val>
                                        </p:tav>
                                        <p:tav tm="100000">
                                          <p:val>
                                            <p:strVal val="#ppt_w"/>
                                          </p:val>
                                        </p:tav>
                                      </p:tavLst>
                                    </p:anim>
                                    <p:anim calcmode="lin" valueType="num">
                                      <p:cBhvr>
                                        <p:cTn id="82" dur="2000" fill="hold"/>
                                        <p:tgtEl>
                                          <p:spTgt spid="15"/>
                                        </p:tgtEl>
                                        <p:attrNameLst>
                                          <p:attrName>ppt_h</p:attrName>
                                        </p:attrNameLst>
                                      </p:cBhvr>
                                      <p:tavLst>
                                        <p:tav tm="0">
                                          <p:val>
                                            <p:fltVal val="0"/>
                                          </p:val>
                                        </p:tav>
                                        <p:tav tm="100000">
                                          <p:val>
                                            <p:strVal val="#ppt_h"/>
                                          </p:val>
                                        </p:tav>
                                      </p:tavLst>
                                    </p:anim>
                                    <p:anim calcmode="lin" valueType="num">
                                      <p:cBhvr>
                                        <p:cTn id="83" dur="2000" fill="hold"/>
                                        <p:tgtEl>
                                          <p:spTgt spid="15"/>
                                        </p:tgtEl>
                                        <p:attrNameLst>
                                          <p:attrName>ppt_x</p:attrName>
                                        </p:attrNameLst>
                                      </p:cBhvr>
                                      <p:tavLst>
                                        <p:tav tm="0">
                                          <p:val>
                                            <p:fltVal val="0.5"/>
                                          </p:val>
                                        </p:tav>
                                        <p:tav tm="100000">
                                          <p:val>
                                            <p:strVal val="#ppt_x"/>
                                          </p:val>
                                        </p:tav>
                                      </p:tavLst>
                                    </p:anim>
                                    <p:anim calcmode="lin" valueType="num">
                                      <p:cBhvr>
                                        <p:cTn id="84" dur="2000" fill="hold"/>
                                        <p:tgtEl>
                                          <p:spTgt spid="15"/>
                                        </p:tgtEl>
                                        <p:attrNameLst>
                                          <p:attrName>ppt_y</p:attrName>
                                        </p:attrNameLst>
                                      </p:cBhvr>
                                      <p:tavLst>
                                        <p:tav tm="0">
                                          <p:val>
                                            <p:fltVal val="0.5"/>
                                          </p:val>
                                        </p:tav>
                                        <p:tav tm="100000">
                                          <p:val>
                                            <p:strVal val="#ppt_y"/>
                                          </p:val>
                                        </p:tav>
                                      </p:tavLst>
                                    </p:anim>
                                  </p:childTnLst>
                                </p:cTn>
                              </p:par>
                              <p:par>
                                <p:cTn id="85" presetID="23" presetClass="entr" presetSubtype="528" fill="hold" grpId="0" nodeType="withEffect">
                                  <p:stCondLst>
                                    <p:cond delay="0"/>
                                  </p:stCondLst>
                                  <p:childTnLst>
                                    <p:set>
                                      <p:cBhvr>
                                        <p:cTn id="86" dur="1" fill="hold">
                                          <p:stCondLst>
                                            <p:cond delay="0"/>
                                          </p:stCondLst>
                                        </p:cTn>
                                        <p:tgtEl>
                                          <p:spTgt spid="16"/>
                                        </p:tgtEl>
                                        <p:attrNameLst>
                                          <p:attrName>style.visibility</p:attrName>
                                        </p:attrNameLst>
                                      </p:cBhvr>
                                      <p:to>
                                        <p:strVal val="visible"/>
                                      </p:to>
                                    </p:set>
                                    <p:anim calcmode="lin" valueType="num">
                                      <p:cBhvr>
                                        <p:cTn id="87" dur="2000" fill="hold"/>
                                        <p:tgtEl>
                                          <p:spTgt spid="16"/>
                                        </p:tgtEl>
                                        <p:attrNameLst>
                                          <p:attrName>ppt_w</p:attrName>
                                        </p:attrNameLst>
                                      </p:cBhvr>
                                      <p:tavLst>
                                        <p:tav tm="0">
                                          <p:val>
                                            <p:fltVal val="0"/>
                                          </p:val>
                                        </p:tav>
                                        <p:tav tm="100000">
                                          <p:val>
                                            <p:strVal val="#ppt_w"/>
                                          </p:val>
                                        </p:tav>
                                      </p:tavLst>
                                    </p:anim>
                                    <p:anim calcmode="lin" valueType="num">
                                      <p:cBhvr>
                                        <p:cTn id="88" dur="2000" fill="hold"/>
                                        <p:tgtEl>
                                          <p:spTgt spid="16"/>
                                        </p:tgtEl>
                                        <p:attrNameLst>
                                          <p:attrName>ppt_h</p:attrName>
                                        </p:attrNameLst>
                                      </p:cBhvr>
                                      <p:tavLst>
                                        <p:tav tm="0">
                                          <p:val>
                                            <p:fltVal val="0"/>
                                          </p:val>
                                        </p:tav>
                                        <p:tav tm="100000">
                                          <p:val>
                                            <p:strVal val="#ppt_h"/>
                                          </p:val>
                                        </p:tav>
                                      </p:tavLst>
                                    </p:anim>
                                    <p:anim calcmode="lin" valueType="num">
                                      <p:cBhvr>
                                        <p:cTn id="89" dur="2000" fill="hold"/>
                                        <p:tgtEl>
                                          <p:spTgt spid="16"/>
                                        </p:tgtEl>
                                        <p:attrNameLst>
                                          <p:attrName>ppt_x</p:attrName>
                                        </p:attrNameLst>
                                      </p:cBhvr>
                                      <p:tavLst>
                                        <p:tav tm="0">
                                          <p:val>
                                            <p:fltVal val="0.5"/>
                                          </p:val>
                                        </p:tav>
                                        <p:tav tm="100000">
                                          <p:val>
                                            <p:strVal val="#ppt_x"/>
                                          </p:val>
                                        </p:tav>
                                      </p:tavLst>
                                    </p:anim>
                                    <p:anim calcmode="lin" valueType="num">
                                      <p:cBhvr>
                                        <p:cTn id="90" dur="2000" fill="hold"/>
                                        <p:tgtEl>
                                          <p:spTgt spid="16"/>
                                        </p:tgtEl>
                                        <p:attrNameLst>
                                          <p:attrName>ppt_y</p:attrName>
                                        </p:attrNameLst>
                                      </p:cBhvr>
                                      <p:tavLst>
                                        <p:tav tm="0">
                                          <p:val>
                                            <p:fltVal val="0.5"/>
                                          </p:val>
                                        </p:tav>
                                        <p:tav tm="100000">
                                          <p:val>
                                            <p:strVal val="#ppt_y"/>
                                          </p:val>
                                        </p:tav>
                                      </p:tavLst>
                                    </p:anim>
                                  </p:childTnLst>
                                </p:cTn>
                              </p:par>
                              <p:par>
                                <p:cTn id="91" presetID="23" presetClass="entr" presetSubtype="528" fill="hold" grpId="0" nodeType="withEffect">
                                  <p:stCondLst>
                                    <p:cond delay="0"/>
                                  </p:stCondLst>
                                  <p:childTnLst>
                                    <p:set>
                                      <p:cBhvr>
                                        <p:cTn id="92" dur="1" fill="hold">
                                          <p:stCondLst>
                                            <p:cond delay="0"/>
                                          </p:stCondLst>
                                        </p:cTn>
                                        <p:tgtEl>
                                          <p:spTgt spid="17"/>
                                        </p:tgtEl>
                                        <p:attrNameLst>
                                          <p:attrName>style.visibility</p:attrName>
                                        </p:attrNameLst>
                                      </p:cBhvr>
                                      <p:to>
                                        <p:strVal val="visible"/>
                                      </p:to>
                                    </p:set>
                                    <p:anim calcmode="lin" valueType="num">
                                      <p:cBhvr>
                                        <p:cTn id="93" dur="2000" fill="hold"/>
                                        <p:tgtEl>
                                          <p:spTgt spid="17"/>
                                        </p:tgtEl>
                                        <p:attrNameLst>
                                          <p:attrName>ppt_w</p:attrName>
                                        </p:attrNameLst>
                                      </p:cBhvr>
                                      <p:tavLst>
                                        <p:tav tm="0">
                                          <p:val>
                                            <p:fltVal val="0"/>
                                          </p:val>
                                        </p:tav>
                                        <p:tav tm="100000">
                                          <p:val>
                                            <p:strVal val="#ppt_w"/>
                                          </p:val>
                                        </p:tav>
                                      </p:tavLst>
                                    </p:anim>
                                    <p:anim calcmode="lin" valueType="num">
                                      <p:cBhvr>
                                        <p:cTn id="94" dur="2000" fill="hold"/>
                                        <p:tgtEl>
                                          <p:spTgt spid="17"/>
                                        </p:tgtEl>
                                        <p:attrNameLst>
                                          <p:attrName>ppt_h</p:attrName>
                                        </p:attrNameLst>
                                      </p:cBhvr>
                                      <p:tavLst>
                                        <p:tav tm="0">
                                          <p:val>
                                            <p:fltVal val="0"/>
                                          </p:val>
                                        </p:tav>
                                        <p:tav tm="100000">
                                          <p:val>
                                            <p:strVal val="#ppt_h"/>
                                          </p:val>
                                        </p:tav>
                                      </p:tavLst>
                                    </p:anim>
                                    <p:anim calcmode="lin" valueType="num">
                                      <p:cBhvr>
                                        <p:cTn id="95" dur="2000" fill="hold"/>
                                        <p:tgtEl>
                                          <p:spTgt spid="17"/>
                                        </p:tgtEl>
                                        <p:attrNameLst>
                                          <p:attrName>ppt_x</p:attrName>
                                        </p:attrNameLst>
                                      </p:cBhvr>
                                      <p:tavLst>
                                        <p:tav tm="0">
                                          <p:val>
                                            <p:fltVal val="0.5"/>
                                          </p:val>
                                        </p:tav>
                                        <p:tav tm="100000">
                                          <p:val>
                                            <p:strVal val="#ppt_x"/>
                                          </p:val>
                                        </p:tav>
                                      </p:tavLst>
                                    </p:anim>
                                    <p:anim calcmode="lin" valueType="num">
                                      <p:cBhvr>
                                        <p:cTn id="96" dur="2000" fill="hold"/>
                                        <p:tgtEl>
                                          <p:spTgt spid="17"/>
                                        </p:tgtEl>
                                        <p:attrNameLst>
                                          <p:attrName>ppt_y</p:attrName>
                                        </p:attrNameLst>
                                      </p:cBhvr>
                                      <p:tavLst>
                                        <p:tav tm="0">
                                          <p:val>
                                            <p:fltVal val="0.5"/>
                                          </p:val>
                                        </p:tav>
                                        <p:tav tm="100000">
                                          <p:val>
                                            <p:strVal val="#ppt_y"/>
                                          </p:val>
                                        </p:tav>
                                      </p:tavLst>
                                    </p:anim>
                                  </p:childTnLst>
                                </p:cTn>
                              </p:par>
                              <p:par>
                                <p:cTn id="97" presetID="23" presetClass="entr" presetSubtype="528" fill="hold" grpId="0" nodeType="withEffect">
                                  <p:stCondLst>
                                    <p:cond delay="0"/>
                                  </p:stCondLst>
                                  <p:childTnLst>
                                    <p:set>
                                      <p:cBhvr>
                                        <p:cTn id="98" dur="1" fill="hold">
                                          <p:stCondLst>
                                            <p:cond delay="0"/>
                                          </p:stCondLst>
                                        </p:cTn>
                                        <p:tgtEl>
                                          <p:spTgt spid="18"/>
                                        </p:tgtEl>
                                        <p:attrNameLst>
                                          <p:attrName>style.visibility</p:attrName>
                                        </p:attrNameLst>
                                      </p:cBhvr>
                                      <p:to>
                                        <p:strVal val="visible"/>
                                      </p:to>
                                    </p:set>
                                    <p:anim calcmode="lin" valueType="num">
                                      <p:cBhvr>
                                        <p:cTn id="99" dur="2000" fill="hold"/>
                                        <p:tgtEl>
                                          <p:spTgt spid="18"/>
                                        </p:tgtEl>
                                        <p:attrNameLst>
                                          <p:attrName>ppt_w</p:attrName>
                                        </p:attrNameLst>
                                      </p:cBhvr>
                                      <p:tavLst>
                                        <p:tav tm="0">
                                          <p:val>
                                            <p:fltVal val="0"/>
                                          </p:val>
                                        </p:tav>
                                        <p:tav tm="100000">
                                          <p:val>
                                            <p:strVal val="#ppt_w"/>
                                          </p:val>
                                        </p:tav>
                                      </p:tavLst>
                                    </p:anim>
                                    <p:anim calcmode="lin" valueType="num">
                                      <p:cBhvr>
                                        <p:cTn id="100" dur="2000" fill="hold"/>
                                        <p:tgtEl>
                                          <p:spTgt spid="18"/>
                                        </p:tgtEl>
                                        <p:attrNameLst>
                                          <p:attrName>ppt_h</p:attrName>
                                        </p:attrNameLst>
                                      </p:cBhvr>
                                      <p:tavLst>
                                        <p:tav tm="0">
                                          <p:val>
                                            <p:fltVal val="0"/>
                                          </p:val>
                                        </p:tav>
                                        <p:tav tm="100000">
                                          <p:val>
                                            <p:strVal val="#ppt_h"/>
                                          </p:val>
                                        </p:tav>
                                      </p:tavLst>
                                    </p:anim>
                                    <p:anim calcmode="lin" valueType="num">
                                      <p:cBhvr>
                                        <p:cTn id="101" dur="2000" fill="hold"/>
                                        <p:tgtEl>
                                          <p:spTgt spid="18"/>
                                        </p:tgtEl>
                                        <p:attrNameLst>
                                          <p:attrName>ppt_x</p:attrName>
                                        </p:attrNameLst>
                                      </p:cBhvr>
                                      <p:tavLst>
                                        <p:tav tm="0">
                                          <p:val>
                                            <p:fltVal val="0.5"/>
                                          </p:val>
                                        </p:tav>
                                        <p:tav tm="100000">
                                          <p:val>
                                            <p:strVal val="#ppt_x"/>
                                          </p:val>
                                        </p:tav>
                                      </p:tavLst>
                                    </p:anim>
                                    <p:anim calcmode="lin" valueType="num">
                                      <p:cBhvr>
                                        <p:cTn id="102" dur="2000" fill="hold"/>
                                        <p:tgtEl>
                                          <p:spTgt spid="18"/>
                                        </p:tgtEl>
                                        <p:attrNameLst>
                                          <p:attrName>ppt_y</p:attrName>
                                        </p:attrNameLst>
                                      </p:cBhvr>
                                      <p:tavLst>
                                        <p:tav tm="0">
                                          <p:val>
                                            <p:fltVal val="0.5"/>
                                          </p:val>
                                        </p:tav>
                                        <p:tav tm="100000">
                                          <p:val>
                                            <p:strVal val="#ppt_y"/>
                                          </p:val>
                                        </p:tav>
                                      </p:tavLst>
                                    </p:anim>
                                  </p:childTnLst>
                                </p:cTn>
                              </p:par>
                              <p:par>
                                <p:cTn id="103" presetID="23" presetClass="entr" presetSubtype="528" fill="hold" grpId="0" nodeType="withEffect">
                                  <p:stCondLst>
                                    <p:cond delay="0"/>
                                  </p:stCondLst>
                                  <p:childTnLst>
                                    <p:set>
                                      <p:cBhvr>
                                        <p:cTn id="104" dur="1" fill="hold">
                                          <p:stCondLst>
                                            <p:cond delay="0"/>
                                          </p:stCondLst>
                                        </p:cTn>
                                        <p:tgtEl>
                                          <p:spTgt spid="19"/>
                                        </p:tgtEl>
                                        <p:attrNameLst>
                                          <p:attrName>style.visibility</p:attrName>
                                        </p:attrNameLst>
                                      </p:cBhvr>
                                      <p:to>
                                        <p:strVal val="visible"/>
                                      </p:to>
                                    </p:set>
                                    <p:anim calcmode="lin" valueType="num">
                                      <p:cBhvr>
                                        <p:cTn id="105" dur="2000" fill="hold"/>
                                        <p:tgtEl>
                                          <p:spTgt spid="19"/>
                                        </p:tgtEl>
                                        <p:attrNameLst>
                                          <p:attrName>ppt_w</p:attrName>
                                        </p:attrNameLst>
                                      </p:cBhvr>
                                      <p:tavLst>
                                        <p:tav tm="0">
                                          <p:val>
                                            <p:fltVal val="0"/>
                                          </p:val>
                                        </p:tav>
                                        <p:tav tm="100000">
                                          <p:val>
                                            <p:strVal val="#ppt_w"/>
                                          </p:val>
                                        </p:tav>
                                      </p:tavLst>
                                    </p:anim>
                                    <p:anim calcmode="lin" valueType="num">
                                      <p:cBhvr>
                                        <p:cTn id="106" dur="2000" fill="hold"/>
                                        <p:tgtEl>
                                          <p:spTgt spid="19"/>
                                        </p:tgtEl>
                                        <p:attrNameLst>
                                          <p:attrName>ppt_h</p:attrName>
                                        </p:attrNameLst>
                                      </p:cBhvr>
                                      <p:tavLst>
                                        <p:tav tm="0">
                                          <p:val>
                                            <p:fltVal val="0"/>
                                          </p:val>
                                        </p:tav>
                                        <p:tav tm="100000">
                                          <p:val>
                                            <p:strVal val="#ppt_h"/>
                                          </p:val>
                                        </p:tav>
                                      </p:tavLst>
                                    </p:anim>
                                    <p:anim calcmode="lin" valueType="num">
                                      <p:cBhvr>
                                        <p:cTn id="107" dur="2000" fill="hold"/>
                                        <p:tgtEl>
                                          <p:spTgt spid="19"/>
                                        </p:tgtEl>
                                        <p:attrNameLst>
                                          <p:attrName>ppt_x</p:attrName>
                                        </p:attrNameLst>
                                      </p:cBhvr>
                                      <p:tavLst>
                                        <p:tav tm="0">
                                          <p:val>
                                            <p:fltVal val="0.5"/>
                                          </p:val>
                                        </p:tav>
                                        <p:tav tm="100000">
                                          <p:val>
                                            <p:strVal val="#ppt_x"/>
                                          </p:val>
                                        </p:tav>
                                      </p:tavLst>
                                    </p:anim>
                                    <p:anim calcmode="lin" valueType="num">
                                      <p:cBhvr>
                                        <p:cTn id="108" dur="2000" fill="hold"/>
                                        <p:tgtEl>
                                          <p:spTgt spid="19"/>
                                        </p:tgtEl>
                                        <p:attrNameLst>
                                          <p:attrName>ppt_y</p:attrName>
                                        </p:attrNameLst>
                                      </p:cBhvr>
                                      <p:tavLst>
                                        <p:tav tm="0">
                                          <p:val>
                                            <p:fltVal val="0.5"/>
                                          </p:val>
                                        </p:tav>
                                        <p:tav tm="100000">
                                          <p:val>
                                            <p:strVal val="#ppt_y"/>
                                          </p:val>
                                        </p:tav>
                                      </p:tavLst>
                                    </p:anim>
                                  </p:childTnLst>
                                </p:cTn>
                              </p:par>
                              <p:par>
                                <p:cTn id="109" presetID="23" presetClass="entr" presetSubtype="528" fill="hold" grpId="0" nodeType="withEffect">
                                  <p:stCondLst>
                                    <p:cond delay="0"/>
                                  </p:stCondLst>
                                  <p:childTnLst>
                                    <p:set>
                                      <p:cBhvr>
                                        <p:cTn id="110" dur="1" fill="hold">
                                          <p:stCondLst>
                                            <p:cond delay="0"/>
                                          </p:stCondLst>
                                        </p:cTn>
                                        <p:tgtEl>
                                          <p:spTgt spid="20"/>
                                        </p:tgtEl>
                                        <p:attrNameLst>
                                          <p:attrName>style.visibility</p:attrName>
                                        </p:attrNameLst>
                                      </p:cBhvr>
                                      <p:to>
                                        <p:strVal val="visible"/>
                                      </p:to>
                                    </p:set>
                                    <p:anim calcmode="lin" valueType="num">
                                      <p:cBhvr>
                                        <p:cTn id="111" dur="2000" fill="hold"/>
                                        <p:tgtEl>
                                          <p:spTgt spid="20"/>
                                        </p:tgtEl>
                                        <p:attrNameLst>
                                          <p:attrName>ppt_w</p:attrName>
                                        </p:attrNameLst>
                                      </p:cBhvr>
                                      <p:tavLst>
                                        <p:tav tm="0">
                                          <p:val>
                                            <p:fltVal val="0"/>
                                          </p:val>
                                        </p:tav>
                                        <p:tav tm="100000">
                                          <p:val>
                                            <p:strVal val="#ppt_w"/>
                                          </p:val>
                                        </p:tav>
                                      </p:tavLst>
                                    </p:anim>
                                    <p:anim calcmode="lin" valueType="num">
                                      <p:cBhvr>
                                        <p:cTn id="112" dur="2000" fill="hold"/>
                                        <p:tgtEl>
                                          <p:spTgt spid="20"/>
                                        </p:tgtEl>
                                        <p:attrNameLst>
                                          <p:attrName>ppt_h</p:attrName>
                                        </p:attrNameLst>
                                      </p:cBhvr>
                                      <p:tavLst>
                                        <p:tav tm="0">
                                          <p:val>
                                            <p:fltVal val="0"/>
                                          </p:val>
                                        </p:tav>
                                        <p:tav tm="100000">
                                          <p:val>
                                            <p:strVal val="#ppt_h"/>
                                          </p:val>
                                        </p:tav>
                                      </p:tavLst>
                                    </p:anim>
                                    <p:anim calcmode="lin" valueType="num">
                                      <p:cBhvr>
                                        <p:cTn id="113" dur="2000" fill="hold"/>
                                        <p:tgtEl>
                                          <p:spTgt spid="20"/>
                                        </p:tgtEl>
                                        <p:attrNameLst>
                                          <p:attrName>ppt_x</p:attrName>
                                        </p:attrNameLst>
                                      </p:cBhvr>
                                      <p:tavLst>
                                        <p:tav tm="0">
                                          <p:val>
                                            <p:fltVal val="0.5"/>
                                          </p:val>
                                        </p:tav>
                                        <p:tav tm="100000">
                                          <p:val>
                                            <p:strVal val="#ppt_x"/>
                                          </p:val>
                                        </p:tav>
                                      </p:tavLst>
                                    </p:anim>
                                    <p:anim calcmode="lin" valueType="num">
                                      <p:cBhvr>
                                        <p:cTn id="114" dur="2000" fill="hold"/>
                                        <p:tgtEl>
                                          <p:spTgt spid="20"/>
                                        </p:tgtEl>
                                        <p:attrNameLst>
                                          <p:attrName>ppt_y</p:attrName>
                                        </p:attrNameLst>
                                      </p:cBhvr>
                                      <p:tavLst>
                                        <p:tav tm="0">
                                          <p:val>
                                            <p:fltVal val="0.5"/>
                                          </p:val>
                                        </p:tav>
                                        <p:tav tm="100000">
                                          <p:val>
                                            <p:strVal val="#ppt_y"/>
                                          </p:val>
                                        </p:tav>
                                      </p:tavLst>
                                    </p:anim>
                                  </p:childTnLst>
                                </p:cTn>
                              </p:par>
                              <p:par>
                                <p:cTn id="115" presetID="19" presetClass="entr" presetSubtype="5" fill="hold" grpId="1" nodeType="withEffect">
                                  <p:stCondLst>
                                    <p:cond delay="0"/>
                                  </p:stCondLst>
                                  <p:childTnLst>
                                    <p:set>
                                      <p:cBhvr>
                                        <p:cTn id="116" dur="1" fill="hold">
                                          <p:stCondLst>
                                            <p:cond delay="0"/>
                                          </p:stCondLst>
                                        </p:cTn>
                                        <p:tgtEl>
                                          <p:spTgt spid="3"/>
                                        </p:tgtEl>
                                        <p:attrNameLst>
                                          <p:attrName>style.visibility</p:attrName>
                                        </p:attrNameLst>
                                      </p:cBhvr>
                                      <p:to>
                                        <p:strVal val="visible"/>
                                      </p:to>
                                    </p:set>
                                    <p:anim calcmode="lin" valueType="num">
                                      <p:cBhvr>
                                        <p:cTn id="117" dur="2000" fill="hold"/>
                                        <p:tgtEl>
                                          <p:spTgt spid="3"/>
                                        </p:tgtEl>
                                        <p:attrNameLst>
                                          <p:attrName>ppt_w</p:attrName>
                                        </p:attrNameLst>
                                      </p:cBhvr>
                                      <p:tavLst>
                                        <p:tav tm="0">
                                          <p:val>
                                            <p:strVal val="#ppt_w"/>
                                          </p:val>
                                        </p:tav>
                                        <p:tav tm="100000">
                                          <p:val>
                                            <p:strVal val="#ppt_w"/>
                                          </p:val>
                                        </p:tav>
                                      </p:tavLst>
                                    </p:anim>
                                    <p:anim calcmode="lin" valueType="num">
                                      <p:cBhvr>
                                        <p:cTn id="118" dur="2000" fill="hold"/>
                                        <p:tgtEl>
                                          <p:spTgt spid="3"/>
                                        </p:tgtEl>
                                        <p:attrNameLst>
                                          <p:attrName>ppt_h</p:attrName>
                                        </p:attrNameLst>
                                      </p:cBhvr>
                                      <p:tavLst>
                                        <p:tav tm="0" fmla="#ppt_h*sin(2.5*pi*$)">
                                          <p:val>
                                            <p:fltVal val="0"/>
                                          </p:val>
                                        </p:tav>
                                        <p:tav tm="100000">
                                          <p:val>
                                            <p:fltVal val="1"/>
                                          </p:val>
                                        </p:tav>
                                      </p:tavLst>
                                    </p:anim>
                                  </p:childTnLst>
                                </p:cTn>
                              </p:par>
                              <p:par>
                                <p:cTn id="119" presetID="19" presetClass="entr" presetSubtype="5" fill="hold" grpId="1" nodeType="withEffect">
                                  <p:stCondLst>
                                    <p:cond delay="0"/>
                                  </p:stCondLst>
                                  <p:childTnLst>
                                    <p:set>
                                      <p:cBhvr>
                                        <p:cTn id="120" dur="1" fill="hold">
                                          <p:stCondLst>
                                            <p:cond delay="0"/>
                                          </p:stCondLst>
                                        </p:cTn>
                                        <p:tgtEl>
                                          <p:spTgt spid="4"/>
                                        </p:tgtEl>
                                        <p:attrNameLst>
                                          <p:attrName>style.visibility</p:attrName>
                                        </p:attrNameLst>
                                      </p:cBhvr>
                                      <p:to>
                                        <p:strVal val="visible"/>
                                      </p:to>
                                    </p:set>
                                    <p:anim calcmode="lin" valueType="num">
                                      <p:cBhvr>
                                        <p:cTn id="121" dur="2000" fill="hold"/>
                                        <p:tgtEl>
                                          <p:spTgt spid="4"/>
                                        </p:tgtEl>
                                        <p:attrNameLst>
                                          <p:attrName>ppt_w</p:attrName>
                                        </p:attrNameLst>
                                      </p:cBhvr>
                                      <p:tavLst>
                                        <p:tav tm="0">
                                          <p:val>
                                            <p:strVal val="#ppt_w"/>
                                          </p:val>
                                        </p:tav>
                                        <p:tav tm="100000">
                                          <p:val>
                                            <p:strVal val="#ppt_w"/>
                                          </p:val>
                                        </p:tav>
                                      </p:tavLst>
                                    </p:anim>
                                    <p:anim calcmode="lin" valueType="num">
                                      <p:cBhvr>
                                        <p:cTn id="122" dur="2000" fill="hold"/>
                                        <p:tgtEl>
                                          <p:spTgt spid="4"/>
                                        </p:tgtEl>
                                        <p:attrNameLst>
                                          <p:attrName>ppt_h</p:attrName>
                                        </p:attrNameLst>
                                      </p:cBhvr>
                                      <p:tavLst>
                                        <p:tav tm="0" fmla="#ppt_h*sin(2.5*pi*$)">
                                          <p:val>
                                            <p:fltVal val="0"/>
                                          </p:val>
                                        </p:tav>
                                        <p:tav tm="100000">
                                          <p:val>
                                            <p:fltVal val="1"/>
                                          </p:val>
                                        </p:tav>
                                      </p:tavLst>
                                    </p:anim>
                                  </p:childTnLst>
                                </p:cTn>
                              </p:par>
                              <p:par>
                                <p:cTn id="123" presetID="19" presetClass="entr" presetSubtype="5" fill="hold" grpId="1" nodeType="withEffect">
                                  <p:stCondLst>
                                    <p:cond delay="0"/>
                                  </p:stCondLst>
                                  <p:childTnLst>
                                    <p:set>
                                      <p:cBhvr>
                                        <p:cTn id="124" dur="1" fill="hold">
                                          <p:stCondLst>
                                            <p:cond delay="0"/>
                                          </p:stCondLst>
                                        </p:cTn>
                                        <p:tgtEl>
                                          <p:spTgt spid="5"/>
                                        </p:tgtEl>
                                        <p:attrNameLst>
                                          <p:attrName>style.visibility</p:attrName>
                                        </p:attrNameLst>
                                      </p:cBhvr>
                                      <p:to>
                                        <p:strVal val="visible"/>
                                      </p:to>
                                    </p:set>
                                    <p:anim calcmode="lin" valueType="num">
                                      <p:cBhvr>
                                        <p:cTn id="125" dur="2000" fill="hold"/>
                                        <p:tgtEl>
                                          <p:spTgt spid="5"/>
                                        </p:tgtEl>
                                        <p:attrNameLst>
                                          <p:attrName>ppt_w</p:attrName>
                                        </p:attrNameLst>
                                      </p:cBhvr>
                                      <p:tavLst>
                                        <p:tav tm="0">
                                          <p:val>
                                            <p:strVal val="#ppt_w"/>
                                          </p:val>
                                        </p:tav>
                                        <p:tav tm="100000">
                                          <p:val>
                                            <p:strVal val="#ppt_w"/>
                                          </p:val>
                                        </p:tav>
                                      </p:tavLst>
                                    </p:anim>
                                    <p:anim calcmode="lin" valueType="num">
                                      <p:cBhvr>
                                        <p:cTn id="126" dur="2000" fill="hold"/>
                                        <p:tgtEl>
                                          <p:spTgt spid="5"/>
                                        </p:tgtEl>
                                        <p:attrNameLst>
                                          <p:attrName>ppt_h</p:attrName>
                                        </p:attrNameLst>
                                      </p:cBhvr>
                                      <p:tavLst>
                                        <p:tav tm="0" fmla="#ppt_h*sin(2.5*pi*$)">
                                          <p:val>
                                            <p:fltVal val="0"/>
                                          </p:val>
                                        </p:tav>
                                        <p:tav tm="100000">
                                          <p:val>
                                            <p:fltVal val="1"/>
                                          </p:val>
                                        </p:tav>
                                      </p:tavLst>
                                    </p:anim>
                                  </p:childTnLst>
                                </p:cTn>
                              </p:par>
                              <p:par>
                                <p:cTn id="127" presetID="19" presetClass="entr" presetSubtype="5" fill="hold" grpId="1" nodeType="withEffect">
                                  <p:stCondLst>
                                    <p:cond delay="0"/>
                                  </p:stCondLst>
                                  <p:childTnLst>
                                    <p:set>
                                      <p:cBhvr>
                                        <p:cTn id="128" dur="1" fill="hold">
                                          <p:stCondLst>
                                            <p:cond delay="0"/>
                                          </p:stCondLst>
                                        </p:cTn>
                                        <p:tgtEl>
                                          <p:spTgt spid="6"/>
                                        </p:tgtEl>
                                        <p:attrNameLst>
                                          <p:attrName>style.visibility</p:attrName>
                                        </p:attrNameLst>
                                      </p:cBhvr>
                                      <p:to>
                                        <p:strVal val="visible"/>
                                      </p:to>
                                    </p:set>
                                    <p:anim calcmode="lin" valueType="num">
                                      <p:cBhvr>
                                        <p:cTn id="129" dur="2000" fill="hold"/>
                                        <p:tgtEl>
                                          <p:spTgt spid="6"/>
                                        </p:tgtEl>
                                        <p:attrNameLst>
                                          <p:attrName>ppt_w</p:attrName>
                                        </p:attrNameLst>
                                      </p:cBhvr>
                                      <p:tavLst>
                                        <p:tav tm="0">
                                          <p:val>
                                            <p:strVal val="#ppt_w"/>
                                          </p:val>
                                        </p:tav>
                                        <p:tav tm="100000">
                                          <p:val>
                                            <p:strVal val="#ppt_w"/>
                                          </p:val>
                                        </p:tav>
                                      </p:tavLst>
                                    </p:anim>
                                    <p:anim calcmode="lin" valueType="num">
                                      <p:cBhvr>
                                        <p:cTn id="130" dur="2000" fill="hold"/>
                                        <p:tgtEl>
                                          <p:spTgt spid="6"/>
                                        </p:tgtEl>
                                        <p:attrNameLst>
                                          <p:attrName>ppt_h</p:attrName>
                                        </p:attrNameLst>
                                      </p:cBhvr>
                                      <p:tavLst>
                                        <p:tav tm="0" fmla="#ppt_h*sin(2.5*pi*$)">
                                          <p:val>
                                            <p:fltVal val="0"/>
                                          </p:val>
                                        </p:tav>
                                        <p:tav tm="100000">
                                          <p:val>
                                            <p:fltVal val="1"/>
                                          </p:val>
                                        </p:tav>
                                      </p:tavLst>
                                    </p:anim>
                                  </p:childTnLst>
                                </p:cTn>
                              </p:par>
                              <p:par>
                                <p:cTn id="131" presetID="19" presetClass="entr" presetSubtype="5" fill="hold" grpId="1" nodeType="withEffect">
                                  <p:stCondLst>
                                    <p:cond delay="0"/>
                                  </p:stCondLst>
                                  <p:childTnLst>
                                    <p:set>
                                      <p:cBhvr>
                                        <p:cTn id="132" dur="1" fill="hold">
                                          <p:stCondLst>
                                            <p:cond delay="0"/>
                                          </p:stCondLst>
                                        </p:cTn>
                                        <p:tgtEl>
                                          <p:spTgt spid="7"/>
                                        </p:tgtEl>
                                        <p:attrNameLst>
                                          <p:attrName>style.visibility</p:attrName>
                                        </p:attrNameLst>
                                      </p:cBhvr>
                                      <p:to>
                                        <p:strVal val="visible"/>
                                      </p:to>
                                    </p:set>
                                    <p:anim calcmode="lin" valueType="num">
                                      <p:cBhvr>
                                        <p:cTn id="133" dur="2000" fill="hold"/>
                                        <p:tgtEl>
                                          <p:spTgt spid="7"/>
                                        </p:tgtEl>
                                        <p:attrNameLst>
                                          <p:attrName>ppt_w</p:attrName>
                                        </p:attrNameLst>
                                      </p:cBhvr>
                                      <p:tavLst>
                                        <p:tav tm="0">
                                          <p:val>
                                            <p:strVal val="#ppt_w"/>
                                          </p:val>
                                        </p:tav>
                                        <p:tav tm="100000">
                                          <p:val>
                                            <p:strVal val="#ppt_w"/>
                                          </p:val>
                                        </p:tav>
                                      </p:tavLst>
                                    </p:anim>
                                    <p:anim calcmode="lin" valueType="num">
                                      <p:cBhvr>
                                        <p:cTn id="134" dur="2000" fill="hold"/>
                                        <p:tgtEl>
                                          <p:spTgt spid="7"/>
                                        </p:tgtEl>
                                        <p:attrNameLst>
                                          <p:attrName>ppt_h</p:attrName>
                                        </p:attrNameLst>
                                      </p:cBhvr>
                                      <p:tavLst>
                                        <p:tav tm="0" fmla="#ppt_h*sin(2.5*pi*$)">
                                          <p:val>
                                            <p:fltVal val="0"/>
                                          </p:val>
                                        </p:tav>
                                        <p:tav tm="100000">
                                          <p:val>
                                            <p:fltVal val="1"/>
                                          </p:val>
                                        </p:tav>
                                      </p:tavLst>
                                    </p:anim>
                                  </p:childTnLst>
                                </p:cTn>
                              </p:par>
                              <p:par>
                                <p:cTn id="135" presetID="19" presetClass="entr" presetSubtype="5" fill="hold" grpId="1" nodeType="withEffect">
                                  <p:stCondLst>
                                    <p:cond delay="0"/>
                                  </p:stCondLst>
                                  <p:childTnLst>
                                    <p:set>
                                      <p:cBhvr>
                                        <p:cTn id="136" dur="1" fill="hold">
                                          <p:stCondLst>
                                            <p:cond delay="0"/>
                                          </p:stCondLst>
                                        </p:cTn>
                                        <p:tgtEl>
                                          <p:spTgt spid="8"/>
                                        </p:tgtEl>
                                        <p:attrNameLst>
                                          <p:attrName>style.visibility</p:attrName>
                                        </p:attrNameLst>
                                      </p:cBhvr>
                                      <p:to>
                                        <p:strVal val="visible"/>
                                      </p:to>
                                    </p:set>
                                    <p:anim calcmode="lin" valueType="num">
                                      <p:cBhvr>
                                        <p:cTn id="137" dur="2000" fill="hold"/>
                                        <p:tgtEl>
                                          <p:spTgt spid="8"/>
                                        </p:tgtEl>
                                        <p:attrNameLst>
                                          <p:attrName>ppt_w</p:attrName>
                                        </p:attrNameLst>
                                      </p:cBhvr>
                                      <p:tavLst>
                                        <p:tav tm="0">
                                          <p:val>
                                            <p:strVal val="#ppt_w"/>
                                          </p:val>
                                        </p:tav>
                                        <p:tav tm="100000">
                                          <p:val>
                                            <p:strVal val="#ppt_w"/>
                                          </p:val>
                                        </p:tav>
                                      </p:tavLst>
                                    </p:anim>
                                    <p:anim calcmode="lin" valueType="num">
                                      <p:cBhvr>
                                        <p:cTn id="138" dur="2000" fill="hold"/>
                                        <p:tgtEl>
                                          <p:spTgt spid="8"/>
                                        </p:tgtEl>
                                        <p:attrNameLst>
                                          <p:attrName>ppt_h</p:attrName>
                                        </p:attrNameLst>
                                      </p:cBhvr>
                                      <p:tavLst>
                                        <p:tav tm="0" fmla="#ppt_h*sin(2.5*pi*$)">
                                          <p:val>
                                            <p:fltVal val="0"/>
                                          </p:val>
                                        </p:tav>
                                        <p:tav tm="100000">
                                          <p:val>
                                            <p:fltVal val="1"/>
                                          </p:val>
                                        </p:tav>
                                      </p:tavLst>
                                    </p:anim>
                                  </p:childTnLst>
                                </p:cTn>
                              </p:par>
                              <p:par>
                                <p:cTn id="139" presetID="19" presetClass="entr" presetSubtype="5" fill="hold" grpId="1" nodeType="withEffect">
                                  <p:stCondLst>
                                    <p:cond delay="0"/>
                                  </p:stCondLst>
                                  <p:childTnLst>
                                    <p:set>
                                      <p:cBhvr>
                                        <p:cTn id="140" dur="1" fill="hold">
                                          <p:stCondLst>
                                            <p:cond delay="0"/>
                                          </p:stCondLst>
                                        </p:cTn>
                                        <p:tgtEl>
                                          <p:spTgt spid="9"/>
                                        </p:tgtEl>
                                        <p:attrNameLst>
                                          <p:attrName>style.visibility</p:attrName>
                                        </p:attrNameLst>
                                      </p:cBhvr>
                                      <p:to>
                                        <p:strVal val="visible"/>
                                      </p:to>
                                    </p:set>
                                    <p:anim calcmode="lin" valueType="num">
                                      <p:cBhvr>
                                        <p:cTn id="141" dur="2000" fill="hold"/>
                                        <p:tgtEl>
                                          <p:spTgt spid="9"/>
                                        </p:tgtEl>
                                        <p:attrNameLst>
                                          <p:attrName>ppt_w</p:attrName>
                                        </p:attrNameLst>
                                      </p:cBhvr>
                                      <p:tavLst>
                                        <p:tav tm="0">
                                          <p:val>
                                            <p:strVal val="#ppt_w"/>
                                          </p:val>
                                        </p:tav>
                                        <p:tav tm="100000">
                                          <p:val>
                                            <p:strVal val="#ppt_w"/>
                                          </p:val>
                                        </p:tav>
                                      </p:tavLst>
                                    </p:anim>
                                    <p:anim calcmode="lin" valueType="num">
                                      <p:cBhvr>
                                        <p:cTn id="142" dur="2000" fill="hold"/>
                                        <p:tgtEl>
                                          <p:spTgt spid="9"/>
                                        </p:tgtEl>
                                        <p:attrNameLst>
                                          <p:attrName>ppt_h</p:attrName>
                                        </p:attrNameLst>
                                      </p:cBhvr>
                                      <p:tavLst>
                                        <p:tav tm="0" fmla="#ppt_h*sin(2.5*pi*$)">
                                          <p:val>
                                            <p:fltVal val="0"/>
                                          </p:val>
                                        </p:tav>
                                        <p:tav tm="100000">
                                          <p:val>
                                            <p:fltVal val="1"/>
                                          </p:val>
                                        </p:tav>
                                      </p:tavLst>
                                    </p:anim>
                                  </p:childTnLst>
                                </p:cTn>
                              </p:par>
                              <p:par>
                                <p:cTn id="143" presetID="19" presetClass="entr" presetSubtype="5" fill="hold" grpId="1" nodeType="withEffect">
                                  <p:stCondLst>
                                    <p:cond delay="0"/>
                                  </p:stCondLst>
                                  <p:childTnLst>
                                    <p:set>
                                      <p:cBhvr>
                                        <p:cTn id="144" dur="1" fill="hold">
                                          <p:stCondLst>
                                            <p:cond delay="0"/>
                                          </p:stCondLst>
                                        </p:cTn>
                                        <p:tgtEl>
                                          <p:spTgt spid="10"/>
                                        </p:tgtEl>
                                        <p:attrNameLst>
                                          <p:attrName>style.visibility</p:attrName>
                                        </p:attrNameLst>
                                      </p:cBhvr>
                                      <p:to>
                                        <p:strVal val="visible"/>
                                      </p:to>
                                    </p:set>
                                    <p:anim calcmode="lin" valueType="num">
                                      <p:cBhvr>
                                        <p:cTn id="145" dur="2000" fill="hold"/>
                                        <p:tgtEl>
                                          <p:spTgt spid="10"/>
                                        </p:tgtEl>
                                        <p:attrNameLst>
                                          <p:attrName>ppt_w</p:attrName>
                                        </p:attrNameLst>
                                      </p:cBhvr>
                                      <p:tavLst>
                                        <p:tav tm="0">
                                          <p:val>
                                            <p:strVal val="#ppt_w"/>
                                          </p:val>
                                        </p:tav>
                                        <p:tav tm="100000">
                                          <p:val>
                                            <p:strVal val="#ppt_w"/>
                                          </p:val>
                                        </p:tav>
                                      </p:tavLst>
                                    </p:anim>
                                    <p:anim calcmode="lin" valueType="num">
                                      <p:cBhvr>
                                        <p:cTn id="146" dur="2000" fill="hold"/>
                                        <p:tgtEl>
                                          <p:spTgt spid="10"/>
                                        </p:tgtEl>
                                        <p:attrNameLst>
                                          <p:attrName>ppt_h</p:attrName>
                                        </p:attrNameLst>
                                      </p:cBhvr>
                                      <p:tavLst>
                                        <p:tav tm="0" fmla="#ppt_h*sin(2.5*pi*$)">
                                          <p:val>
                                            <p:fltVal val="0"/>
                                          </p:val>
                                        </p:tav>
                                        <p:tav tm="100000">
                                          <p:val>
                                            <p:fltVal val="1"/>
                                          </p:val>
                                        </p:tav>
                                      </p:tavLst>
                                    </p:anim>
                                  </p:childTnLst>
                                </p:cTn>
                              </p:par>
                              <p:par>
                                <p:cTn id="147" presetID="19" presetClass="entr" presetSubtype="5" fill="hold" grpId="1" nodeType="withEffect">
                                  <p:stCondLst>
                                    <p:cond delay="0"/>
                                  </p:stCondLst>
                                  <p:childTnLst>
                                    <p:set>
                                      <p:cBhvr>
                                        <p:cTn id="148" dur="1" fill="hold">
                                          <p:stCondLst>
                                            <p:cond delay="0"/>
                                          </p:stCondLst>
                                        </p:cTn>
                                        <p:tgtEl>
                                          <p:spTgt spid="11"/>
                                        </p:tgtEl>
                                        <p:attrNameLst>
                                          <p:attrName>style.visibility</p:attrName>
                                        </p:attrNameLst>
                                      </p:cBhvr>
                                      <p:to>
                                        <p:strVal val="visible"/>
                                      </p:to>
                                    </p:set>
                                    <p:anim calcmode="lin" valueType="num">
                                      <p:cBhvr>
                                        <p:cTn id="149" dur="2000" fill="hold"/>
                                        <p:tgtEl>
                                          <p:spTgt spid="11"/>
                                        </p:tgtEl>
                                        <p:attrNameLst>
                                          <p:attrName>ppt_w</p:attrName>
                                        </p:attrNameLst>
                                      </p:cBhvr>
                                      <p:tavLst>
                                        <p:tav tm="0">
                                          <p:val>
                                            <p:strVal val="#ppt_w"/>
                                          </p:val>
                                        </p:tav>
                                        <p:tav tm="100000">
                                          <p:val>
                                            <p:strVal val="#ppt_w"/>
                                          </p:val>
                                        </p:tav>
                                      </p:tavLst>
                                    </p:anim>
                                    <p:anim calcmode="lin" valueType="num">
                                      <p:cBhvr>
                                        <p:cTn id="150" dur="2000" fill="hold"/>
                                        <p:tgtEl>
                                          <p:spTgt spid="11"/>
                                        </p:tgtEl>
                                        <p:attrNameLst>
                                          <p:attrName>ppt_h</p:attrName>
                                        </p:attrNameLst>
                                      </p:cBhvr>
                                      <p:tavLst>
                                        <p:tav tm="0" fmla="#ppt_h*sin(2.5*pi*$)">
                                          <p:val>
                                            <p:fltVal val="0"/>
                                          </p:val>
                                        </p:tav>
                                        <p:tav tm="100000">
                                          <p:val>
                                            <p:fltVal val="1"/>
                                          </p:val>
                                        </p:tav>
                                      </p:tavLst>
                                    </p:anim>
                                  </p:childTnLst>
                                </p:cTn>
                              </p:par>
                              <p:par>
                                <p:cTn id="151" presetID="19" presetClass="entr" presetSubtype="5" fill="hold" grpId="1" nodeType="withEffect">
                                  <p:stCondLst>
                                    <p:cond delay="0"/>
                                  </p:stCondLst>
                                  <p:childTnLst>
                                    <p:set>
                                      <p:cBhvr>
                                        <p:cTn id="152" dur="1" fill="hold">
                                          <p:stCondLst>
                                            <p:cond delay="0"/>
                                          </p:stCondLst>
                                        </p:cTn>
                                        <p:tgtEl>
                                          <p:spTgt spid="12"/>
                                        </p:tgtEl>
                                        <p:attrNameLst>
                                          <p:attrName>style.visibility</p:attrName>
                                        </p:attrNameLst>
                                      </p:cBhvr>
                                      <p:to>
                                        <p:strVal val="visible"/>
                                      </p:to>
                                    </p:set>
                                    <p:anim calcmode="lin" valueType="num">
                                      <p:cBhvr>
                                        <p:cTn id="153" dur="2000" fill="hold"/>
                                        <p:tgtEl>
                                          <p:spTgt spid="12"/>
                                        </p:tgtEl>
                                        <p:attrNameLst>
                                          <p:attrName>ppt_w</p:attrName>
                                        </p:attrNameLst>
                                      </p:cBhvr>
                                      <p:tavLst>
                                        <p:tav tm="0">
                                          <p:val>
                                            <p:strVal val="#ppt_w"/>
                                          </p:val>
                                        </p:tav>
                                        <p:tav tm="100000">
                                          <p:val>
                                            <p:strVal val="#ppt_w"/>
                                          </p:val>
                                        </p:tav>
                                      </p:tavLst>
                                    </p:anim>
                                    <p:anim calcmode="lin" valueType="num">
                                      <p:cBhvr>
                                        <p:cTn id="154" dur="2000" fill="hold"/>
                                        <p:tgtEl>
                                          <p:spTgt spid="12"/>
                                        </p:tgtEl>
                                        <p:attrNameLst>
                                          <p:attrName>ppt_h</p:attrName>
                                        </p:attrNameLst>
                                      </p:cBhvr>
                                      <p:tavLst>
                                        <p:tav tm="0" fmla="#ppt_h*sin(2.5*pi*$)">
                                          <p:val>
                                            <p:fltVal val="0"/>
                                          </p:val>
                                        </p:tav>
                                        <p:tav tm="100000">
                                          <p:val>
                                            <p:fltVal val="1"/>
                                          </p:val>
                                        </p:tav>
                                      </p:tavLst>
                                    </p:anim>
                                  </p:childTnLst>
                                </p:cTn>
                              </p:par>
                              <p:par>
                                <p:cTn id="155" presetID="19" presetClass="entr" presetSubtype="5" fill="hold" grpId="1" nodeType="withEffect">
                                  <p:stCondLst>
                                    <p:cond delay="0"/>
                                  </p:stCondLst>
                                  <p:childTnLst>
                                    <p:set>
                                      <p:cBhvr>
                                        <p:cTn id="156" dur="1" fill="hold">
                                          <p:stCondLst>
                                            <p:cond delay="0"/>
                                          </p:stCondLst>
                                        </p:cTn>
                                        <p:tgtEl>
                                          <p:spTgt spid="13"/>
                                        </p:tgtEl>
                                        <p:attrNameLst>
                                          <p:attrName>style.visibility</p:attrName>
                                        </p:attrNameLst>
                                      </p:cBhvr>
                                      <p:to>
                                        <p:strVal val="visible"/>
                                      </p:to>
                                    </p:set>
                                    <p:anim calcmode="lin" valueType="num">
                                      <p:cBhvr>
                                        <p:cTn id="157" dur="2000" fill="hold"/>
                                        <p:tgtEl>
                                          <p:spTgt spid="13"/>
                                        </p:tgtEl>
                                        <p:attrNameLst>
                                          <p:attrName>ppt_w</p:attrName>
                                        </p:attrNameLst>
                                      </p:cBhvr>
                                      <p:tavLst>
                                        <p:tav tm="0">
                                          <p:val>
                                            <p:strVal val="#ppt_w"/>
                                          </p:val>
                                        </p:tav>
                                        <p:tav tm="100000">
                                          <p:val>
                                            <p:strVal val="#ppt_w"/>
                                          </p:val>
                                        </p:tav>
                                      </p:tavLst>
                                    </p:anim>
                                    <p:anim calcmode="lin" valueType="num">
                                      <p:cBhvr>
                                        <p:cTn id="158" dur="2000" fill="hold"/>
                                        <p:tgtEl>
                                          <p:spTgt spid="13"/>
                                        </p:tgtEl>
                                        <p:attrNameLst>
                                          <p:attrName>ppt_h</p:attrName>
                                        </p:attrNameLst>
                                      </p:cBhvr>
                                      <p:tavLst>
                                        <p:tav tm="0" fmla="#ppt_h*sin(2.5*pi*$)">
                                          <p:val>
                                            <p:fltVal val="0"/>
                                          </p:val>
                                        </p:tav>
                                        <p:tav tm="100000">
                                          <p:val>
                                            <p:fltVal val="1"/>
                                          </p:val>
                                        </p:tav>
                                      </p:tavLst>
                                    </p:anim>
                                  </p:childTnLst>
                                </p:cTn>
                              </p:par>
                              <p:par>
                                <p:cTn id="159" presetID="19" presetClass="entr" presetSubtype="5" fill="hold" grpId="1" nodeType="withEffect">
                                  <p:stCondLst>
                                    <p:cond delay="0"/>
                                  </p:stCondLst>
                                  <p:childTnLst>
                                    <p:set>
                                      <p:cBhvr>
                                        <p:cTn id="160" dur="1" fill="hold">
                                          <p:stCondLst>
                                            <p:cond delay="0"/>
                                          </p:stCondLst>
                                        </p:cTn>
                                        <p:tgtEl>
                                          <p:spTgt spid="14"/>
                                        </p:tgtEl>
                                        <p:attrNameLst>
                                          <p:attrName>style.visibility</p:attrName>
                                        </p:attrNameLst>
                                      </p:cBhvr>
                                      <p:to>
                                        <p:strVal val="visible"/>
                                      </p:to>
                                    </p:set>
                                    <p:anim calcmode="lin" valueType="num">
                                      <p:cBhvr>
                                        <p:cTn id="161" dur="2000" fill="hold"/>
                                        <p:tgtEl>
                                          <p:spTgt spid="14"/>
                                        </p:tgtEl>
                                        <p:attrNameLst>
                                          <p:attrName>ppt_w</p:attrName>
                                        </p:attrNameLst>
                                      </p:cBhvr>
                                      <p:tavLst>
                                        <p:tav tm="0">
                                          <p:val>
                                            <p:strVal val="#ppt_w"/>
                                          </p:val>
                                        </p:tav>
                                        <p:tav tm="100000">
                                          <p:val>
                                            <p:strVal val="#ppt_w"/>
                                          </p:val>
                                        </p:tav>
                                      </p:tavLst>
                                    </p:anim>
                                    <p:anim calcmode="lin" valueType="num">
                                      <p:cBhvr>
                                        <p:cTn id="162" dur="2000" fill="hold"/>
                                        <p:tgtEl>
                                          <p:spTgt spid="14"/>
                                        </p:tgtEl>
                                        <p:attrNameLst>
                                          <p:attrName>ppt_h</p:attrName>
                                        </p:attrNameLst>
                                      </p:cBhvr>
                                      <p:tavLst>
                                        <p:tav tm="0" fmla="#ppt_h*sin(2.5*pi*$)">
                                          <p:val>
                                            <p:fltVal val="0"/>
                                          </p:val>
                                        </p:tav>
                                        <p:tav tm="100000">
                                          <p:val>
                                            <p:fltVal val="1"/>
                                          </p:val>
                                        </p:tav>
                                      </p:tavLst>
                                    </p:anim>
                                  </p:childTnLst>
                                </p:cTn>
                              </p:par>
                              <p:par>
                                <p:cTn id="163" presetID="19" presetClass="entr" presetSubtype="5" fill="hold" grpId="1" nodeType="withEffect">
                                  <p:stCondLst>
                                    <p:cond delay="0"/>
                                  </p:stCondLst>
                                  <p:childTnLst>
                                    <p:set>
                                      <p:cBhvr>
                                        <p:cTn id="164" dur="1" fill="hold">
                                          <p:stCondLst>
                                            <p:cond delay="0"/>
                                          </p:stCondLst>
                                        </p:cTn>
                                        <p:tgtEl>
                                          <p:spTgt spid="15"/>
                                        </p:tgtEl>
                                        <p:attrNameLst>
                                          <p:attrName>style.visibility</p:attrName>
                                        </p:attrNameLst>
                                      </p:cBhvr>
                                      <p:to>
                                        <p:strVal val="visible"/>
                                      </p:to>
                                    </p:set>
                                    <p:anim calcmode="lin" valueType="num">
                                      <p:cBhvr>
                                        <p:cTn id="165" dur="2000" fill="hold"/>
                                        <p:tgtEl>
                                          <p:spTgt spid="15"/>
                                        </p:tgtEl>
                                        <p:attrNameLst>
                                          <p:attrName>ppt_w</p:attrName>
                                        </p:attrNameLst>
                                      </p:cBhvr>
                                      <p:tavLst>
                                        <p:tav tm="0">
                                          <p:val>
                                            <p:strVal val="#ppt_w"/>
                                          </p:val>
                                        </p:tav>
                                        <p:tav tm="100000">
                                          <p:val>
                                            <p:strVal val="#ppt_w"/>
                                          </p:val>
                                        </p:tav>
                                      </p:tavLst>
                                    </p:anim>
                                    <p:anim calcmode="lin" valueType="num">
                                      <p:cBhvr>
                                        <p:cTn id="166" dur="2000" fill="hold"/>
                                        <p:tgtEl>
                                          <p:spTgt spid="15"/>
                                        </p:tgtEl>
                                        <p:attrNameLst>
                                          <p:attrName>ppt_h</p:attrName>
                                        </p:attrNameLst>
                                      </p:cBhvr>
                                      <p:tavLst>
                                        <p:tav tm="0" fmla="#ppt_h*sin(2.5*pi*$)">
                                          <p:val>
                                            <p:fltVal val="0"/>
                                          </p:val>
                                        </p:tav>
                                        <p:tav tm="100000">
                                          <p:val>
                                            <p:fltVal val="1"/>
                                          </p:val>
                                        </p:tav>
                                      </p:tavLst>
                                    </p:anim>
                                  </p:childTnLst>
                                </p:cTn>
                              </p:par>
                              <p:par>
                                <p:cTn id="167" presetID="19" presetClass="entr" presetSubtype="5" fill="hold" grpId="1" nodeType="withEffect">
                                  <p:stCondLst>
                                    <p:cond delay="0"/>
                                  </p:stCondLst>
                                  <p:childTnLst>
                                    <p:set>
                                      <p:cBhvr>
                                        <p:cTn id="168" dur="1" fill="hold">
                                          <p:stCondLst>
                                            <p:cond delay="0"/>
                                          </p:stCondLst>
                                        </p:cTn>
                                        <p:tgtEl>
                                          <p:spTgt spid="16"/>
                                        </p:tgtEl>
                                        <p:attrNameLst>
                                          <p:attrName>style.visibility</p:attrName>
                                        </p:attrNameLst>
                                      </p:cBhvr>
                                      <p:to>
                                        <p:strVal val="visible"/>
                                      </p:to>
                                    </p:set>
                                    <p:anim calcmode="lin" valueType="num">
                                      <p:cBhvr>
                                        <p:cTn id="169" dur="2000" fill="hold"/>
                                        <p:tgtEl>
                                          <p:spTgt spid="16"/>
                                        </p:tgtEl>
                                        <p:attrNameLst>
                                          <p:attrName>ppt_w</p:attrName>
                                        </p:attrNameLst>
                                      </p:cBhvr>
                                      <p:tavLst>
                                        <p:tav tm="0">
                                          <p:val>
                                            <p:strVal val="#ppt_w"/>
                                          </p:val>
                                        </p:tav>
                                        <p:tav tm="100000">
                                          <p:val>
                                            <p:strVal val="#ppt_w"/>
                                          </p:val>
                                        </p:tav>
                                      </p:tavLst>
                                    </p:anim>
                                    <p:anim calcmode="lin" valueType="num">
                                      <p:cBhvr>
                                        <p:cTn id="170" dur="2000" fill="hold"/>
                                        <p:tgtEl>
                                          <p:spTgt spid="16"/>
                                        </p:tgtEl>
                                        <p:attrNameLst>
                                          <p:attrName>ppt_h</p:attrName>
                                        </p:attrNameLst>
                                      </p:cBhvr>
                                      <p:tavLst>
                                        <p:tav tm="0" fmla="#ppt_h*sin(2.5*pi*$)">
                                          <p:val>
                                            <p:fltVal val="0"/>
                                          </p:val>
                                        </p:tav>
                                        <p:tav tm="100000">
                                          <p:val>
                                            <p:fltVal val="1"/>
                                          </p:val>
                                        </p:tav>
                                      </p:tavLst>
                                    </p:anim>
                                  </p:childTnLst>
                                </p:cTn>
                              </p:par>
                              <p:par>
                                <p:cTn id="171" presetID="19" presetClass="entr" presetSubtype="5" fill="hold" grpId="1" nodeType="withEffect">
                                  <p:stCondLst>
                                    <p:cond delay="0"/>
                                  </p:stCondLst>
                                  <p:childTnLst>
                                    <p:set>
                                      <p:cBhvr>
                                        <p:cTn id="172" dur="1" fill="hold">
                                          <p:stCondLst>
                                            <p:cond delay="0"/>
                                          </p:stCondLst>
                                        </p:cTn>
                                        <p:tgtEl>
                                          <p:spTgt spid="17"/>
                                        </p:tgtEl>
                                        <p:attrNameLst>
                                          <p:attrName>style.visibility</p:attrName>
                                        </p:attrNameLst>
                                      </p:cBhvr>
                                      <p:to>
                                        <p:strVal val="visible"/>
                                      </p:to>
                                    </p:set>
                                    <p:anim calcmode="lin" valueType="num">
                                      <p:cBhvr>
                                        <p:cTn id="173" dur="2000" fill="hold"/>
                                        <p:tgtEl>
                                          <p:spTgt spid="17"/>
                                        </p:tgtEl>
                                        <p:attrNameLst>
                                          <p:attrName>ppt_w</p:attrName>
                                        </p:attrNameLst>
                                      </p:cBhvr>
                                      <p:tavLst>
                                        <p:tav tm="0">
                                          <p:val>
                                            <p:strVal val="#ppt_w"/>
                                          </p:val>
                                        </p:tav>
                                        <p:tav tm="100000">
                                          <p:val>
                                            <p:strVal val="#ppt_w"/>
                                          </p:val>
                                        </p:tav>
                                      </p:tavLst>
                                    </p:anim>
                                    <p:anim calcmode="lin" valueType="num">
                                      <p:cBhvr>
                                        <p:cTn id="174" dur="2000" fill="hold"/>
                                        <p:tgtEl>
                                          <p:spTgt spid="17"/>
                                        </p:tgtEl>
                                        <p:attrNameLst>
                                          <p:attrName>ppt_h</p:attrName>
                                        </p:attrNameLst>
                                      </p:cBhvr>
                                      <p:tavLst>
                                        <p:tav tm="0" fmla="#ppt_h*sin(2.5*pi*$)">
                                          <p:val>
                                            <p:fltVal val="0"/>
                                          </p:val>
                                        </p:tav>
                                        <p:tav tm="100000">
                                          <p:val>
                                            <p:fltVal val="1"/>
                                          </p:val>
                                        </p:tav>
                                      </p:tavLst>
                                    </p:anim>
                                  </p:childTnLst>
                                </p:cTn>
                              </p:par>
                              <p:par>
                                <p:cTn id="175" presetID="19" presetClass="entr" presetSubtype="5" fill="hold" grpId="1" nodeType="withEffect">
                                  <p:stCondLst>
                                    <p:cond delay="0"/>
                                  </p:stCondLst>
                                  <p:childTnLst>
                                    <p:set>
                                      <p:cBhvr>
                                        <p:cTn id="176" dur="1" fill="hold">
                                          <p:stCondLst>
                                            <p:cond delay="0"/>
                                          </p:stCondLst>
                                        </p:cTn>
                                        <p:tgtEl>
                                          <p:spTgt spid="18"/>
                                        </p:tgtEl>
                                        <p:attrNameLst>
                                          <p:attrName>style.visibility</p:attrName>
                                        </p:attrNameLst>
                                      </p:cBhvr>
                                      <p:to>
                                        <p:strVal val="visible"/>
                                      </p:to>
                                    </p:set>
                                    <p:anim calcmode="lin" valueType="num">
                                      <p:cBhvr>
                                        <p:cTn id="177" dur="2000" fill="hold"/>
                                        <p:tgtEl>
                                          <p:spTgt spid="18"/>
                                        </p:tgtEl>
                                        <p:attrNameLst>
                                          <p:attrName>ppt_w</p:attrName>
                                        </p:attrNameLst>
                                      </p:cBhvr>
                                      <p:tavLst>
                                        <p:tav tm="0">
                                          <p:val>
                                            <p:strVal val="#ppt_w"/>
                                          </p:val>
                                        </p:tav>
                                        <p:tav tm="100000">
                                          <p:val>
                                            <p:strVal val="#ppt_w"/>
                                          </p:val>
                                        </p:tav>
                                      </p:tavLst>
                                    </p:anim>
                                    <p:anim calcmode="lin" valueType="num">
                                      <p:cBhvr>
                                        <p:cTn id="178" dur="2000" fill="hold"/>
                                        <p:tgtEl>
                                          <p:spTgt spid="18"/>
                                        </p:tgtEl>
                                        <p:attrNameLst>
                                          <p:attrName>ppt_h</p:attrName>
                                        </p:attrNameLst>
                                      </p:cBhvr>
                                      <p:tavLst>
                                        <p:tav tm="0" fmla="#ppt_h*sin(2.5*pi*$)">
                                          <p:val>
                                            <p:fltVal val="0"/>
                                          </p:val>
                                        </p:tav>
                                        <p:tav tm="100000">
                                          <p:val>
                                            <p:fltVal val="1"/>
                                          </p:val>
                                        </p:tav>
                                      </p:tavLst>
                                    </p:anim>
                                  </p:childTnLst>
                                </p:cTn>
                              </p:par>
                              <p:par>
                                <p:cTn id="179" presetID="19" presetClass="entr" presetSubtype="5" fill="hold" grpId="1" nodeType="withEffect">
                                  <p:stCondLst>
                                    <p:cond delay="0"/>
                                  </p:stCondLst>
                                  <p:childTnLst>
                                    <p:set>
                                      <p:cBhvr>
                                        <p:cTn id="180" dur="1" fill="hold">
                                          <p:stCondLst>
                                            <p:cond delay="0"/>
                                          </p:stCondLst>
                                        </p:cTn>
                                        <p:tgtEl>
                                          <p:spTgt spid="19"/>
                                        </p:tgtEl>
                                        <p:attrNameLst>
                                          <p:attrName>style.visibility</p:attrName>
                                        </p:attrNameLst>
                                      </p:cBhvr>
                                      <p:to>
                                        <p:strVal val="visible"/>
                                      </p:to>
                                    </p:set>
                                    <p:anim calcmode="lin" valueType="num">
                                      <p:cBhvr>
                                        <p:cTn id="181" dur="2000" fill="hold"/>
                                        <p:tgtEl>
                                          <p:spTgt spid="19"/>
                                        </p:tgtEl>
                                        <p:attrNameLst>
                                          <p:attrName>ppt_w</p:attrName>
                                        </p:attrNameLst>
                                      </p:cBhvr>
                                      <p:tavLst>
                                        <p:tav tm="0">
                                          <p:val>
                                            <p:strVal val="#ppt_w"/>
                                          </p:val>
                                        </p:tav>
                                        <p:tav tm="100000">
                                          <p:val>
                                            <p:strVal val="#ppt_w"/>
                                          </p:val>
                                        </p:tav>
                                      </p:tavLst>
                                    </p:anim>
                                    <p:anim calcmode="lin" valueType="num">
                                      <p:cBhvr>
                                        <p:cTn id="182" dur="2000" fill="hold"/>
                                        <p:tgtEl>
                                          <p:spTgt spid="19"/>
                                        </p:tgtEl>
                                        <p:attrNameLst>
                                          <p:attrName>ppt_h</p:attrName>
                                        </p:attrNameLst>
                                      </p:cBhvr>
                                      <p:tavLst>
                                        <p:tav tm="0" fmla="#ppt_h*sin(2.5*pi*$)">
                                          <p:val>
                                            <p:fltVal val="0"/>
                                          </p:val>
                                        </p:tav>
                                        <p:tav tm="100000">
                                          <p:val>
                                            <p:fltVal val="1"/>
                                          </p:val>
                                        </p:tav>
                                      </p:tavLst>
                                    </p:anim>
                                  </p:childTnLst>
                                </p:cTn>
                              </p:par>
                              <p:par>
                                <p:cTn id="183" presetID="19" presetClass="entr" presetSubtype="5" fill="hold" grpId="1" nodeType="withEffect">
                                  <p:stCondLst>
                                    <p:cond delay="0"/>
                                  </p:stCondLst>
                                  <p:childTnLst>
                                    <p:set>
                                      <p:cBhvr>
                                        <p:cTn id="184" dur="1" fill="hold">
                                          <p:stCondLst>
                                            <p:cond delay="0"/>
                                          </p:stCondLst>
                                        </p:cTn>
                                        <p:tgtEl>
                                          <p:spTgt spid="20"/>
                                        </p:tgtEl>
                                        <p:attrNameLst>
                                          <p:attrName>style.visibility</p:attrName>
                                        </p:attrNameLst>
                                      </p:cBhvr>
                                      <p:to>
                                        <p:strVal val="visible"/>
                                      </p:to>
                                    </p:set>
                                    <p:anim calcmode="lin" valueType="num">
                                      <p:cBhvr>
                                        <p:cTn id="185" dur="2000" fill="hold"/>
                                        <p:tgtEl>
                                          <p:spTgt spid="20"/>
                                        </p:tgtEl>
                                        <p:attrNameLst>
                                          <p:attrName>ppt_w</p:attrName>
                                        </p:attrNameLst>
                                      </p:cBhvr>
                                      <p:tavLst>
                                        <p:tav tm="0">
                                          <p:val>
                                            <p:strVal val="#ppt_w"/>
                                          </p:val>
                                        </p:tav>
                                        <p:tav tm="100000">
                                          <p:val>
                                            <p:strVal val="#ppt_w"/>
                                          </p:val>
                                        </p:tav>
                                      </p:tavLst>
                                    </p:anim>
                                    <p:anim calcmode="lin" valueType="num">
                                      <p:cBhvr>
                                        <p:cTn id="186" dur="2000" fill="hold"/>
                                        <p:tgtEl>
                                          <p:spTgt spid="20"/>
                                        </p:tgtEl>
                                        <p:attrNameLst>
                                          <p:attrName>ppt_h</p:attrName>
                                        </p:attrNameLst>
                                      </p:cBhvr>
                                      <p:tavLst>
                                        <p:tav tm="0" fmla="#ppt_h*sin(2.5*pi*$)">
                                          <p:val>
                                            <p:fltVal val="0"/>
                                          </p:val>
                                        </p:tav>
                                        <p:tav tm="100000">
                                          <p:val>
                                            <p:fltVal val="1"/>
                                          </p:val>
                                        </p:tav>
                                      </p:tavLst>
                                    </p:anim>
                                  </p:childTnLst>
                                </p:cTn>
                              </p:par>
                            </p:childTnLst>
                          </p:cTn>
                        </p:par>
                        <p:par>
                          <p:cTn id="187" fill="hold">
                            <p:stCondLst>
                              <p:cond delay="2000"/>
                            </p:stCondLst>
                            <p:childTnLst>
                              <p:par>
                                <p:cTn id="188" presetID="2" presetClass="exit" presetSubtype="2" fill="hold" grpId="2" nodeType="afterEffect">
                                  <p:stCondLst>
                                    <p:cond delay="0"/>
                                  </p:stCondLst>
                                  <p:childTnLst>
                                    <p:anim calcmode="lin" valueType="num">
                                      <p:cBhvr additive="base">
                                        <p:cTn id="189" dur="2000"/>
                                        <p:tgtEl>
                                          <p:spTgt spid="3"/>
                                        </p:tgtEl>
                                        <p:attrNameLst>
                                          <p:attrName>ppt_x</p:attrName>
                                        </p:attrNameLst>
                                      </p:cBhvr>
                                      <p:tavLst>
                                        <p:tav tm="0">
                                          <p:val>
                                            <p:strVal val="ppt_x"/>
                                          </p:val>
                                        </p:tav>
                                        <p:tav tm="100000">
                                          <p:val>
                                            <p:strVal val="1+ppt_w/2"/>
                                          </p:val>
                                        </p:tav>
                                      </p:tavLst>
                                    </p:anim>
                                    <p:anim calcmode="lin" valueType="num">
                                      <p:cBhvr additive="base">
                                        <p:cTn id="190" dur="2000"/>
                                        <p:tgtEl>
                                          <p:spTgt spid="3"/>
                                        </p:tgtEl>
                                        <p:attrNameLst>
                                          <p:attrName>ppt_y</p:attrName>
                                        </p:attrNameLst>
                                      </p:cBhvr>
                                      <p:tavLst>
                                        <p:tav tm="0">
                                          <p:val>
                                            <p:strVal val="ppt_y"/>
                                          </p:val>
                                        </p:tav>
                                        <p:tav tm="100000">
                                          <p:val>
                                            <p:strVal val="ppt_y"/>
                                          </p:val>
                                        </p:tav>
                                      </p:tavLst>
                                    </p:anim>
                                    <p:set>
                                      <p:cBhvr>
                                        <p:cTn id="191" dur="1" fill="hold">
                                          <p:stCondLst>
                                            <p:cond delay="1999"/>
                                          </p:stCondLst>
                                        </p:cTn>
                                        <p:tgtEl>
                                          <p:spTgt spid="3"/>
                                        </p:tgtEl>
                                        <p:attrNameLst>
                                          <p:attrName>style.visibility</p:attrName>
                                        </p:attrNameLst>
                                      </p:cBhvr>
                                      <p:to>
                                        <p:strVal val="hidden"/>
                                      </p:to>
                                    </p:set>
                                  </p:childTnLst>
                                </p:cTn>
                              </p:par>
                              <p:par>
                                <p:cTn id="192" presetID="2" presetClass="exit" presetSubtype="2" fill="hold" grpId="2" nodeType="withEffect">
                                  <p:stCondLst>
                                    <p:cond delay="0"/>
                                  </p:stCondLst>
                                  <p:childTnLst>
                                    <p:anim calcmode="lin" valueType="num">
                                      <p:cBhvr additive="base">
                                        <p:cTn id="193" dur="2000"/>
                                        <p:tgtEl>
                                          <p:spTgt spid="4"/>
                                        </p:tgtEl>
                                        <p:attrNameLst>
                                          <p:attrName>ppt_x</p:attrName>
                                        </p:attrNameLst>
                                      </p:cBhvr>
                                      <p:tavLst>
                                        <p:tav tm="0">
                                          <p:val>
                                            <p:strVal val="ppt_x"/>
                                          </p:val>
                                        </p:tav>
                                        <p:tav tm="100000">
                                          <p:val>
                                            <p:strVal val="1+ppt_w/2"/>
                                          </p:val>
                                        </p:tav>
                                      </p:tavLst>
                                    </p:anim>
                                    <p:anim calcmode="lin" valueType="num">
                                      <p:cBhvr additive="base">
                                        <p:cTn id="194" dur="2000"/>
                                        <p:tgtEl>
                                          <p:spTgt spid="4"/>
                                        </p:tgtEl>
                                        <p:attrNameLst>
                                          <p:attrName>ppt_y</p:attrName>
                                        </p:attrNameLst>
                                      </p:cBhvr>
                                      <p:tavLst>
                                        <p:tav tm="0">
                                          <p:val>
                                            <p:strVal val="ppt_y"/>
                                          </p:val>
                                        </p:tav>
                                        <p:tav tm="100000">
                                          <p:val>
                                            <p:strVal val="ppt_y"/>
                                          </p:val>
                                        </p:tav>
                                      </p:tavLst>
                                    </p:anim>
                                    <p:set>
                                      <p:cBhvr>
                                        <p:cTn id="195" dur="1" fill="hold">
                                          <p:stCondLst>
                                            <p:cond delay="1999"/>
                                          </p:stCondLst>
                                        </p:cTn>
                                        <p:tgtEl>
                                          <p:spTgt spid="4"/>
                                        </p:tgtEl>
                                        <p:attrNameLst>
                                          <p:attrName>style.visibility</p:attrName>
                                        </p:attrNameLst>
                                      </p:cBhvr>
                                      <p:to>
                                        <p:strVal val="hidden"/>
                                      </p:to>
                                    </p:set>
                                  </p:childTnLst>
                                </p:cTn>
                              </p:par>
                              <p:par>
                                <p:cTn id="196" presetID="2" presetClass="exit" presetSubtype="2" fill="hold" grpId="2" nodeType="withEffect">
                                  <p:stCondLst>
                                    <p:cond delay="0"/>
                                  </p:stCondLst>
                                  <p:childTnLst>
                                    <p:anim calcmode="lin" valueType="num">
                                      <p:cBhvr additive="base">
                                        <p:cTn id="197" dur="2000"/>
                                        <p:tgtEl>
                                          <p:spTgt spid="5"/>
                                        </p:tgtEl>
                                        <p:attrNameLst>
                                          <p:attrName>ppt_x</p:attrName>
                                        </p:attrNameLst>
                                      </p:cBhvr>
                                      <p:tavLst>
                                        <p:tav tm="0">
                                          <p:val>
                                            <p:strVal val="ppt_x"/>
                                          </p:val>
                                        </p:tav>
                                        <p:tav tm="100000">
                                          <p:val>
                                            <p:strVal val="1+ppt_w/2"/>
                                          </p:val>
                                        </p:tav>
                                      </p:tavLst>
                                    </p:anim>
                                    <p:anim calcmode="lin" valueType="num">
                                      <p:cBhvr additive="base">
                                        <p:cTn id="198" dur="2000"/>
                                        <p:tgtEl>
                                          <p:spTgt spid="5"/>
                                        </p:tgtEl>
                                        <p:attrNameLst>
                                          <p:attrName>ppt_y</p:attrName>
                                        </p:attrNameLst>
                                      </p:cBhvr>
                                      <p:tavLst>
                                        <p:tav tm="0">
                                          <p:val>
                                            <p:strVal val="ppt_y"/>
                                          </p:val>
                                        </p:tav>
                                        <p:tav tm="100000">
                                          <p:val>
                                            <p:strVal val="ppt_y"/>
                                          </p:val>
                                        </p:tav>
                                      </p:tavLst>
                                    </p:anim>
                                    <p:set>
                                      <p:cBhvr>
                                        <p:cTn id="199" dur="1" fill="hold">
                                          <p:stCondLst>
                                            <p:cond delay="1999"/>
                                          </p:stCondLst>
                                        </p:cTn>
                                        <p:tgtEl>
                                          <p:spTgt spid="5"/>
                                        </p:tgtEl>
                                        <p:attrNameLst>
                                          <p:attrName>style.visibility</p:attrName>
                                        </p:attrNameLst>
                                      </p:cBhvr>
                                      <p:to>
                                        <p:strVal val="hidden"/>
                                      </p:to>
                                    </p:set>
                                  </p:childTnLst>
                                </p:cTn>
                              </p:par>
                              <p:par>
                                <p:cTn id="200" presetID="2" presetClass="exit" presetSubtype="2" fill="hold" grpId="2" nodeType="withEffect">
                                  <p:stCondLst>
                                    <p:cond delay="0"/>
                                  </p:stCondLst>
                                  <p:childTnLst>
                                    <p:anim calcmode="lin" valueType="num">
                                      <p:cBhvr additive="base">
                                        <p:cTn id="201" dur="2000"/>
                                        <p:tgtEl>
                                          <p:spTgt spid="6"/>
                                        </p:tgtEl>
                                        <p:attrNameLst>
                                          <p:attrName>ppt_x</p:attrName>
                                        </p:attrNameLst>
                                      </p:cBhvr>
                                      <p:tavLst>
                                        <p:tav tm="0">
                                          <p:val>
                                            <p:strVal val="ppt_x"/>
                                          </p:val>
                                        </p:tav>
                                        <p:tav tm="100000">
                                          <p:val>
                                            <p:strVal val="1+ppt_w/2"/>
                                          </p:val>
                                        </p:tav>
                                      </p:tavLst>
                                    </p:anim>
                                    <p:anim calcmode="lin" valueType="num">
                                      <p:cBhvr additive="base">
                                        <p:cTn id="202" dur="2000"/>
                                        <p:tgtEl>
                                          <p:spTgt spid="6"/>
                                        </p:tgtEl>
                                        <p:attrNameLst>
                                          <p:attrName>ppt_y</p:attrName>
                                        </p:attrNameLst>
                                      </p:cBhvr>
                                      <p:tavLst>
                                        <p:tav tm="0">
                                          <p:val>
                                            <p:strVal val="ppt_y"/>
                                          </p:val>
                                        </p:tav>
                                        <p:tav tm="100000">
                                          <p:val>
                                            <p:strVal val="ppt_y"/>
                                          </p:val>
                                        </p:tav>
                                      </p:tavLst>
                                    </p:anim>
                                    <p:set>
                                      <p:cBhvr>
                                        <p:cTn id="203" dur="1" fill="hold">
                                          <p:stCondLst>
                                            <p:cond delay="1999"/>
                                          </p:stCondLst>
                                        </p:cTn>
                                        <p:tgtEl>
                                          <p:spTgt spid="6"/>
                                        </p:tgtEl>
                                        <p:attrNameLst>
                                          <p:attrName>style.visibility</p:attrName>
                                        </p:attrNameLst>
                                      </p:cBhvr>
                                      <p:to>
                                        <p:strVal val="hidden"/>
                                      </p:to>
                                    </p:set>
                                  </p:childTnLst>
                                </p:cTn>
                              </p:par>
                              <p:par>
                                <p:cTn id="204" presetID="2" presetClass="exit" presetSubtype="2" fill="hold" grpId="2" nodeType="withEffect">
                                  <p:stCondLst>
                                    <p:cond delay="0"/>
                                  </p:stCondLst>
                                  <p:childTnLst>
                                    <p:anim calcmode="lin" valueType="num">
                                      <p:cBhvr additive="base">
                                        <p:cTn id="205" dur="2000"/>
                                        <p:tgtEl>
                                          <p:spTgt spid="7"/>
                                        </p:tgtEl>
                                        <p:attrNameLst>
                                          <p:attrName>ppt_x</p:attrName>
                                        </p:attrNameLst>
                                      </p:cBhvr>
                                      <p:tavLst>
                                        <p:tav tm="0">
                                          <p:val>
                                            <p:strVal val="ppt_x"/>
                                          </p:val>
                                        </p:tav>
                                        <p:tav tm="100000">
                                          <p:val>
                                            <p:strVal val="1+ppt_w/2"/>
                                          </p:val>
                                        </p:tav>
                                      </p:tavLst>
                                    </p:anim>
                                    <p:anim calcmode="lin" valueType="num">
                                      <p:cBhvr additive="base">
                                        <p:cTn id="206" dur="2000"/>
                                        <p:tgtEl>
                                          <p:spTgt spid="7"/>
                                        </p:tgtEl>
                                        <p:attrNameLst>
                                          <p:attrName>ppt_y</p:attrName>
                                        </p:attrNameLst>
                                      </p:cBhvr>
                                      <p:tavLst>
                                        <p:tav tm="0">
                                          <p:val>
                                            <p:strVal val="ppt_y"/>
                                          </p:val>
                                        </p:tav>
                                        <p:tav tm="100000">
                                          <p:val>
                                            <p:strVal val="ppt_y"/>
                                          </p:val>
                                        </p:tav>
                                      </p:tavLst>
                                    </p:anim>
                                    <p:set>
                                      <p:cBhvr>
                                        <p:cTn id="207" dur="1" fill="hold">
                                          <p:stCondLst>
                                            <p:cond delay="1999"/>
                                          </p:stCondLst>
                                        </p:cTn>
                                        <p:tgtEl>
                                          <p:spTgt spid="7"/>
                                        </p:tgtEl>
                                        <p:attrNameLst>
                                          <p:attrName>style.visibility</p:attrName>
                                        </p:attrNameLst>
                                      </p:cBhvr>
                                      <p:to>
                                        <p:strVal val="hidden"/>
                                      </p:to>
                                    </p:set>
                                  </p:childTnLst>
                                </p:cTn>
                              </p:par>
                              <p:par>
                                <p:cTn id="208" presetID="2" presetClass="exit" presetSubtype="2" fill="hold" grpId="2" nodeType="withEffect">
                                  <p:stCondLst>
                                    <p:cond delay="0"/>
                                  </p:stCondLst>
                                  <p:childTnLst>
                                    <p:anim calcmode="lin" valueType="num">
                                      <p:cBhvr additive="base">
                                        <p:cTn id="209" dur="2000"/>
                                        <p:tgtEl>
                                          <p:spTgt spid="8"/>
                                        </p:tgtEl>
                                        <p:attrNameLst>
                                          <p:attrName>ppt_x</p:attrName>
                                        </p:attrNameLst>
                                      </p:cBhvr>
                                      <p:tavLst>
                                        <p:tav tm="0">
                                          <p:val>
                                            <p:strVal val="ppt_x"/>
                                          </p:val>
                                        </p:tav>
                                        <p:tav tm="100000">
                                          <p:val>
                                            <p:strVal val="1+ppt_w/2"/>
                                          </p:val>
                                        </p:tav>
                                      </p:tavLst>
                                    </p:anim>
                                    <p:anim calcmode="lin" valueType="num">
                                      <p:cBhvr additive="base">
                                        <p:cTn id="210" dur="2000"/>
                                        <p:tgtEl>
                                          <p:spTgt spid="8"/>
                                        </p:tgtEl>
                                        <p:attrNameLst>
                                          <p:attrName>ppt_y</p:attrName>
                                        </p:attrNameLst>
                                      </p:cBhvr>
                                      <p:tavLst>
                                        <p:tav tm="0">
                                          <p:val>
                                            <p:strVal val="ppt_y"/>
                                          </p:val>
                                        </p:tav>
                                        <p:tav tm="100000">
                                          <p:val>
                                            <p:strVal val="ppt_y"/>
                                          </p:val>
                                        </p:tav>
                                      </p:tavLst>
                                    </p:anim>
                                    <p:set>
                                      <p:cBhvr>
                                        <p:cTn id="211" dur="1" fill="hold">
                                          <p:stCondLst>
                                            <p:cond delay="1999"/>
                                          </p:stCondLst>
                                        </p:cTn>
                                        <p:tgtEl>
                                          <p:spTgt spid="8"/>
                                        </p:tgtEl>
                                        <p:attrNameLst>
                                          <p:attrName>style.visibility</p:attrName>
                                        </p:attrNameLst>
                                      </p:cBhvr>
                                      <p:to>
                                        <p:strVal val="hidden"/>
                                      </p:to>
                                    </p:set>
                                  </p:childTnLst>
                                </p:cTn>
                              </p:par>
                              <p:par>
                                <p:cTn id="212" presetID="2" presetClass="exit" presetSubtype="2" fill="hold" grpId="2" nodeType="withEffect">
                                  <p:stCondLst>
                                    <p:cond delay="0"/>
                                  </p:stCondLst>
                                  <p:childTnLst>
                                    <p:anim calcmode="lin" valueType="num">
                                      <p:cBhvr additive="base">
                                        <p:cTn id="213" dur="2000"/>
                                        <p:tgtEl>
                                          <p:spTgt spid="9"/>
                                        </p:tgtEl>
                                        <p:attrNameLst>
                                          <p:attrName>ppt_x</p:attrName>
                                        </p:attrNameLst>
                                      </p:cBhvr>
                                      <p:tavLst>
                                        <p:tav tm="0">
                                          <p:val>
                                            <p:strVal val="ppt_x"/>
                                          </p:val>
                                        </p:tav>
                                        <p:tav tm="100000">
                                          <p:val>
                                            <p:strVal val="1+ppt_w/2"/>
                                          </p:val>
                                        </p:tav>
                                      </p:tavLst>
                                    </p:anim>
                                    <p:anim calcmode="lin" valueType="num">
                                      <p:cBhvr additive="base">
                                        <p:cTn id="214" dur="2000"/>
                                        <p:tgtEl>
                                          <p:spTgt spid="9"/>
                                        </p:tgtEl>
                                        <p:attrNameLst>
                                          <p:attrName>ppt_y</p:attrName>
                                        </p:attrNameLst>
                                      </p:cBhvr>
                                      <p:tavLst>
                                        <p:tav tm="0">
                                          <p:val>
                                            <p:strVal val="ppt_y"/>
                                          </p:val>
                                        </p:tav>
                                        <p:tav tm="100000">
                                          <p:val>
                                            <p:strVal val="ppt_y"/>
                                          </p:val>
                                        </p:tav>
                                      </p:tavLst>
                                    </p:anim>
                                    <p:set>
                                      <p:cBhvr>
                                        <p:cTn id="215" dur="1" fill="hold">
                                          <p:stCondLst>
                                            <p:cond delay="1999"/>
                                          </p:stCondLst>
                                        </p:cTn>
                                        <p:tgtEl>
                                          <p:spTgt spid="9"/>
                                        </p:tgtEl>
                                        <p:attrNameLst>
                                          <p:attrName>style.visibility</p:attrName>
                                        </p:attrNameLst>
                                      </p:cBhvr>
                                      <p:to>
                                        <p:strVal val="hidden"/>
                                      </p:to>
                                    </p:set>
                                  </p:childTnLst>
                                </p:cTn>
                              </p:par>
                              <p:par>
                                <p:cTn id="216" presetID="2" presetClass="exit" presetSubtype="2" fill="hold" grpId="2" nodeType="withEffect">
                                  <p:stCondLst>
                                    <p:cond delay="0"/>
                                  </p:stCondLst>
                                  <p:childTnLst>
                                    <p:anim calcmode="lin" valueType="num">
                                      <p:cBhvr additive="base">
                                        <p:cTn id="217" dur="2000"/>
                                        <p:tgtEl>
                                          <p:spTgt spid="10"/>
                                        </p:tgtEl>
                                        <p:attrNameLst>
                                          <p:attrName>ppt_x</p:attrName>
                                        </p:attrNameLst>
                                      </p:cBhvr>
                                      <p:tavLst>
                                        <p:tav tm="0">
                                          <p:val>
                                            <p:strVal val="ppt_x"/>
                                          </p:val>
                                        </p:tav>
                                        <p:tav tm="100000">
                                          <p:val>
                                            <p:strVal val="1+ppt_w/2"/>
                                          </p:val>
                                        </p:tav>
                                      </p:tavLst>
                                    </p:anim>
                                    <p:anim calcmode="lin" valueType="num">
                                      <p:cBhvr additive="base">
                                        <p:cTn id="218" dur="2000"/>
                                        <p:tgtEl>
                                          <p:spTgt spid="10"/>
                                        </p:tgtEl>
                                        <p:attrNameLst>
                                          <p:attrName>ppt_y</p:attrName>
                                        </p:attrNameLst>
                                      </p:cBhvr>
                                      <p:tavLst>
                                        <p:tav tm="0">
                                          <p:val>
                                            <p:strVal val="ppt_y"/>
                                          </p:val>
                                        </p:tav>
                                        <p:tav tm="100000">
                                          <p:val>
                                            <p:strVal val="ppt_y"/>
                                          </p:val>
                                        </p:tav>
                                      </p:tavLst>
                                    </p:anim>
                                    <p:set>
                                      <p:cBhvr>
                                        <p:cTn id="219" dur="1" fill="hold">
                                          <p:stCondLst>
                                            <p:cond delay="1999"/>
                                          </p:stCondLst>
                                        </p:cTn>
                                        <p:tgtEl>
                                          <p:spTgt spid="10"/>
                                        </p:tgtEl>
                                        <p:attrNameLst>
                                          <p:attrName>style.visibility</p:attrName>
                                        </p:attrNameLst>
                                      </p:cBhvr>
                                      <p:to>
                                        <p:strVal val="hidden"/>
                                      </p:to>
                                    </p:set>
                                  </p:childTnLst>
                                </p:cTn>
                              </p:par>
                              <p:par>
                                <p:cTn id="220" presetID="2" presetClass="exit" presetSubtype="2" fill="hold" grpId="2" nodeType="withEffect">
                                  <p:stCondLst>
                                    <p:cond delay="0"/>
                                  </p:stCondLst>
                                  <p:childTnLst>
                                    <p:anim calcmode="lin" valueType="num">
                                      <p:cBhvr additive="base">
                                        <p:cTn id="221" dur="2000"/>
                                        <p:tgtEl>
                                          <p:spTgt spid="11"/>
                                        </p:tgtEl>
                                        <p:attrNameLst>
                                          <p:attrName>ppt_x</p:attrName>
                                        </p:attrNameLst>
                                      </p:cBhvr>
                                      <p:tavLst>
                                        <p:tav tm="0">
                                          <p:val>
                                            <p:strVal val="ppt_x"/>
                                          </p:val>
                                        </p:tav>
                                        <p:tav tm="100000">
                                          <p:val>
                                            <p:strVal val="1+ppt_w/2"/>
                                          </p:val>
                                        </p:tav>
                                      </p:tavLst>
                                    </p:anim>
                                    <p:anim calcmode="lin" valueType="num">
                                      <p:cBhvr additive="base">
                                        <p:cTn id="222" dur="2000"/>
                                        <p:tgtEl>
                                          <p:spTgt spid="11"/>
                                        </p:tgtEl>
                                        <p:attrNameLst>
                                          <p:attrName>ppt_y</p:attrName>
                                        </p:attrNameLst>
                                      </p:cBhvr>
                                      <p:tavLst>
                                        <p:tav tm="0">
                                          <p:val>
                                            <p:strVal val="ppt_y"/>
                                          </p:val>
                                        </p:tav>
                                        <p:tav tm="100000">
                                          <p:val>
                                            <p:strVal val="ppt_y"/>
                                          </p:val>
                                        </p:tav>
                                      </p:tavLst>
                                    </p:anim>
                                    <p:set>
                                      <p:cBhvr>
                                        <p:cTn id="223" dur="1" fill="hold">
                                          <p:stCondLst>
                                            <p:cond delay="1999"/>
                                          </p:stCondLst>
                                        </p:cTn>
                                        <p:tgtEl>
                                          <p:spTgt spid="11"/>
                                        </p:tgtEl>
                                        <p:attrNameLst>
                                          <p:attrName>style.visibility</p:attrName>
                                        </p:attrNameLst>
                                      </p:cBhvr>
                                      <p:to>
                                        <p:strVal val="hidden"/>
                                      </p:to>
                                    </p:set>
                                  </p:childTnLst>
                                </p:cTn>
                              </p:par>
                              <p:par>
                                <p:cTn id="224" presetID="2" presetClass="exit" presetSubtype="8" fill="hold" grpId="2" nodeType="withEffect">
                                  <p:stCondLst>
                                    <p:cond delay="0"/>
                                  </p:stCondLst>
                                  <p:childTnLst>
                                    <p:anim calcmode="lin" valueType="num">
                                      <p:cBhvr additive="base">
                                        <p:cTn id="225" dur="2000"/>
                                        <p:tgtEl>
                                          <p:spTgt spid="12"/>
                                        </p:tgtEl>
                                        <p:attrNameLst>
                                          <p:attrName>ppt_x</p:attrName>
                                        </p:attrNameLst>
                                      </p:cBhvr>
                                      <p:tavLst>
                                        <p:tav tm="0">
                                          <p:val>
                                            <p:strVal val="ppt_x"/>
                                          </p:val>
                                        </p:tav>
                                        <p:tav tm="100000">
                                          <p:val>
                                            <p:strVal val="0-ppt_w/2"/>
                                          </p:val>
                                        </p:tav>
                                      </p:tavLst>
                                    </p:anim>
                                    <p:anim calcmode="lin" valueType="num">
                                      <p:cBhvr additive="base">
                                        <p:cTn id="226" dur="2000"/>
                                        <p:tgtEl>
                                          <p:spTgt spid="12"/>
                                        </p:tgtEl>
                                        <p:attrNameLst>
                                          <p:attrName>ppt_y</p:attrName>
                                        </p:attrNameLst>
                                      </p:cBhvr>
                                      <p:tavLst>
                                        <p:tav tm="0">
                                          <p:val>
                                            <p:strVal val="ppt_y"/>
                                          </p:val>
                                        </p:tav>
                                        <p:tav tm="100000">
                                          <p:val>
                                            <p:strVal val="ppt_y"/>
                                          </p:val>
                                        </p:tav>
                                      </p:tavLst>
                                    </p:anim>
                                    <p:set>
                                      <p:cBhvr>
                                        <p:cTn id="227" dur="1" fill="hold">
                                          <p:stCondLst>
                                            <p:cond delay="1999"/>
                                          </p:stCondLst>
                                        </p:cTn>
                                        <p:tgtEl>
                                          <p:spTgt spid="12"/>
                                        </p:tgtEl>
                                        <p:attrNameLst>
                                          <p:attrName>style.visibility</p:attrName>
                                        </p:attrNameLst>
                                      </p:cBhvr>
                                      <p:to>
                                        <p:strVal val="hidden"/>
                                      </p:to>
                                    </p:set>
                                  </p:childTnLst>
                                </p:cTn>
                              </p:par>
                              <p:par>
                                <p:cTn id="228" presetID="2" presetClass="exit" presetSubtype="8" fill="hold" grpId="2" nodeType="withEffect">
                                  <p:stCondLst>
                                    <p:cond delay="0"/>
                                  </p:stCondLst>
                                  <p:childTnLst>
                                    <p:anim calcmode="lin" valueType="num">
                                      <p:cBhvr additive="base">
                                        <p:cTn id="229" dur="2000"/>
                                        <p:tgtEl>
                                          <p:spTgt spid="13"/>
                                        </p:tgtEl>
                                        <p:attrNameLst>
                                          <p:attrName>ppt_x</p:attrName>
                                        </p:attrNameLst>
                                      </p:cBhvr>
                                      <p:tavLst>
                                        <p:tav tm="0">
                                          <p:val>
                                            <p:strVal val="ppt_x"/>
                                          </p:val>
                                        </p:tav>
                                        <p:tav tm="100000">
                                          <p:val>
                                            <p:strVal val="0-ppt_w/2"/>
                                          </p:val>
                                        </p:tav>
                                      </p:tavLst>
                                    </p:anim>
                                    <p:anim calcmode="lin" valueType="num">
                                      <p:cBhvr additive="base">
                                        <p:cTn id="230" dur="2000"/>
                                        <p:tgtEl>
                                          <p:spTgt spid="13"/>
                                        </p:tgtEl>
                                        <p:attrNameLst>
                                          <p:attrName>ppt_y</p:attrName>
                                        </p:attrNameLst>
                                      </p:cBhvr>
                                      <p:tavLst>
                                        <p:tav tm="0">
                                          <p:val>
                                            <p:strVal val="ppt_y"/>
                                          </p:val>
                                        </p:tav>
                                        <p:tav tm="100000">
                                          <p:val>
                                            <p:strVal val="ppt_y"/>
                                          </p:val>
                                        </p:tav>
                                      </p:tavLst>
                                    </p:anim>
                                    <p:set>
                                      <p:cBhvr>
                                        <p:cTn id="231" dur="1" fill="hold">
                                          <p:stCondLst>
                                            <p:cond delay="1999"/>
                                          </p:stCondLst>
                                        </p:cTn>
                                        <p:tgtEl>
                                          <p:spTgt spid="13"/>
                                        </p:tgtEl>
                                        <p:attrNameLst>
                                          <p:attrName>style.visibility</p:attrName>
                                        </p:attrNameLst>
                                      </p:cBhvr>
                                      <p:to>
                                        <p:strVal val="hidden"/>
                                      </p:to>
                                    </p:set>
                                  </p:childTnLst>
                                </p:cTn>
                              </p:par>
                              <p:par>
                                <p:cTn id="232" presetID="2" presetClass="exit" presetSubtype="8" fill="hold" grpId="2" nodeType="withEffect">
                                  <p:stCondLst>
                                    <p:cond delay="0"/>
                                  </p:stCondLst>
                                  <p:childTnLst>
                                    <p:anim calcmode="lin" valueType="num">
                                      <p:cBhvr additive="base">
                                        <p:cTn id="233" dur="2000"/>
                                        <p:tgtEl>
                                          <p:spTgt spid="14"/>
                                        </p:tgtEl>
                                        <p:attrNameLst>
                                          <p:attrName>ppt_x</p:attrName>
                                        </p:attrNameLst>
                                      </p:cBhvr>
                                      <p:tavLst>
                                        <p:tav tm="0">
                                          <p:val>
                                            <p:strVal val="ppt_x"/>
                                          </p:val>
                                        </p:tav>
                                        <p:tav tm="100000">
                                          <p:val>
                                            <p:strVal val="0-ppt_w/2"/>
                                          </p:val>
                                        </p:tav>
                                      </p:tavLst>
                                    </p:anim>
                                    <p:anim calcmode="lin" valueType="num">
                                      <p:cBhvr additive="base">
                                        <p:cTn id="234" dur="2000"/>
                                        <p:tgtEl>
                                          <p:spTgt spid="14"/>
                                        </p:tgtEl>
                                        <p:attrNameLst>
                                          <p:attrName>ppt_y</p:attrName>
                                        </p:attrNameLst>
                                      </p:cBhvr>
                                      <p:tavLst>
                                        <p:tav tm="0">
                                          <p:val>
                                            <p:strVal val="ppt_y"/>
                                          </p:val>
                                        </p:tav>
                                        <p:tav tm="100000">
                                          <p:val>
                                            <p:strVal val="ppt_y"/>
                                          </p:val>
                                        </p:tav>
                                      </p:tavLst>
                                    </p:anim>
                                    <p:set>
                                      <p:cBhvr>
                                        <p:cTn id="235" dur="1" fill="hold">
                                          <p:stCondLst>
                                            <p:cond delay="1999"/>
                                          </p:stCondLst>
                                        </p:cTn>
                                        <p:tgtEl>
                                          <p:spTgt spid="14"/>
                                        </p:tgtEl>
                                        <p:attrNameLst>
                                          <p:attrName>style.visibility</p:attrName>
                                        </p:attrNameLst>
                                      </p:cBhvr>
                                      <p:to>
                                        <p:strVal val="hidden"/>
                                      </p:to>
                                    </p:set>
                                  </p:childTnLst>
                                </p:cTn>
                              </p:par>
                              <p:par>
                                <p:cTn id="236" presetID="2" presetClass="exit" presetSubtype="8" fill="hold" grpId="2" nodeType="withEffect">
                                  <p:stCondLst>
                                    <p:cond delay="0"/>
                                  </p:stCondLst>
                                  <p:childTnLst>
                                    <p:anim calcmode="lin" valueType="num">
                                      <p:cBhvr additive="base">
                                        <p:cTn id="237" dur="2000"/>
                                        <p:tgtEl>
                                          <p:spTgt spid="15"/>
                                        </p:tgtEl>
                                        <p:attrNameLst>
                                          <p:attrName>ppt_x</p:attrName>
                                        </p:attrNameLst>
                                      </p:cBhvr>
                                      <p:tavLst>
                                        <p:tav tm="0">
                                          <p:val>
                                            <p:strVal val="ppt_x"/>
                                          </p:val>
                                        </p:tav>
                                        <p:tav tm="100000">
                                          <p:val>
                                            <p:strVal val="0-ppt_w/2"/>
                                          </p:val>
                                        </p:tav>
                                      </p:tavLst>
                                    </p:anim>
                                    <p:anim calcmode="lin" valueType="num">
                                      <p:cBhvr additive="base">
                                        <p:cTn id="238" dur="2000"/>
                                        <p:tgtEl>
                                          <p:spTgt spid="15"/>
                                        </p:tgtEl>
                                        <p:attrNameLst>
                                          <p:attrName>ppt_y</p:attrName>
                                        </p:attrNameLst>
                                      </p:cBhvr>
                                      <p:tavLst>
                                        <p:tav tm="0">
                                          <p:val>
                                            <p:strVal val="ppt_y"/>
                                          </p:val>
                                        </p:tav>
                                        <p:tav tm="100000">
                                          <p:val>
                                            <p:strVal val="ppt_y"/>
                                          </p:val>
                                        </p:tav>
                                      </p:tavLst>
                                    </p:anim>
                                    <p:set>
                                      <p:cBhvr>
                                        <p:cTn id="239" dur="1" fill="hold">
                                          <p:stCondLst>
                                            <p:cond delay="1999"/>
                                          </p:stCondLst>
                                        </p:cTn>
                                        <p:tgtEl>
                                          <p:spTgt spid="15"/>
                                        </p:tgtEl>
                                        <p:attrNameLst>
                                          <p:attrName>style.visibility</p:attrName>
                                        </p:attrNameLst>
                                      </p:cBhvr>
                                      <p:to>
                                        <p:strVal val="hidden"/>
                                      </p:to>
                                    </p:set>
                                  </p:childTnLst>
                                </p:cTn>
                              </p:par>
                              <p:par>
                                <p:cTn id="240" presetID="2" presetClass="exit" presetSubtype="8" fill="hold" grpId="2" nodeType="withEffect">
                                  <p:stCondLst>
                                    <p:cond delay="0"/>
                                  </p:stCondLst>
                                  <p:childTnLst>
                                    <p:anim calcmode="lin" valueType="num">
                                      <p:cBhvr additive="base">
                                        <p:cTn id="241" dur="2000"/>
                                        <p:tgtEl>
                                          <p:spTgt spid="16"/>
                                        </p:tgtEl>
                                        <p:attrNameLst>
                                          <p:attrName>ppt_x</p:attrName>
                                        </p:attrNameLst>
                                      </p:cBhvr>
                                      <p:tavLst>
                                        <p:tav tm="0">
                                          <p:val>
                                            <p:strVal val="ppt_x"/>
                                          </p:val>
                                        </p:tav>
                                        <p:tav tm="100000">
                                          <p:val>
                                            <p:strVal val="0-ppt_w/2"/>
                                          </p:val>
                                        </p:tav>
                                      </p:tavLst>
                                    </p:anim>
                                    <p:anim calcmode="lin" valueType="num">
                                      <p:cBhvr additive="base">
                                        <p:cTn id="242" dur="2000"/>
                                        <p:tgtEl>
                                          <p:spTgt spid="16"/>
                                        </p:tgtEl>
                                        <p:attrNameLst>
                                          <p:attrName>ppt_y</p:attrName>
                                        </p:attrNameLst>
                                      </p:cBhvr>
                                      <p:tavLst>
                                        <p:tav tm="0">
                                          <p:val>
                                            <p:strVal val="ppt_y"/>
                                          </p:val>
                                        </p:tav>
                                        <p:tav tm="100000">
                                          <p:val>
                                            <p:strVal val="ppt_y"/>
                                          </p:val>
                                        </p:tav>
                                      </p:tavLst>
                                    </p:anim>
                                    <p:set>
                                      <p:cBhvr>
                                        <p:cTn id="243" dur="1" fill="hold">
                                          <p:stCondLst>
                                            <p:cond delay="1999"/>
                                          </p:stCondLst>
                                        </p:cTn>
                                        <p:tgtEl>
                                          <p:spTgt spid="16"/>
                                        </p:tgtEl>
                                        <p:attrNameLst>
                                          <p:attrName>style.visibility</p:attrName>
                                        </p:attrNameLst>
                                      </p:cBhvr>
                                      <p:to>
                                        <p:strVal val="hidden"/>
                                      </p:to>
                                    </p:set>
                                  </p:childTnLst>
                                </p:cTn>
                              </p:par>
                              <p:par>
                                <p:cTn id="244" presetID="2" presetClass="exit" presetSubtype="8" fill="hold" grpId="2" nodeType="withEffect">
                                  <p:stCondLst>
                                    <p:cond delay="0"/>
                                  </p:stCondLst>
                                  <p:childTnLst>
                                    <p:anim calcmode="lin" valueType="num">
                                      <p:cBhvr additive="base">
                                        <p:cTn id="245" dur="2000"/>
                                        <p:tgtEl>
                                          <p:spTgt spid="17"/>
                                        </p:tgtEl>
                                        <p:attrNameLst>
                                          <p:attrName>ppt_x</p:attrName>
                                        </p:attrNameLst>
                                      </p:cBhvr>
                                      <p:tavLst>
                                        <p:tav tm="0">
                                          <p:val>
                                            <p:strVal val="ppt_x"/>
                                          </p:val>
                                        </p:tav>
                                        <p:tav tm="100000">
                                          <p:val>
                                            <p:strVal val="0-ppt_w/2"/>
                                          </p:val>
                                        </p:tav>
                                      </p:tavLst>
                                    </p:anim>
                                    <p:anim calcmode="lin" valueType="num">
                                      <p:cBhvr additive="base">
                                        <p:cTn id="246" dur="2000"/>
                                        <p:tgtEl>
                                          <p:spTgt spid="17"/>
                                        </p:tgtEl>
                                        <p:attrNameLst>
                                          <p:attrName>ppt_y</p:attrName>
                                        </p:attrNameLst>
                                      </p:cBhvr>
                                      <p:tavLst>
                                        <p:tav tm="0">
                                          <p:val>
                                            <p:strVal val="ppt_y"/>
                                          </p:val>
                                        </p:tav>
                                        <p:tav tm="100000">
                                          <p:val>
                                            <p:strVal val="ppt_y"/>
                                          </p:val>
                                        </p:tav>
                                      </p:tavLst>
                                    </p:anim>
                                    <p:set>
                                      <p:cBhvr>
                                        <p:cTn id="247" dur="1" fill="hold">
                                          <p:stCondLst>
                                            <p:cond delay="1999"/>
                                          </p:stCondLst>
                                        </p:cTn>
                                        <p:tgtEl>
                                          <p:spTgt spid="17"/>
                                        </p:tgtEl>
                                        <p:attrNameLst>
                                          <p:attrName>style.visibility</p:attrName>
                                        </p:attrNameLst>
                                      </p:cBhvr>
                                      <p:to>
                                        <p:strVal val="hidden"/>
                                      </p:to>
                                    </p:set>
                                  </p:childTnLst>
                                </p:cTn>
                              </p:par>
                              <p:par>
                                <p:cTn id="248" presetID="2" presetClass="exit" presetSubtype="8" fill="hold" grpId="2" nodeType="withEffect">
                                  <p:stCondLst>
                                    <p:cond delay="0"/>
                                  </p:stCondLst>
                                  <p:childTnLst>
                                    <p:anim calcmode="lin" valueType="num">
                                      <p:cBhvr additive="base">
                                        <p:cTn id="249" dur="2000"/>
                                        <p:tgtEl>
                                          <p:spTgt spid="18"/>
                                        </p:tgtEl>
                                        <p:attrNameLst>
                                          <p:attrName>ppt_x</p:attrName>
                                        </p:attrNameLst>
                                      </p:cBhvr>
                                      <p:tavLst>
                                        <p:tav tm="0">
                                          <p:val>
                                            <p:strVal val="ppt_x"/>
                                          </p:val>
                                        </p:tav>
                                        <p:tav tm="100000">
                                          <p:val>
                                            <p:strVal val="0-ppt_w/2"/>
                                          </p:val>
                                        </p:tav>
                                      </p:tavLst>
                                    </p:anim>
                                    <p:anim calcmode="lin" valueType="num">
                                      <p:cBhvr additive="base">
                                        <p:cTn id="250" dur="2000"/>
                                        <p:tgtEl>
                                          <p:spTgt spid="18"/>
                                        </p:tgtEl>
                                        <p:attrNameLst>
                                          <p:attrName>ppt_y</p:attrName>
                                        </p:attrNameLst>
                                      </p:cBhvr>
                                      <p:tavLst>
                                        <p:tav tm="0">
                                          <p:val>
                                            <p:strVal val="ppt_y"/>
                                          </p:val>
                                        </p:tav>
                                        <p:tav tm="100000">
                                          <p:val>
                                            <p:strVal val="ppt_y"/>
                                          </p:val>
                                        </p:tav>
                                      </p:tavLst>
                                    </p:anim>
                                    <p:set>
                                      <p:cBhvr>
                                        <p:cTn id="251" dur="1" fill="hold">
                                          <p:stCondLst>
                                            <p:cond delay="1999"/>
                                          </p:stCondLst>
                                        </p:cTn>
                                        <p:tgtEl>
                                          <p:spTgt spid="18"/>
                                        </p:tgtEl>
                                        <p:attrNameLst>
                                          <p:attrName>style.visibility</p:attrName>
                                        </p:attrNameLst>
                                      </p:cBhvr>
                                      <p:to>
                                        <p:strVal val="hidden"/>
                                      </p:to>
                                    </p:set>
                                  </p:childTnLst>
                                </p:cTn>
                              </p:par>
                              <p:par>
                                <p:cTn id="252" presetID="2" presetClass="exit" presetSubtype="8" fill="hold" grpId="2" nodeType="withEffect">
                                  <p:stCondLst>
                                    <p:cond delay="0"/>
                                  </p:stCondLst>
                                  <p:childTnLst>
                                    <p:anim calcmode="lin" valueType="num">
                                      <p:cBhvr additive="base">
                                        <p:cTn id="253" dur="2000"/>
                                        <p:tgtEl>
                                          <p:spTgt spid="19"/>
                                        </p:tgtEl>
                                        <p:attrNameLst>
                                          <p:attrName>ppt_x</p:attrName>
                                        </p:attrNameLst>
                                      </p:cBhvr>
                                      <p:tavLst>
                                        <p:tav tm="0">
                                          <p:val>
                                            <p:strVal val="ppt_x"/>
                                          </p:val>
                                        </p:tav>
                                        <p:tav tm="100000">
                                          <p:val>
                                            <p:strVal val="0-ppt_w/2"/>
                                          </p:val>
                                        </p:tav>
                                      </p:tavLst>
                                    </p:anim>
                                    <p:anim calcmode="lin" valueType="num">
                                      <p:cBhvr additive="base">
                                        <p:cTn id="254" dur="2000"/>
                                        <p:tgtEl>
                                          <p:spTgt spid="19"/>
                                        </p:tgtEl>
                                        <p:attrNameLst>
                                          <p:attrName>ppt_y</p:attrName>
                                        </p:attrNameLst>
                                      </p:cBhvr>
                                      <p:tavLst>
                                        <p:tav tm="0">
                                          <p:val>
                                            <p:strVal val="ppt_y"/>
                                          </p:val>
                                        </p:tav>
                                        <p:tav tm="100000">
                                          <p:val>
                                            <p:strVal val="ppt_y"/>
                                          </p:val>
                                        </p:tav>
                                      </p:tavLst>
                                    </p:anim>
                                    <p:set>
                                      <p:cBhvr>
                                        <p:cTn id="255" dur="1" fill="hold">
                                          <p:stCondLst>
                                            <p:cond delay="1999"/>
                                          </p:stCondLst>
                                        </p:cTn>
                                        <p:tgtEl>
                                          <p:spTgt spid="19"/>
                                        </p:tgtEl>
                                        <p:attrNameLst>
                                          <p:attrName>style.visibility</p:attrName>
                                        </p:attrNameLst>
                                      </p:cBhvr>
                                      <p:to>
                                        <p:strVal val="hidden"/>
                                      </p:to>
                                    </p:set>
                                  </p:childTnLst>
                                </p:cTn>
                              </p:par>
                              <p:par>
                                <p:cTn id="256" presetID="2" presetClass="exit" presetSubtype="8" fill="hold" grpId="2" nodeType="withEffect">
                                  <p:stCondLst>
                                    <p:cond delay="0"/>
                                  </p:stCondLst>
                                  <p:childTnLst>
                                    <p:anim calcmode="lin" valueType="num">
                                      <p:cBhvr additive="base">
                                        <p:cTn id="257" dur="2000"/>
                                        <p:tgtEl>
                                          <p:spTgt spid="20"/>
                                        </p:tgtEl>
                                        <p:attrNameLst>
                                          <p:attrName>ppt_x</p:attrName>
                                        </p:attrNameLst>
                                      </p:cBhvr>
                                      <p:tavLst>
                                        <p:tav tm="0">
                                          <p:val>
                                            <p:strVal val="ppt_x"/>
                                          </p:val>
                                        </p:tav>
                                        <p:tav tm="100000">
                                          <p:val>
                                            <p:strVal val="0-ppt_w/2"/>
                                          </p:val>
                                        </p:tav>
                                      </p:tavLst>
                                    </p:anim>
                                    <p:anim calcmode="lin" valueType="num">
                                      <p:cBhvr additive="base">
                                        <p:cTn id="258" dur="2000"/>
                                        <p:tgtEl>
                                          <p:spTgt spid="20"/>
                                        </p:tgtEl>
                                        <p:attrNameLst>
                                          <p:attrName>ppt_y</p:attrName>
                                        </p:attrNameLst>
                                      </p:cBhvr>
                                      <p:tavLst>
                                        <p:tav tm="0">
                                          <p:val>
                                            <p:strVal val="ppt_y"/>
                                          </p:val>
                                        </p:tav>
                                        <p:tav tm="100000">
                                          <p:val>
                                            <p:strVal val="ppt_y"/>
                                          </p:val>
                                        </p:tav>
                                      </p:tavLst>
                                    </p:anim>
                                    <p:set>
                                      <p:cBhvr>
                                        <p:cTn id="259" dur="1" fill="hold">
                                          <p:stCondLst>
                                            <p:cond delay="1999"/>
                                          </p:stCondLst>
                                        </p:cTn>
                                        <p:tgtEl>
                                          <p:spTgt spid="20"/>
                                        </p:tgtEl>
                                        <p:attrNameLst>
                                          <p:attrName>style.visibility</p:attrName>
                                        </p:attrNameLst>
                                      </p:cBhvr>
                                      <p:to>
                                        <p:strVal val="hidden"/>
                                      </p:to>
                                    </p:set>
                                  </p:childTnLst>
                                </p:cTn>
                              </p:par>
                              <p:par>
                                <p:cTn id="260" presetID="19" presetClass="exit" presetSubtype="10" fill="hold" grpId="3" nodeType="withEffect">
                                  <p:stCondLst>
                                    <p:cond delay="0"/>
                                  </p:stCondLst>
                                  <p:childTnLst>
                                    <p:anim calcmode="lin" valueType="num">
                                      <p:cBhvr>
                                        <p:cTn id="261" dur="2000"/>
                                        <p:tgtEl>
                                          <p:spTgt spid="3"/>
                                        </p:tgtEl>
                                        <p:attrNameLst>
                                          <p:attrName>ppt_h</p:attrName>
                                        </p:attrNameLst>
                                      </p:cBhvr>
                                      <p:tavLst>
                                        <p:tav tm="0">
                                          <p:val>
                                            <p:strVal val="ppt_h"/>
                                          </p:val>
                                        </p:tav>
                                        <p:tav tm="100000">
                                          <p:val>
                                            <p:strVal val="ppt_h"/>
                                          </p:val>
                                        </p:tav>
                                      </p:tavLst>
                                    </p:anim>
                                    <p:anim calcmode="lin" valueType="num">
                                      <p:cBhvr>
                                        <p:cTn id="262" dur="2000"/>
                                        <p:tgtEl>
                                          <p:spTgt spid="3"/>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63" dur="1" fill="hold">
                                          <p:stCondLst>
                                            <p:cond delay="1999"/>
                                          </p:stCondLst>
                                        </p:cTn>
                                        <p:tgtEl>
                                          <p:spTgt spid="3"/>
                                        </p:tgtEl>
                                        <p:attrNameLst>
                                          <p:attrName>style.visibility</p:attrName>
                                        </p:attrNameLst>
                                      </p:cBhvr>
                                      <p:to>
                                        <p:strVal val="hidden"/>
                                      </p:to>
                                    </p:set>
                                  </p:childTnLst>
                                </p:cTn>
                              </p:par>
                              <p:par>
                                <p:cTn id="264" presetID="19" presetClass="exit" presetSubtype="10" fill="hold" grpId="3" nodeType="withEffect">
                                  <p:stCondLst>
                                    <p:cond delay="0"/>
                                  </p:stCondLst>
                                  <p:childTnLst>
                                    <p:anim calcmode="lin" valueType="num">
                                      <p:cBhvr>
                                        <p:cTn id="265" dur="2000"/>
                                        <p:tgtEl>
                                          <p:spTgt spid="4"/>
                                        </p:tgtEl>
                                        <p:attrNameLst>
                                          <p:attrName>ppt_h</p:attrName>
                                        </p:attrNameLst>
                                      </p:cBhvr>
                                      <p:tavLst>
                                        <p:tav tm="0">
                                          <p:val>
                                            <p:strVal val="ppt_h"/>
                                          </p:val>
                                        </p:tav>
                                        <p:tav tm="100000">
                                          <p:val>
                                            <p:strVal val="ppt_h"/>
                                          </p:val>
                                        </p:tav>
                                      </p:tavLst>
                                    </p:anim>
                                    <p:anim calcmode="lin" valueType="num">
                                      <p:cBhvr>
                                        <p:cTn id="266" dur="2000"/>
                                        <p:tgtEl>
                                          <p:spTgt spid="4"/>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67" dur="1" fill="hold">
                                          <p:stCondLst>
                                            <p:cond delay="1999"/>
                                          </p:stCondLst>
                                        </p:cTn>
                                        <p:tgtEl>
                                          <p:spTgt spid="4"/>
                                        </p:tgtEl>
                                        <p:attrNameLst>
                                          <p:attrName>style.visibility</p:attrName>
                                        </p:attrNameLst>
                                      </p:cBhvr>
                                      <p:to>
                                        <p:strVal val="hidden"/>
                                      </p:to>
                                    </p:set>
                                  </p:childTnLst>
                                </p:cTn>
                              </p:par>
                              <p:par>
                                <p:cTn id="268" presetID="19" presetClass="exit" presetSubtype="10" fill="hold" grpId="3" nodeType="withEffect">
                                  <p:stCondLst>
                                    <p:cond delay="0"/>
                                  </p:stCondLst>
                                  <p:childTnLst>
                                    <p:anim calcmode="lin" valueType="num">
                                      <p:cBhvr>
                                        <p:cTn id="269" dur="2000"/>
                                        <p:tgtEl>
                                          <p:spTgt spid="5"/>
                                        </p:tgtEl>
                                        <p:attrNameLst>
                                          <p:attrName>ppt_h</p:attrName>
                                        </p:attrNameLst>
                                      </p:cBhvr>
                                      <p:tavLst>
                                        <p:tav tm="0">
                                          <p:val>
                                            <p:strVal val="ppt_h"/>
                                          </p:val>
                                        </p:tav>
                                        <p:tav tm="100000">
                                          <p:val>
                                            <p:strVal val="ppt_h"/>
                                          </p:val>
                                        </p:tav>
                                      </p:tavLst>
                                    </p:anim>
                                    <p:anim calcmode="lin" valueType="num">
                                      <p:cBhvr>
                                        <p:cTn id="270" dur="2000"/>
                                        <p:tgtEl>
                                          <p:spTgt spid="5"/>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71" dur="1" fill="hold">
                                          <p:stCondLst>
                                            <p:cond delay="1999"/>
                                          </p:stCondLst>
                                        </p:cTn>
                                        <p:tgtEl>
                                          <p:spTgt spid="5"/>
                                        </p:tgtEl>
                                        <p:attrNameLst>
                                          <p:attrName>style.visibility</p:attrName>
                                        </p:attrNameLst>
                                      </p:cBhvr>
                                      <p:to>
                                        <p:strVal val="hidden"/>
                                      </p:to>
                                    </p:set>
                                  </p:childTnLst>
                                </p:cTn>
                              </p:par>
                              <p:par>
                                <p:cTn id="272" presetID="19" presetClass="exit" presetSubtype="10" fill="hold" grpId="3" nodeType="withEffect">
                                  <p:stCondLst>
                                    <p:cond delay="0"/>
                                  </p:stCondLst>
                                  <p:childTnLst>
                                    <p:anim calcmode="lin" valueType="num">
                                      <p:cBhvr>
                                        <p:cTn id="273" dur="2000"/>
                                        <p:tgtEl>
                                          <p:spTgt spid="6"/>
                                        </p:tgtEl>
                                        <p:attrNameLst>
                                          <p:attrName>ppt_h</p:attrName>
                                        </p:attrNameLst>
                                      </p:cBhvr>
                                      <p:tavLst>
                                        <p:tav tm="0">
                                          <p:val>
                                            <p:strVal val="ppt_h"/>
                                          </p:val>
                                        </p:tav>
                                        <p:tav tm="100000">
                                          <p:val>
                                            <p:strVal val="ppt_h"/>
                                          </p:val>
                                        </p:tav>
                                      </p:tavLst>
                                    </p:anim>
                                    <p:anim calcmode="lin" valueType="num">
                                      <p:cBhvr>
                                        <p:cTn id="274" dur="2000"/>
                                        <p:tgtEl>
                                          <p:spTgt spid="6"/>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75" dur="1" fill="hold">
                                          <p:stCondLst>
                                            <p:cond delay="1999"/>
                                          </p:stCondLst>
                                        </p:cTn>
                                        <p:tgtEl>
                                          <p:spTgt spid="6"/>
                                        </p:tgtEl>
                                        <p:attrNameLst>
                                          <p:attrName>style.visibility</p:attrName>
                                        </p:attrNameLst>
                                      </p:cBhvr>
                                      <p:to>
                                        <p:strVal val="hidden"/>
                                      </p:to>
                                    </p:set>
                                  </p:childTnLst>
                                </p:cTn>
                              </p:par>
                              <p:par>
                                <p:cTn id="276" presetID="19" presetClass="exit" presetSubtype="10" fill="hold" grpId="3" nodeType="withEffect">
                                  <p:stCondLst>
                                    <p:cond delay="0"/>
                                  </p:stCondLst>
                                  <p:childTnLst>
                                    <p:anim calcmode="lin" valueType="num">
                                      <p:cBhvr>
                                        <p:cTn id="277" dur="2000"/>
                                        <p:tgtEl>
                                          <p:spTgt spid="7"/>
                                        </p:tgtEl>
                                        <p:attrNameLst>
                                          <p:attrName>ppt_h</p:attrName>
                                        </p:attrNameLst>
                                      </p:cBhvr>
                                      <p:tavLst>
                                        <p:tav tm="0">
                                          <p:val>
                                            <p:strVal val="ppt_h"/>
                                          </p:val>
                                        </p:tav>
                                        <p:tav tm="100000">
                                          <p:val>
                                            <p:strVal val="ppt_h"/>
                                          </p:val>
                                        </p:tav>
                                      </p:tavLst>
                                    </p:anim>
                                    <p:anim calcmode="lin" valueType="num">
                                      <p:cBhvr>
                                        <p:cTn id="278" dur="2000"/>
                                        <p:tgtEl>
                                          <p:spTgt spid="7"/>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79" dur="1" fill="hold">
                                          <p:stCondLst>
                                            <p:cond delay="1999"/>
                                          </p:stCondLst>
                                        </p:cTn>
                                        <p:tgtEl>
                                          <p:spTgt spid="7"/>
                                        </p:tgtEl>
                                        <p:attrNameLst>
                                          <p:attrName>style.visibility</p:attrName>
                                        </p:attrNameLst>
                                      </p:cBhvr>
                                      <p:to>
                                        <p:strVal val="hidden"/>
                                      </p:to>
                                    </p:set>
                                  </p:childTnLst>
                                </p:cTn>
                              </p:par>
                              <p:par>
                                <p:cTn id="280" presetID="19" presetClass="exit" presetSubtype="10" fill="hold" grpId="3" nodeType="withEffect">
                                  <p:stCondLst>
                                    <p:cond delay="0"/>
                                  </p:stCondLst>
                                  <p:childTnLst>
                                    <p:anim calcmode="lin" valueType="num">
                                      <p:cBhvr>
                                        <p:cTn id="281" dur="2000"/>
                                        <p:tgtEl>
                                          <p:spTgt spid="8"/>
                                        </p:tgtEl>
                                        <p:attrNameLst>
                                          <p:attrName>ppt_h</p:attrName>
                                        </p:attrNameLst>
                                      </p:cBhvr>
                                      <p:tavLst>
                                        <p:tav tm="0">
                                          <p:val>
                                            <p:strVal val="ppt_h"/>
                                          </p:val>
                                        </p:tav>
                                        <p:tav tm="100000">
                                          <p:val>
                                            <p:strVal val="ppt_h"/>
                                          </p:val>
                                        </p:tav>
                                      </p:tavLst>
                                    </p:anim>
                                    <p:anim calcmode="lin" valueType="num">
                                      <p:cBhvr>
                                        <p:cTn id="282" dur="2000"/>
                                        <p:tgtEl>
                                          <p:spTgt spid="8"/>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83" dur="1" fill="hold">
                                          <p:stCondLst>
                                            <p:cond delay="1999"/>
                                          </p:stCondLst>
                                        </p:cTn>
                                        <p:tgtEl>
                                          <p:spTgt spid="8"/>
                                        </p:tgtEl>
                                        <p:attrNameLst>
                                          <p:attrName>style.visibility</p:attrName>
                                        </p:attrNameLst>
                                      </p:cBhvr>
                                      <p:to>
                                        <p:strVal val="hidden"/>
                                      </p:to>
                                    </p:set>
                                  </p:childTnLst>
                                </p:cTn>
                              </p:par>
                              <p:par>
                                <p:cTn id="284" presetID="19" presetClass="exit" presetSubtype="10" fill="hold" grpId="3" nodeType="withEffect">
                                  <p:stCondLst>
                                    <p:cond delay="0"/>
                                  </p:stCondLst>
                                  <p:childTnLst>
                                    <p:anim calcmode="lin" valueType="num">
                                      <p:cBhvr>
                                        <p:cTn id="285" dur="2000"/>
                                        <p:tgtEl>
                                          <p:spTgt spid="9"/>
                                        </p:tgtEl>
                                        <p:attrNameLst>
                                          <p:attrName>ppt_h</p:attrName>
                                        </p:attrNameLst>
                                      </p:cBhvr>
                                      <p:tavLst>
                                        <p:tav tm="0">
                                          <p:val>
                                            <p:strVal val="ppt_h"/>
                                          </p:val>
                                        </p:tav>
                                        <p:tav tm="100000">
                                          <p:val>
                                            <p:strVal val="ppt_h"/>
                                          </p:val>
                                        </p:tav>
                                      </p:tavLst>
                                    </p:anim>
                                    <p:anim calcmode="lin" valueType="num">
                                      <p:cBhvr>
                                        <p:cTn id="286" dur="2000"/>
                                        <p:tgtEl>
                                          <p:spTgt spid="9"/>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87" dur="1" fill="hold">
                                          <p:stCondLst>
                                            <p:cond delay="1999"/>
                                          </p:stCondLst>
                                        </p:cTn>
                                        <p:tgtEl>
                                          <p:spTgt spid="9"/>
                                        </p:tgtEl>
                                        <p:attrNameLst>
                                          <p:attrName>style.visibility</p:attrName>
                                        </p:attrNameLst>
                                      </p:cBhvr>
                                      <p:to>
                                        <p:strVal val="hidden"/>
                                      </p:to>
                                    </p:set>
                                  </p:childTnLst>
                                </p:cTn>
                              </p:par>
                              <p:par>
                                <p:cTn id="288" presetID="19" presetClass="exit" presetSubtype="10" fill="hold" grpId="3" nodeType="withEffect">
                                  <p:stCondLst>
                                    <p:cond delay="0"/>
                                  </p:stCondLst>
                                  <p:childTnLst>
                                    <p:anim calcmode="lin" valueType="num">
                                      <p:cBhvr>
                                        <p:cTn id="289" dur="2000"/>
                                        <p:tgtEl>
                                          <p:spTgt spid="10"/>
                                        </p:tgtEl>
                                        <p:attrNameLst>
                                          <p:attrName>ppt_h</p:attrName>
                                        </p:attrNameLst>
                                      </p:cBhvr>
                                      <p:tavLst>
                                        <p:tav tm="0">
                                          <p:val>
                                            <p:strVal val="ppt_h"/>
                                          </p:val>
                                        </p:tav>
                                        <p:tav tm="100000">
                                          <p:val>
                                            <p:strVal val="ppt_h"/>
                                          </p:val>
                                        </p:tav>
                                      </p:tavLst>
                                    </p:anim>
                                    <p:anim calcmode="lin" valueType="num">
                                      <p:cBhvr>
                                        <p:cTn id="290" dur="2000"/>
                                        <p:tgtEl>
                                          <p:spTgt spid="10"/>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91" dur="1" fill="hold">
                                          <p:stCondLst>
                                            <p:cond delay="1999"/>
                                          </p:stCondLst>
                                        </p:cTn>
                                        <p:tgtEl>
                                          <p:spTgt spid="10"/>
                                        </p:tgtEl>
                                        <p:attrNameLst>
                                          <p:attrName>style.visibility</p:attrName>
                                        </p:attrNameLst>
                                      </p:cBhvr>
                                      <p:to>
                                        <p:strVal val="hidden"/>
                                      </p:to>
                                    </p:set>
                                  </p:childTnLst>
                                </p:cTn>
                              </p:par>
                              <p:par>
                                <p:cTn id="292" presetID="19" presetClass="exit" presetSubtype="10" fill="hold" grpId="3" nodeType="withEffect">
                                  <p:stCondLst>
                                    <p:cond delay="0"/>
                                  </p:stCondLst>
                                  <p:childTnLst>
                                    <p:anim calcmode="lin" valueType="num">
                                      <p:cBhvr>
                                        <p:cTn id="293" dur="2000"/>
                                        <p:tgtEl>
                                          <p:spTgt spid="11"/>
                                        </p:tgtEl>
                                        <p:attrNameLst>
                                          <p:attrName>ppt_h</p:attrName>
                                        </p:attrNameLst>
                                      </p:cBhvr>
                                      <p:tavLst>
                                        <p:tav tm="0">
                                          <p:val>
                                            <p:strVal val="ppt_h"/>
                                          </p:val>
                                        </p:tav>
                                        <p:tav tm="100000">
                                          <p:val>
                                            <p:strVal val="ppt_h"/>
                                          </p:val>
                                        </p:tav>
                                      </p:tavLst>
                                    </p:anim>
                                    <p:anim calcmode="lin" valueType="num">
                                      <p:cBhvr>
                                        <p:cTn id="294" dur="2000"/>
                                        <p:tgtEl>
                                          <p:spTgt spid="11"/>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95" dur="1" fill="hold">
                                          <p:stCondLst>
                                            <p:cond delay="1999"/>
                                          </p:stCondLst>
                                        </p:cTn>
                                        <p:tgtEl>
                                          <p:spTgt spid="11"/>
                                        </p:tgtEl>
                                        <p:attrNameLst>
                                          <p:attrName>style.visibility</p:attrName>
                                        </p:attrNameLst>
                                      </p:cBhvr>
                                      <p:to>
                                        <p:strVal val="hidden"/>
                                      </p:to>
                                    </p:set>
                                  </p:childTnLst>
                                </p:cTn>
                              </p:par>
                              <p:par>
                                <p:cTn id="296" presetID="19" presetClass="exit" presetSubtype="10" fill="hold" grpId="3" nodeType="withEffect">
                                  <p:stCondLst>
                                    <p:cond delay="0"/>
                                  </p:stCondLst>
                                  <p:childTnLst>
                                    <p:anim calcmode="lin" valueType="num">
                                      <p:cBhvr>
                                        <p:cTn id="297" dur="2000"/>
                                        <p:tgtEl>
                                          <p:spTgt spid="12"/>
                                        </p:tgtEl>
                                        <p:attrNameLst>
                                          <p:attrName>ppt_h</p:attrName>
                                        </p:attrNameLst>
                                      </p:cBhvr>
                                      <p:tavLst>
                                        <p:tav tm="0">
                                          <p:val>
                                            <p:strVal val="ppt_h"/>
                                          </p:val>
                                        </p:tav>
                                        <p:tav tm="100000">
                                          <p:val>
                                            <p:strVal val="ppt_h"/>
                                          </p:val>
                                        </p:tav>
                                      </p:tavLst>
                                    </p:anim>
                                    <p:anim calcmode="lin" valueType="num">
                                      <p:cBhvr>
                                        <p:cTn id="298" dur="2000"/>
                                        <p:tgtEl>
                                          <p:spTgt spid="12"/>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99" dur="1" fill="hold">
                                          <p:stCondLst>
                                            <p:cond delay="1999"/>
                                          </p:stCondLst>
                                        </p:cTn>
                                        <p:tgtEl>
                                          <p:spTgt spid="12"/>
                                        </p:tgtEl>
                                        <p:attrNameLst>
                                          <p:attrName>style.visibility</p:attrName>
                                        </p:attrNameLst>
                                      </p:cBhvr>
                                      <p:to>
                                        <p:strVal val="hidden"/>
                                      </p:to>
                                    </p:set>
                                  </p:childTnLst>
                                </p:cTn>
                              </p:par>
                              <p:par>
                                <p:cTn id="300" presetID="19" presetClass="exit" presetSubtype="10" fill="hold" grpId="3" nodeType="withEffect">
                                  <p:stCondLst>
                                    <p:cond delay="0"/>
                                  </p:stCondLst>
                                  <p:childTnLst>
                                    <p:anim calcmode="lin" valueType="num">
                                      <p:cBhvr>
                                        <p:cTn id="301" dur="2000"/>
                                        <p:tgtEl>
                                          <p:spTgt spid="13"/>
                                        </p:tgtEl>
                                        <p:attrNameLst>
                                          <p:attrName>ppt_h</p:attrName>
                                        </p:attrNameLst>
                                      </p:cBhvr>
                                      <p:tavLst>
                                        <p:tav tm="0">
                                          <p:val>
                                            <p:strVal val="ppt_h"/>
                                          </p:val>
                                        </p:tav>
                                        <p:tav tm="100000">
                                          <p:val>
                                            <p:strVal val="ppt_h"/>
                                          </p:val>
                                        </p:tav>
                                      </p:tavLst>
                                    </p:anim>
                                    <p:anim calcmode="lin" valueType="num">
                                      <p:cBhvr>
                                        <p:cTn id="302" dur="2000"/>
                                        <p:tgtEl>
                                          <p:spTgt spid="13"/>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303" dur="1" fill="hold">
                                          <p:stCondLst>
                                            <p:cond delay="1999"/>
                                          </p:stCondLst>
                                        </p:cTn>
                                        <p:tgtEl>
                                          <p:spTgt spid="13"/>
                                        </p:tgtEl>
                                        <p:attrNameLst>
                                          <p:attrName>style.visibility</p:attrName>
                                        </p:attrNameLst>
                                      </p:cBhvr>
                                      <p:to>
                                        <p:strVal val="hidden"/>
                                      </p:to>
                                    </p:set>
                                  </p:childTnLst>
                                </p:cTn>
                              </p:par>
                              <p:par>
                                <p:cTn id="304" presetID="19" presetClass="exit" presetSubtype="10" fill="hold" grpId="3" nodeType="withEffect">
                                  <p:stCondLst>
                                    <p:cond delay="0"/>
                                  </p:stCondLst>
                                  <p:childTnLst>
                                    <p:anim calcmode="lin" valueType="num">
                                      <p:cBhvr>
                                        <p:cTn id="305" dur="2000"/>
                                        <p:tgtEl>
                                          <p:spTgt spid="14"/>
                                        </p:tgtEl>
                                        <p:attrNameLst>
                                          <p:attrName>ppt_h</p:attrName>
                                        </p:attrNameLst>
                                      </p:cBhvr>
                                      <p:tavLst>
                                        <p:tav tm="0">
                                          <p:val>
                                            <p:strVal val="ppt_h"/>
                                          </p:val>
                                        </p:tav>
                                        <p:tav tm="100000">
                                          <p:val>
                                            <p:strVal val="ppt_h"/>
                                          </p:val>
                                        </p:tav>
                                      </p:tavLst>
                                    </p:anim>
                                    <p:anim calcmode="lin" valueType="num">
                                      <p:cBhvr>
                                        <p:cTn id="306" dur="2000"/>
                                        <p:tgtEl>
                                          <p:spTgt spid="14"/>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307" dur="1" fill="hold">
                                          <p:stCondLst>
                                            <p:cond delay="1999"/>
                                          </p:stCondLst>
                                        </p:cTn>
                                        <p:tgtEl>
                                          <p:spTgt spid="14"/>
                                        </p:tgtEl>
                                        <p:attrNameLst>
                                          <p:attrName>style.visibility</p:attrName>
                                        </p:attrNameLst>
                                      </p:cBhvr>
                                      <p:to>
                                        <p:strVal val="hidden"/>
                                      </p:to>
                                    </p:set>
                                  </p:childTnLst>
                                </p:cTn>
                              </p:par>
                              <p:par>
                                <p:cTn id="308" presetID="19" presetClass="exit" presetSubtype="10" fill="hold" grpId="3" nodeType="withEffect">
                                  <p:stCondLst>
                                    <p:cond delay="0"/>
                                  </p:stCondLst>
                                  <p:childTnLst>
                                    <p:anim calcmode="lin" valueType="num">
                                      <p:cBhvr>
                                        <p:cTn id="309" dur="2000"/>
                                        <p:tgtEl>
                                          <p:spTgt spid="15"/>
                                        </p:tgtEl>
                                        <p:attrNameLst>
                                          <p:attrName>ppt_h</p:attrName>
                                        </p:attrNameLst>
                                      </p:cBhvr>
                                      <p:tavLst>
                                        <p:tav tm="0">
                                          <p:val>
                                            <p:strVal val="ppt_h"/>
                                          </p:val>
                                        </p:tav>
                                        <p:tav tm="100000">
                                          <p:val>
                                            <p:strVal val="ppt_h"/>
                                          </p:val>
                                        </p:tav>
                                      </p:tavLst>
                                    </p:anim>
                                    <p:anim calcmode="lin" valueType="num">
                                      <p:cBhvr>
                                        <p:cTn id="310" dur="2000"/>
                                        <p:tgtEl>
                                          <p:spTgt spid="15"/>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311" dur="1" fill="hold">
                                          <p:stCondLst>
                                            <p:cond delay="1999"/>
                                          </p:stCondLst>
                                        </p:cTn>
                                        <p:tgtEl>
                                          <p:spTgt spid="15"/>
                                        </p:tgtEl>
                                        <p:attrNameLst>
                                          <p:attrName>style.visibility</p:attrName>
                                        </p:attrNameLst>
                                      </p:cBhvr>
                                      <p:to>
                                        <p:strVal val="hidden"/>
                                      </p:to>
                                    </p:set>
                                  </p:childTnLst>
                                </p:cTn>
                              </p:par>
                              <p:par>
                                <p:cTn id="312" presetID="19" presetClass="exit" presetSubtype="10" fill="hold" grpId="3" nodeType="withEffect">
                                  <p:stCondLst>
                                    <p:cond delay="0"/>
                                  </p:stCondLst>
                                  <p:childTnLst>
                                    <p:anim calcmode="lin" valueType="num">
                                      <p:cBhvr>
                                        <p:cTn id="313" dur="2000"/>
                                        <p:tgtEl>
                                          <p:spTgt spid="16"/>
                                        </p:tgtEl>
                                        <p:attrNameLst>
                                          <p:attrName>ppt_h</p:attrName>
                                        </p:attrNameLst>
                                      </p:cBhvr>
                                      <p:tavLst>
                                        <p:tav tm="0">
                                          <p:val>
                                            <p:strVal val="ppt_h"/>
                                          </p:val>
                                        </p:tav>
                                        <p:tav tm="100000">
                                          <p:val>
                                            <p:strVal val="ppt_h"/>
                                          </p:val>
                                        </p:tav>
                                      </p:tavLst>
                                    </p:anim>
                                    <p:anim calcmode="lin" valueType="num">
                                      <p:cBhvr>
                                        <p:cTn id="314" dur="2000"/>
                                        <p:tgtEl>
                                          <p:spTgt spid="16"/>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315" dur="1" fill="hold">
                                          <p:stCondLst>
                                            <p:cond delay="1999"/>
                                          </p:stCondLst>
                                        </p:cTn>
                                        <p:tgtEl>
                                          <p:spTgt spid="16"/>
                                        </p:tgtEl>
                                        <p:attrNameLst>
                                          <p:attrName>style.visibility</p:attrName>
                                        </p:attrNameLst>
                                      </p:cBhvr>
                                      <p:to>
                                        <p:strVal val="hidden"/>
                                      </p:to>
                                    </p:set>
                                  </p:childTnLst>
                                </p:cTn>
                              </p:par>
                              <p:par>
                                <p:cTn id="316" presetID="19" presetClass="exit" presetSubtype="10" fill="hold" grpId="3" nodeType="withEffect">
                                  <p:stCondLst>
                                    <p:cond delay="0"/>
                                  </p:stCondLst>
                                  <p:childTnLst>
                                    <p:anim calcmode="lin" valueType="num">
                                      <p:cBhvr>
                                        <p:cTn id="317" dur="2000"/>
                                        <p:tgtEl>
                                          <p:spTgt spid="17"/>
                                        </p:tgtEl>
                                        <p:attrNameLst>
                                          <p:attrName>ppt_h</p:attrName>
                                        </p:attrNameLst>
                                      </p:cBhvr>
                                      <p:tavLst>
                                        <p:tav tm="0">
                                          <p:val>
                                            <p:strVal val="ppt_h"/>
                                          </p:val>
                                        </p:tav>
                                        <p:tav tm="100000">
                                          <p:val>
                                            <p:strVal val="ppt_h"/>
                                          </p:val>
                                        </p:tav>
                                      </p:tavLst>
                                    </p:anim>
                                    <p:anim calcmode="lin" valueType="num">
                                      <p:cBhvr>
                                        <p:cTn id="318" dur="2000"/>
                                        <p:tgtEl>
                                          <p:spTgt spid="17"/>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319" dur="1" fill="hold">
                                          <p:stCondLst>
                                            <p:cond delay="1999"/>
                                          </p:stCondLst>
                                        </p:cTn>
                                        <p:tgtEl>
                                          <p:spTgt spid="17"/>
                                        </p:tgtEl>
                                        <p:attrNameLst>
                                          <p:attrName>style.visibility</p:attrName>
                                        </p:attrNameLst>
                                      </p:cBhvr>
                                      <p:to>
                                        <p:strVal val="hidden"/>
                                      </p:to>
                                    </p:set>
                                  </p:childTnLst>
                                </p:cTn>
                              </p:par>
                              <p:par>
                                <p:cTn id="320" presetID="19" presetClass="exit" presetSubtype="10" fill="hold" grpId="3" nodeType="withEffect">
                                  <p:stCondLst>
                                    <p:cond delay="0"/>
                                  </p:stCondLst>
                                  <p:childTnLst>
                                    <p:anim calcmode="lin" valueType="num">
                                      <p:cBhvr>
                                        <p:cTn id="321" dur="2000"/>
                                        <p:tgtEl>
                                          <p:spTgt spid="18"/>
                                        </p:tgtEl>
                                        <p:attrNameLst>
                                          <p:attrName>ppt_h</p:attrName>
                                        </p:attrNameLst>
                                      </p:cBhvr>
                                      <p:tavLst>
                                        <p:tav tm="0">
                                          <p:val>
                                            <p:strVal val="ppt_h"/>
                                          </p:val>
                                        </p:tav>
                                        <p:tav tm="100000">
                                          <p:val>
                                            <p:strVal val="ppt_h"/>
                                          </p:val>
                                        </p:tav>
                                      </p:tavLst>
                                    </p:anim>
                                    <p:anim calcmode="lin" valueType="num">
                                      <p:cBhvr>
                                        <p:cTn id="322" dur="2000"/>
                                        <p:tgtEl>
                                          <p:spTgt spid="18"/>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323" dur="1" fill="hold">
                                          <p:stCondLst>
                                            <p:cond delay="1999"/>
                                          </p:stCondLst>
                                        </p:cTn>
                                        <p:tgtEl>
                                          <p:spTgt spid="18"/>
                                        </p:tgtEl>
                                        <p:attrNameLst>
                                          <p:attrName>style.visibility</p:attrName>
                                        </p:attrNameLst>
                                      </p:cBhvr>
                                      <p:to>
                                        <p:strVal val="hidden"/>
                                      </p:to>
                                    </p:set>
                                  </p:childTnLst>
                                </p:cTn>
                              </p:par>
                              <p:par>
                                <p:cTn id="324" presetID="19" presetClass="exit" presetSubtype="10" fill="hold" grpId="3" nodeType="withEffect">
                                  <p:stCondLst>
                                    <p:cond delay="0"/>
                                  </p:stCondLst>
                                  <p:childTnLst>
                                    <p:anim calcmode="lin" valueType="num">
                                      <p:cBhvr>
                                        <p:cTn id="325" dur="2000"/>
                                        <p:tgtEl>
                                          <p:spTgt spid="19"/>
                                        </p:tgtEl>
                                        <p:attrNameLst>
                                          <p:attrName>ppt_h</p:attrName>
                                        </p:attrNameLst>
                                      </p:cBhvr>
                                      <p:tavLst>
                                        <p:tav tm="0">
                                          <p:val>
                                            <p:strVal val="ppt_h"/>
                                          </p:val>
                                        </p:tav>
                                        <p:tav tm="100000">
                                          <p:val>
                                            <p:strVal val="ppt_h"/>
                                          </p:val>
                                        </p:tav>
                                      </p:tavLst>
                                    </p:anim>
                                    <p:anim calcmode="lin" valueType="num">
                                      <p:cBhvr>
                                        <p:cTn id="326" dur="2000"/>
                                        <p:tgtEl>
                                          <p:spTgt spid="19"/>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327" dur="1" fill="hold">
                                          <p:stCondLst>
                                            <p:cond delay="1999"/>
                                          </p:stCondLst>
                                        </p:cTn>
                                        <p:tgtEl>
                                          <p:spTgt spid="19"/>
                                        </p:tgtEl>
                                        <p:attrNameLst>
                                          <p:attrName>style.visibility</p:attrName>
                                        </p:attrNameLst>
                                      </p:cBhvr>
                                      <p:to>
                                        <p:strVal val="hidden"/>
                                      </p:to>
                                    </p:set>
                                  </p:childTnLst>
                                </p:cTn>
                              </p:par>
                              <p:par>
                                <p:cTn id="328" presetID="19" presetClass="exit" presetSubtype="10" fill="hold" grpId="3" nodeType="withEffect">
                                  <p:stCondLst>
                                    <p:cond delay="0"/>
                                  </p:stCondLst>
                                  <p:childTnLst>
                                    <p:anim calcmode="lin" valueType="num">
                                      <p:cBhvr>
                                        <p:cTn id="329" dur="2000"/>
                                        <p:tgtEl>
                                          <p:spTgt spid="20"/>
                                        </p:tgtEl>
                                        <p:attrNameLst>
                                          <p:attrName>ppt_h</p:attrName>
                                        </p:attrNameLst>
                                      </p:cBhvr>
                                      <p:tavLst>
                                        <p:tav tm="0">
                                          <p:val>
                                            <p:strVal val="ppt_h"/>
                                          </p:val>
                                        </p:tav>
                                        <p:tav tm="100000">
                                          <p:val>
                                            <p:strVal val="ppt_h"/>
                                          </p:val>
                                        </p:tav>
                                      </p:tavLst>
                                    </p:anim>
                                    <p:anim calcmode="lin" valueType="num">
                                      <p:cBhvr>
                                        <p:cTn id="330" dur="2000"/>
                                        <p:tgtEl>
                                          <p:spTgt spid="20"/>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331" dur="1" fill="hold">
                                          <p:stCondLst>
                                            <p:cond delay="1999"/>
                                          </p:stCondLst>
                                        </p:cTn>
                                        <p:tgtEl>
                                          <p:spTgt spid="20"/>
                                        </p:tgtEl>
                                        <p:attrNameLst>
                                          <p:attrName>style.visibility</p:attrName>
                                        </p:attrNameLst>
                                      </p:cBhvr>
                                      <p:to>
                                        <p:strVal val="hidden"/>
                                      </p:to>
                                    </p:set>
                                  </p:childTnLst>
                                </p:cTn>
                              </p:par>
                              <p:par>
                                <p:cTn id="332" presetID="17" presetClass="entr" presetSubtype="10" fill="hold" nodeType="withEffect">
                                  <p:stCondLst>
                                    <p:cond delay="0"/>
                                  </p:stCondLst>
                                  <p:childTnLst>
                                    <p:set>
                                      <p:cBhvr>
                                        <p:cTn id="333" dur="1" fill="hold">
                                          <p:stCondLst>
                                            <p:cond delay="0"/>
                                          </p:stCondLst>
                                        </p:cTn>
                                        <p:tgtEl>
                                          <p:spTgt spid="2"/>
                                        </p:tgtEl>
                                        <p:attrNameLst>
                                          <p:attrName>style.visibility</p:attrName>
                                        </p:attrNameLst>
                                      </p:cBhvr>
                                      <p:to>
                                        <p:strVal val="visible"/>
                                      </p:to>
                                    </p:set>
                                    <p:anim calcmode="lin" valueType="num">
                                      <p:cBhvr>
                                        <p:cTn id="334" dur="2000" fill="hold"/>
                                        <p:tgtEl>
                                          <p:spTgt spid="2"/>
                                        </p:tgtEl>
                                        <p:attrNameLst>
                                          <p:attrName>ppt_w</p:attrName>
                                        </p:attrNameLst>
                                      </p:cBhvr>
                                      <p:tavLst>
                                        <p:tav tm="0">
                                          <p:val>
                                            <p:fltVal val="0"/>
                                          </p:val>
                                        </p:tav>
                                        <p:tav tm="100000">
                                          <p:val>
                                            <p:strVal val="#ppt_w"/>
                                          </p:val>
                                        </p:tav>
                                      </p:tavLst>
                                    </p:anim>
                                    <p:anim calcmode="lin" valueType="num">
                                      <p:cBhvr>
                                        <p:cTn id="335" dur="2000" fill="hold"/>
                                        <p:tgtEl>
                                          <p:spTgt spid="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3" grpId="2" animBg="1"/>
      <p:bldP spid="3" grpId="3" animBg="1"/>
      <p:bldP spid="4" grpId="0" animBg="1"/>
      <p:bldP spid="4" grpId="1" animBg="1"/>
      <p:bldP spid="4" grpId="2" animBg="1"/>
      <p:bldP spid="4" grpId="3" animBg="1"/>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P spid="13" grpId="1" animBg="1"/>
      <p:bldP spid="13" grpId="2" animBg="1"/>
      <p:bldP spid="13" grpId="3" animBg="1"/>
      <p:bldP spid="14" grpId="0" animBg="1"/>
      <p:bldP spid="14" grpId="1" animBg="1"/>
      <p:bldP spid="14" grpId="2" animBg="1"/>
      <p:bldP spid="14" grpId="3" animBg="1"/>
      <p:bldP spid="15" grpId="0" animBg="1"/>
      <p:bldP spid="15" grpId="1" animBg="1"/>
      <p:bldP spid="15" grpId="2" animBg="1"/>
      <p:bldP spid="15" grpId="3" animBg="1"/>
      <p:bldP spid="16" grpId="0" animBg="1"/>
      <p:bldP spid="16" grpId="1" animBg="1"/>
      <p:bldP spid="16" grpId="2" animBg="1"/>
      <p:bldP spid="16" grpId="3" animBg="1"/>
      <p:bldP spid="17" grpId="0" animBg="1"/>
      <p:bldP spid="17" grpId="1" animBg="1"/>
      <p:bldP spid="17" grpId="2" animBg="1"/>
      <p:bldP spid="17" grpId="3" animBg="1"/>
      <p:bldP spid="18" grpId="0" animBg="1"/>
      <p:bldP spid="18" grpId="1" animBg="1"/>
      <p:bldP spid="18" grpId="2" animBg="1"/>
      <p:bldP spid="18" grpId="3" animBg="1"/>
      <p:bldP spid="19" grpId="0" animBg="1"/>
      <p:bldP spid="19" grpId="1" animBg="1"/>
      <p:bldP spid="19" grpId="2" animBg="1"/>
      <p:bldP spid="19" grpId="3" animBg="1"/>
      <p:bldP spid="20" grpId="0" animBg="1"/>
      <p:bldP spid="20" grpId="1" animBg="1"/>
      <p:bldP spid="20" grpId="2" animBg="1"/>
      <p:bldP spid="20" grpId="3" animBg="1"/>
      <p:bldP spid="21"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FFC000"/>
            </a:gs>
            <a:gs pos="64999">
              <a:srgbClr val="F0EBD5"/>
            </a:gs>
            <a:gs pos="100000">
              <a:srgbClr val="D1C39F"/>
            </a:gs>
          </a:gsLst>
          <a:lin ang="10800000" scaled="1"/>
          <a:tileRect/>
        </a:gradFill>
        <a:effectLst/>
      </p:bgPr>
    </p:bg>
    <p:spTree>
      <p:nvGrpSpPr>
        <p:cNvPr id="1" name=""/>
        <p:cNvGrpSpPr/>
        <p:nvPr/>
      </p:nvGrpSpPr>
      <p:grpSpPr>
        <a:xfrm>
          <a:off x="0" y="0"/>
          <a:ext cx="0" cy="0"/>
          <a:chOff x="0" y="0"/>
          <a:chExt cx="0" cy="0"/>
        </a:xfrm>
      </p:grpSpPr>
      <p:pic>
        <p:nvPicPr>
          <p:cNvPr id="2" name="1 Imagen" descr="yellow-tulips-wallpaper-1366x768.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Terminador"/>
          <p:cNvSpPr/>
          <p:nvPr/>
        </p:nvSpPr>
        <p:spPr>
          <a:xfrm rot="10800000">
            <a:off x="287672" y="2625329"/>
            <a:ext cx="1539235" cy="287488"/>
          </a:xfrm>
          <a:prstGeom prst="flowChartTerminator">
            <a:avLst/>
          </a:prstGeom>
          <a:gradFill flip="none" rotWithShape="1">
            <a:gsLst>
              <a:gs pos="0">
                <a:srgbClr val="DDEBCF"/>
              </a:gs>
              <a:gs pos="50000">
                <a:srgbClr val="9CB86E"/>
              </a:gs>
              <a:gs pos="100000">
                <a:srgbClr val="156B13"/>
              </a:gs>
            </a:gsLst>
            <a:lin ang="8100000" scaled="0"/>
            <a:tileRect/>
          </a:gradFill>
          <a:ln w="19050">
            <a:solidFill>
              <a:srgbClr val="00B050"/>
            </a:solidFill>
            <a:prstDash val="sysDot"/>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 name="3 Terminador"/>
          <p:cNvSpPr/>
          <p:nvPr/>
        </p:nvSpPr>
        <p:spPr>
          <a:xfrm rot="11309112">
            <a:off x="298505" y="2256519"/>
            <a:ext cx="1539235" cy="287488"/>
          </a:xfrm>
          <a:prstGeom prst="flowChartTerminator">
            <a:avLst/>
          </a:prstGeom>
          <a:gradFill flip="none" rotWithShape="1">
            <a:gsLst>
              <a:gs pos="0">
                <a:srgbClr val="DDEBCF"/>
              </a:gs>
              <a:gs pos="50000">
                <a:srgbClr val="9CB86E"/>
              </a:gs>
              <a:gs pos="100000">
                <a:srgbClr val="156B13"/>
              </a:gs>
            </a:gsLst>
            <a:lin ang="8100000" scaled="0"/>
            <a:tileRect/>
          </a:gradFill>
          <a:ln w="19050">
            <a:solidFill>
              <a:srgbClr val="00B050"/>
            </a:solidFill>
            <a:prstDash val="sysDot"/>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Terminador"/>
          <p:cNvSpPr/>
          <p:nvPr/>
        </p:nvSpPr>
        <p:spPr>
          <a:xfrm rot="9792166">
            <a:off x="473933" y="3032350"/>
            <a:ext cx="1438078" cy="295473"/>
          </a:xfrm>
          <a:prstGeom prst="flowChartTerminator">
            <a:avLst/>
          </a:prstGeom>
          <a:gradFill flip="none" rotWithShape="1">
            <a:gsLst>
              <a:gs pos="0">
                <a:srgbClr val="DDEBCF"/>
              </a:gs>
              <a:gs pos="50000">
                <a:srgbClr val="9CB86E"/>
              </a:gs>
              <a:gs pos="100000">
                <a:srgbClr val="156B13"/>
              </a:gs>
            </a:gsLst>
            <a:lin ang="8100000" scaled="0"/>
            <a:tileRect/>
          </a:gradFill>
          <a:ln w="19050">
            <a:solidFill>
              <a:srgbClr val="00B050"/>
            </a:solidFill>
            <a:prstDash val="sysDot"/>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Terminador"/>
          <p:cNvSpPr/>
          <p:nvPr/>
        </p:nvSpPr>
        <p:spPr>
          <a:xfrm rot="12210121">
            <a:off x="470832" y="1867712"/>
            <a:ext cx="1479015" cy="273977"/>
          </a:xfrm>
          <a:prstGeom prst="flowChartTerminator">
            <a:avLst/>
          </a:prstGeom>
          <a:gradFill flip="none" rotWithShape="1">
            <a:gsLst>
              <a:gs pos="0">
                <a:srgbClr val="DDEBCF"/>
              </a:gs>
              <a:gs pos="50000">
                <a:srgbClr val="9CB86E"/>
              </a:gs>
              <a:gs pos="100000">
                <a:srgbClr val="156B13"/>
              </a:gs>
            </a:gsLst>
            <a:lin ang="8100000" scaled="0"/>
            <a:tileRect/>
          </a:gradFill>
          <a:ln w="19050">
            <a:solidFill>
              <a:srgbClr val="00B050"/>
            </a:solidFill>
            <a:prstDash val="sysDot"/>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Terminador"/>
          <p:cNvSpPr/>
          <p:nvPr/>
        </p:nvSpPr>
        <p:spPr>
          <a:xfrm rot="8802575">
            <a:off x="819354" y="3379247"/>
            <a:ext cx="1305964" cy="262786"/>
          </a:xfrm>
          <a:prstGeom prst="flowChartTerminator">
            <a:avLst/>
          </a:prstGeom>
          <a:gradFill flip="none" rotWithShape="1">
            <a:gsLst>
              <a:gs pos="0">
                <a:srgbClr val="DDEBCF"/>
              </a:gs>
              <a:gs pos="50000">
                <a:srgbClr val="9CB86E"/>
              </a:gs>
              <a:gs pos="100000">
                <a:srgbClr val="156B13"/>
              </a:gs>
            </a:gsLst>
            <a:lin ang="8100000" scaled="0"/>
            <a:tileRect/>
          </a:gradFill>
          <a:ln w="19050">
            <a:solidFill>
              <a:srgbClr val="00B050"/>
            </a:solidFill>
            <a:prstDash val="sysDot"/>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Terminador"/>
          <p:cNvSpPr/>
          <p:nvPr/>
        </p:nvSpPr>
        <p:spPr>
          <a:xfrm rot="12840872">
            <a:off x="710735" y="1544735"/>
            <a:ext cx="1439172" cy="275960"/>
          </a:xfrm>
          <a:prstGeom prst="flowChartTerminator">
            <a:avLst/>
          </a:prstGeom>
          <a:gradFill flip="none" rotWithShape="1">
            <a:gsLst>
              <a:gs pos="0">
                <a:srgbClr val="DDEBCF"/>
              </a:gs>
              <a:gs pos="50000">
                <a:srgbClr val="9CB86E"/>
              </a:gs>
              <a:gs pos="100000">
                <a:srgbClr val="156B13"/>
              </a:gs>
            </a:gsLst>
            <a:lin ang="8100000" scaled="0"/>
            <a:tileRect/>
          </a:gradFill>
          <a:ln w="19050">
            <a:solidFill>
              <a:srgbClr val="00B050"/>
            </a:solidFill>
            <a:prstDash val="sysDot"/>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Terminador"/>
          <p:cNvSpPr/>
          <p:nvPr/>
        </p:nvSpPr>
        <p:spPr>
          <a:xfrm rot="13559110">
            <a:off x="1114264" y="1123809"/>
            <a:ext cx="935095" cy="326945"/>
          </a:xfrm>
          <a:prstGeom prst="flowChartTerminator">
            <a:avLst/>
          </a:prstGeom>
          <a:gradFill flip="none" rotWithShape="1">
            <a:gsLst>
              <a:gs pos="0">
                <a:srgbClr val="DDEBCF"/>
              </a:gs>
              <a:gs pos="50000">
                <a:srgbClr val="9CB86E"/>
              </a:gs>
              <a:gs pos="100000">
                <a:srgbClr val="156B13"/>
              </a:gs>
            </a:gsLst>
            <a:lin ang="8100000" scaled="0"/>
            <a:tileRect/>
          </a:gradFill>
          <a:ln w="19050">
            <a:solidFill>
              <a:srgbClr val="00B050"/>
            </a:solidFill>
            <a:prstDash val="sysDot"/>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Terminador"/>
          <p:cNvSpPr/>
          <p:nvPr/>
        </p:nvSpPr>
        <p:spPr>
          <a:xfrm rot="14306455">
            <a:off x="1432632" y="811357"/>
            <a:ext cx="993392" cy="288474"/>
          </a:xfrm>
          <a:prstGeom prst="flowChartTerminator">
            <a:avLst/>
          </a:prstGeom>
          <a:gradFill flip="none" rotWithShape="1">
            <a:gsLst>
              <a:gs pos="0">
                <a:srgbClr val="DDEBCF"/>
              </a:gs>
              <a:gs pos="50000">
                <a:srgbClr val="9CB86E"/>
              </a:gs>
              <a:gs pos="100000">
                <a:srgbClr val="156B13"/>
              </a:gs>
            </a:gsLst>
            <a:lin ang="8100000" scaled="0"/>
            <a:tileRect/>
          </a:gradFill>
          <a:ln w="19050">
            <a:solidFill>
              <a:srgbClr val="00B050"/>
            </a:solidFill>
            <a:prstDash val="sysDot"/>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Terminador"/>
          <p:cNvSpPr/>
          <p:nvPr/>
        </p:nvSpPr>
        <p:spPr>
          <a:xfrm rot="15191360">
            <a:off x="1919582" y="642517"/>
            <a:ext cx="816660" cy="272117"/>
          </a:xfrm>
          <a:prstGeom prst="flowChartTerminator">
            <a:avLst/>
          </a:prstGeom>
          <a:gradFill flip="none" rotWithShape="1">
            <a:gsLst>
              <a:gs pos="0">
                <a:srgbClr val="DDEBCF"/>
              </a:gs>
              <a:gs pos="50000">
                <a:srgbClr val="9CB86E"/>
              </a:gs>
              <a:gs pos="100000">
                <a:srgbClr val="156B13"/>
              </a:gs>
            </a:gsLst>
            <a:lin ang="8100000" scaled="0"/>
            <a:tileRect/>
          </a:gradFill>
          <a:ln w="19050">
            <a:solidFill>
              <a:srgbClr val="00B050"/>
            </a:solidFill>
            <a:prstDash val="sysDot"/>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Terminador"/>
          <p:cNvSpPr/>
          <p:nvPr/>
        </p:nvSpPr>
        <p:spPr>
          <a:xfrm rot="15508930">
            <a:off x="2428305" y="465493"/>
            <a:ext cx="588550" cy="211893"/>
          </a:xfrm>
          <a:prstGeom prst="flowChartTerminator">
            <a:avLst/>
          </a:prstGeom>
          <a:gradFill flip="none" rotWithShape="1">
            <a:gsLst>
              <a:gs pos="0">
                <a:srgbClr val="DDEBCF"/>
              </a:gs>
              <a:gs pos="50000">
                <a:srgbClr val="9CB86E"/>
              </a:gs>
              <a:gs pos="100000">
                <a:srgbClr val="156B13"/>
              </a:gs>
            </a:gsLst>
            <a:lin ang="8100000" scaled="0"/>
            <a:tileRect/>
          </a:gradFill>
          <a:ln w="19050">
            <a:solidFill>
              <a:srgbClr val="00B050"/>
            </a:solidFill>
            <a:prstDash val="sysDot"/>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Terminador"/>
          <p:cNvSpPr/>
          <p:nvPr/>
        </p:nvSpPr>
        <p:spPr>
          <a:xfrm rot="15508930">
            <a:off x="2889522" y="256330"/>
            <a:ext cx="504110" cy="199025"/>
          </a:xfrm>
          <a:prstGeom prst="flowChartTerminator">
            <a:avLst/>
          </a:prstGeom>
          <a:gradFill flip="none" rotWithShape="1">
            <a:gsLst>
              <a:gs pos="0">
                <a:srgbClr val="DDEBCF"/>
              </a:gs>
              <a:gs pos="50000">
                <a:srgbClr val="9CB86E"/>
              </a:gs>
              <a:gs pos="100000">
                <a:srgbClr val="156B13"/>
              </a:gs>
            </a:gsLst>
            <a:lin ang="8100000" scaled="0"/>
            <a:tileRect/>
          </a:gradFill>
          <a:ln w="19050">
            <a:solidFill>
              <a:srgbClr val="00B050"/>
            </a:solidFill>
            <a:prstDash val="sysDot"/>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Terminador"/>
          <p:cNvSpPr/>
          <p:nvPr/>
        </p:nvSpPr>
        <p:spPr>
          <a:xfrm rot="15508930">
            <a:off x="3503226" y="97833"/>
            <a:ext cx="250749" cy="164777"/>
          </a:xfrm>
          <a:prstGeom prst="flowChartTerminator">
            <a:avLst/>
          </a:prstGeom>
          <a:gradFill flip="none" rotWithShape="1">
            <a:gsLst>
              <a:gs pos="0">
                <a:srgbClr val="DDEBCF"/>
              </a:gs>
              <a:gs pos="50000">
                <a:srgbClr val="9CB86E"/>
              </a:gs>
              <a:gs pos="100000">
                <a:srgbClr val="156B13"/>
              </a:gs>
            </a:gsLst>
            <a:lin ang="8100000" scaled="0"/>
            <a:tileRect/>
          </a:gradFill>
          <a:ln w="19050">
            <a:solidFill>
              <a:srgbClr val="00B050"/>
            </a:solidFill>
            <a:prstDash val="sysDot"/>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Terminador"/>
          <p:cNvSpPr/>
          <p:nvPr/>
        </p:nvSpPr>
        <p:spPr>
          <a:xfrm rot="7860363">
            <a:off x="903559" y="3992583"/>
            <a:ext cx="1117897" cy="236485"/>
          </a:xfrm>
          <a:prstGeom prst="flowChartTerminator">
            <a:avLst/>
          </a:prstGeom>
          <a:gradFill flip="none" rotWithShape="1">
            <a:gsLst>
              <a:gs pos="0">
                <a:srgbClr val="DDEBCF"/>
              </a:gs>
              <a:gs pos="50000">
                <a:srgbClr val="9CB86E"/>
              </a:gs>
              <a:gs pos="100000">
                <a:srgbClr val="156B13"/>
              </a:gs>
            </a:gsLst>
            <a:lin ang="8100000" scaled="0"/>
            <a:tileRect/>
          </a:gradFill>
          <a:ln w="19050">
            <a:solidFill>
              <a:srgbClr val="00B050"/>
            </a:solidFill>
            <a:prstDash val="sysDot"/>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Terminador"/>
          <p:cNvSpPr/>
          <p:nvPr/>
        </p:nvSpPr>
        <p:spPr>
          <a:xfrm rot="7222199">
            <a:off x="1363892" y="4236740"/>
            <a:ext cx="955248" cy="225335"/>
          </a:xfrm>
          <a:prstGeom prst="flowChartTerminator">
            <a:avLst/>
          </a:prstGeom>
          <a:gradFill flip="none" rotWithShape="1">
            <a:gsLst>
              <a:gs pos="0">
                <a:srgbClr val="DDEBCF"/>
              </a:gs>
              <a:gs pos="50000">
                <a:srgbClr val="9CB86E"/>
              </a:gs>
              <a:gs pos="100000">
                <a:srgbClr val="156B13"/>
              </a:gs>
            </a:gsLst>
            <a:lin ang="8100000" scaled="0"/>
            <a:tileRect/>
          </a:gradFill>
          <a:ln w="19050">
            <a:solidFill>
              <a:srgbClr val="00B050"/>
            </a:solidFill>
            <a:prstDash val="sysDot"/>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Terminador"/>
          <p:cNvSpPr/>
          <p:nvPr/>
        </p:nvSpPr>
        <p:spPr>
          <a:xfrm rot="6741561">
            <a:off x="1865674" y="4405709"/>
            <a:ext cx="772262" cy="227441"/>
          </a:xfrm>
          <a:prstGeom prst="flowChartTerminator">
            <a:avLst/>
          </a:prstGeom>
          <a:gradFill flip="none" rotWithShape="1">
            <a:gsLst>
              <a:gs pos="0">
                <a:srgbClr val="DDEBCF"/>
              </a:gs>
              <a:gs pos="50000">
                <a:srgbClr val="9CB86E"/>
              </a:gs>
              <a:gs pos="100000">
                <a:srgbClr val="156B13"/>
              </a:gs>
            </a:gsLst>
            <a:lin ang="8100000" scaled="0"/>
            <a:tileRect/>
          </a:gradFill>
          <a:ln w="19050">
            <a:solidFill>
              <a:srgbClr val="00B050"/>
            </a:solidFill>
            <a:prstDash val="sysDot"/>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Terminador"/>
          <p:cNvSpPr/>
          <p:nvPr/>
        </p:nvSpPr>
        <p:spPr>
          <a:xfrm rot="6312939">
            <a:off x="2267824" y="4591490"/>
            <a:ext cx="635325" cy="201382"/>
          </a:xfrm>
          <a:prstGeom prst="flowChartTerminator">
            <a:avLst/>
          </a:prstGeom>
          <a:gradFill flip="none" rotWithShape="1">
            <a:gsLst>
              <a:gs pos="0">
                <a:srgbClr val="DDEBCF"/>
              </a:gs>
              <a:gs pos="50000">
                <a:srgbClr val="9CB86E"/>
              </a:gs>
              <a:gs pos="100000">
                <a:srgbClr val="156B13"/>
              </a:gs>
            </a:gsLst>
            <a:lin ang="8100000" scaled="0"/>
            <a:tileRect/>
          </a:gradFill>
          <a:ln w="19050">
            <a:solidFill>
              <a:srgbClr val="00B050"/>
            </a:solidFill>
            <a:prstDash val="sysDot"/>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Terminador"/>
          <p:cNvSpPr/>
          <p:nvPr/>
        </p:nvSpPr>
        <p:spPr>
          <a:xfrm rot="6312939">
            <a:off x="2711439" y="4825655"/>
            <a:ext cx="481438" cy="163975"/>
          </a:xfrm>
          <a:prstGeom prst="flowChartTerminator">
            <a:avLst/>
          </a:prstGeom>
          <a:gradFill flip="none" rotWithShape="1">
            <a:gsLst>
              <a:gs pos="0">
                <a:srgbClr val="DDEBCF"/>
              </a:gs>
              <a:gs pos="50000">
                <a:srgbClr val="9CB86E"/>
              </a:gs>
              <a:gs pos="100000">
                <a:srgbClr val="156B13"/>
              </a:gs>
            </a:gsLst>
            <a:lin ang="8100000" scaled="0"/>
            <a:tileRect/>
          </a:gradFill>
          <a:ln w="19050">
            <a:solidFill>
              <a:srgbClr val="00B050"/>
            </a:solidFill>
            <a:prstDash val="sysDot"/>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Terminador"/>
          <p:cNvSpPr/>
          <p:nvPr/>
        </p:nvSpPr>
        <p:spPr>
          <a:xfrm rot="6312939" flipV="1">
            <a:off x="3149162" y="4864711"/>
            <a:ext cx="342556" cy="205527"/>
          </a:xfrm>
          <a:prstGeom prst="flowChartTerminator">
            <a:avLst/>
          </a:prstGeom>
          <a:gradFill flip="none" rotWithShape="1">
            <a:gsLst>
              <a:gs pos="0">
                <a:srgbClr val="DDEBCF"/>
              </a:gs>
              <a:gs pos="50000">
                <a:srgbClr val="9CB86E"/>
              </a:gs>
              <a:gs pos="100000">
                <a:srgbClr val="156B13"/>
              </a:gs>
            </a:gsLst>
            <a:lin ang="8100000" scaled="0"/>
            <a:tileRect/>
          </a:gradFill>
          <a:ln w="19050">
            <a:solidFill>
              <a:srgbClr val="00B050"/>
            </a:solidFill>
            <a:prstDash val="sysDot"/>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Terminador"/>
          <p:cNvSpPr/>
          <p:nvPr/>
        </p:nvSpPr>
        <p:spPr>
          <a:xfrm rot="10800000">
            <a:off x="2576428" y="2625327"/>
            <a:ext cx="1822216" cy="280326"/>
          </a:xfrm>
          <a:prstGeom prst="flowChartTerminator">
            <a:avLst/>
          </a:prstGeom>
          <a:gradFill flip="none" rotWithShape="1">
            <a:gsLst>
              <a:gs pos="0">
                <a:srgbClr val="DDEBCF"/>
              </a:gs>
              <a:gs pos="50000">
                <a:srgbClr val="9CB86E"/>
              </a:gs>
              <a:gs pos="100000">
                <a:srgbClr val="156B13"/>
              </a:gs>
            </a:gsLst>
            <a:lin ang="8100000" scaled="0"/>
            <a:tileRect/>
          </a:gradFill>
          <a:ln w="19050">
            <a:solidFill>
              <a:srgbClr val="00B050"/>
            </a:solidFill>
            <a:prstDash val="sysDot"/>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Terminador"/>
          <p:cNvSpPr/>
          <p:nvPr/>
        </p:nvSpPr>
        <p:spPr>
          <a:xfrm rot="11309112">
            <a:off x="2589338" y="2235680"/>
            <a:ext cx="1822216" cy="280326"/>
          </a:xfrm>
          <a:prstGeom prst="flowChartTerminator">
            <a:avLst/>
          </a:prstGeom>
          <a:gradFill flip="none" rotWithShape="1">
            <a:gsLst>
              <a:gs pos="0">
                <a:srgbClr val="DDEBCF"/>
              </a:gs>
              <a:gs pos="50000">
                <a:srgbClr val="9CB86E"/>
              </a:gs>
              <a:gs pos="100000">
                <a:srgbClr val="156B13"/>
              </a:gs>
            </a:gsLst>
            <a:lin ang="8100000" scaled="0"/>
            <a:tileRect/>
          </a:gradFill>
          <a:ln w="19050">
            <a:solidFill>
              <a:srgbClr val="00B050"/>
            </a:solidFill>
            <a:prstDash val="sysDot"/>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 name="22 Terminador"/>
          <p:cNvSpPr/>
          <p:nvPr/>
        </p:nvSpPr>
        <p:spPr>
          <a:xfrm rot="9792166">
            <a:off x="2785862" y="3070707"/>
            <a:ext cx="1702462" cy="288112"/>
          </a:xfrm>
          <a:prstGeom prst="flowChartTerminator">
            <a:avLst/>
          </a:prstGeom>
          <a:gradFill flip="none" rotWithShape="1">
            <a:gsLst>
              <a:gs pos="0">
                <a:srgbClr val="DDEBCF"/>
              </a:gs>
              <a:gs pos="50000">
                <a:srgbClr val="9CB86E"/>
              </a:gs>
              <a:gs pos="100000">
                <a:srgbClr val="156B13"/>
              </a:gs>
            </a:gsLst>
            <a:lin ang="8100000" scaled="0"/>
            <a:tileRect/>
          </a:gradFill>
          <a:ln w="19050">
            <a:solidFill>
              <a:srgbClr val="00B050"/>
            </a:solidFill>
            <a:prstDash val="sysDot"/>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 name="23 Terminador"/>
          <p:cNvSpPr/>
          <p:nvPr/>
        </p:nvSpPr>
        <p:spPr>
          <a:xfrm rot="12210121">
            <a:off x="2783298" y="1813777"/>
            <a:ext cx="1750925" cy="267152"/>
          </a:xfrm>
          <a:prstGeom prst="flowChartTerminator">
            <a:avLst/>
          </a:prstGeom>
          <a:gradFill flip="none" rotWithShape="1">
            <a:gsLst>
              <a:gs pos="0">
                <a:srgbClr val="DDEBCF"/>
              </a:gs>
              <a:gs pos="50000">
                <a:srgbClr val="9CB86E"/>
              </a:gs>
              <a:gs pos="100000">
                <a:srgbClr val="156B13"/>
              </a:gs>
            </a:gsLst>
            <a:lin ang="8100000" scaled="0"/>
            <a:tileRect/>
          </a:gradFill>
          <a:ln w="19050">
            <a:solidFill>
              <a:srgbClr val="00B050"/>
            </a:solidFill>
            <a:prstDash val="sysDot"/>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5" name="24 Terminador"/>
          <p:cNvSpPr/>
          <p:nvPr/>
        </p:nvSpPr>
        <p:spPr>
          <a:xfrm rot="8802575">
            <a:off x="3168899" y="3445674"/>
            <a:ext cx="1546059" cy="256239"/>
          </a:xfrm>
          <a:prstGeom prst="flowChartTerminator">
            <a:avLst/>
          </a:prstGeom>
          <a:gradFill flip="none" rotWithShape="1">
            <a:gsLst>
              <a:gs pos="0">
                <a:srgbClr val="DDEBCF"/>
              </a:gs>
              <a:gs pos="50000">
                <a:srgbClr val="9CB86E"/>
              </a:gs>
              <a:gs pos="100000">
                <a:srgbClr val="156B13"/>
              </a:gs>
            </a:gsLst>
            <a:lin ang="8100000" scaled="0"/>
            <a:tileRect/>
          </a:gradFill>
          <a:ln w="19050">
            <a:solidFill>
              <a:srgbClr val="00B050"/>
            </a:solidFill>
            <a:prstDash val="sysDot"/>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6" name="25 Terminador"/>
          <p:cNvSpPr/>
          <p:nvPr/>
        </p:nvSpPr>
        <p:spPr>
          <a:xfrm rot="12840872">
            <a:off x="3042446" y="1471318"/>
            <a:ext cx="1703757" cy="269085"/>
          </a:xfrm>
          <a:prstGeom prst="flowChartTerminator">
            <a:avLst/>
          </a:prstGeom>
          <a:gradFill flip="none" rotWithShape="1">
            <a:gsLst>
              <a:gs pos="0">
                <a:srgbClr val="DDEBCF"/>
              </a:gs>
              <a:gs pos="50000">
                <a:srgbClr val="9CB86E"/>
              </a:gs>
              <a:gs pos="100000">
                <a:srgbClr val="156B13"/>
              </a:gs>
            </a:gsLst>
            <a:lin ang="8100000" scaled="0"/>
            <a:tileRect/>
          </a:gradFill>
          <a:ln w="19050">
            <a:solidFill>
              <a:srgbClr val="00B050"/>
            </a:solidFill>
            <a:prstDash val="sysDot"/>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7" name="26 Terminador"/>
          <p:cNvSpPr/>
          <p:nvPr/>
        </p:nvSpPr>
        <p:spPr>
          <a:xfrm rot="13559110">
            <a:off x="3543247" y="1063234"/>
            <a:ext cx="1107008" cy="318800"/>
          </a:xfrm>
          <a:prstGeom prst="flowChartTerminator">
            <a:avLst/>
          </a:prstGeom>
          <a:gradFill flip="none" rotWithShape="1">
            <a:gsLst>
              <a:gs pos="0">
                <a:srgbClr val="DDEBCF"/>
              </a:gs>
              <a:gs pos="50000">
                <a:srgbClr val="9CB86E"/>
              </a:gs>
              <a:gs pos="100000">
                <a:srgbClr val="156B13"/>
              </a:gs>
            </a:gsLst>
            <a:lin ang="8100000" scaled="0"/>
            <a:tileRect/>
          </a:gradFill>
          <a:ln w="19050">
            <a:solidFill>
              <a:srgbClr val="00B050"/>
            </a:solidFill>
            <a:prstDash val="sysDot"/>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8" name="27 Terminador"/>
          <p:cNvSpPr/>
          <p:nvPr/>
        </p:nvSpPr>
        <p:spPr>
          <a:xfrm rot="14306455">
            <a:off x="3987671" y="788172"/>
            <a:ext cx="968645" cy="341508"/>
          </a:xfrm>
          <a:prstGeom prst="flowChartTerminator">
            <a:avLst/>
          </a:prstGeom>
          <a:gradFill flip="none" rotWithShape="1">
            <a:gsLst>
              <a:gs pos="0">
                <a:srgbClr val="DDEBCF"/>
              </a:gs>
              <a:gs pos="50000">
                <a:srgbClr val="9CB86E"/>
              </a:gs>
              <a:gs pos="100000">
                <a:srgbClr val="156B13"/>
              </a:gs>
            </a:gsLst>
            <a:lin ang="8100000" scaled="0"/>
            <a:tileRect/>
          </a:gradFill>
          <a:ln w="19050">
            <a:solidFill>
              <a:srgbClr val="00B050"/>
            </a:solidFill>
            <a:prstDash val="sysDot"/>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9" name="28 Terminador"/>
          <p:cNvSpPr/>
          <p:nvPr/>
        </p:nvSpPr>
        <p:spPr>
          <a:xfrm rot="15191360">
            <a:off x="4474605" y="615000"/>
            <a:ext cx="796315" cy="322144"/>
          </a:xfrm>
          <a:prstGeom prst="flowChartTerminator">
            <a:avLst/>
          </a:prstGeom>
          <a:gradFill flip="none" rotWithShape="1">
            <a:gsLst>
              <a:gs pos="0">
                <a:srgbClr val="DDEBCF"/>
              </a:gs>
              <a:gs pos="50000">
                <a:srgbClr val="9CB86E"/>
              </a:gs>
              <a:gs pos="100000">
                <a:srgbClr val="156B13"/>
              </a:gs>
            </a:gsLst>
            <a:lin ang="8100000" scaled="0"/>
            <a:tileRect/>
          </a:gradFill>
          <a:ln w="19050">
            <a:solidFill>
              <a:srgbClr val="00B050"/>
            </a:solidFill>
            <a:prstDash val="sysDot"/>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0" name="29 Terminador"/>
          <p:cNvSpPr/>
          <p:nvPr/>
        </p:nvSpPr>
        <p:spPr>
          <a:xfrm rot="15508930">
            <a:off x="4986823" y="442721"/>
            <a:ext cx="573888" cy="250848"/>
          </a:xfrm>
          <a:prstGeom prst="flowChartTerminator">
            <a:avLst/>
          </a:prstGeom>
          <a:gradFill flip="none" rotWithShape="1">
            <a:gsLst>
              <a:gs pos="0">
                <a:srgbClr val="DDEBCF"/>
              </a:gs>
              <a:gs pos="50000">
                <a:srgbClr val="9CB86E"/>
              </a:gs>
              <a:gs pos="100000">
                <a:srgbClr val="156B13"/>
              </a:gs>
            </a:gsLst>
            <a:lin ang="8100000" scaled="0"/>
            <a:tileRect/>
          </a:gradFill>
          <a:ln w="19050">
            <a:solidFill>
              <a:srgbClr val="00B050"/>
            </a:solidFill>
            <a:prstDash val="sysDot"/>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1" name="30 Terminador"/>
          <p:cNvSpPr/>
          <p:nvPr/>
        </p:nvSpPr>
        <p:spPr>
          <a:xfrm rot="15508930">
            <a:off x="5448357" y="235535"/>
            <a:ext cx="491551" cy="235615"/>
          </a:xfrm>
          <a:prstGeom prst="flowChartTerminator">
            <a:avLst/>
          </a:prstGeom>
          <a:gradFill flip="none" rotWithShape="1">
            <a:gsLst>
              <a:gs pos="0">
                <a:srgbClr val="DDEBCF"/>
              </a:gs>
              <a:gs pos="50000">
                <a:srgbClr val="9CB86E"/>
              </a:gs>
              <a:gs pos="100000">
                <a:srgbClr val="156B13"/>
              </a:gs>
            </a:gsLst>
            <a:lin ang="8100000" scaled="0"/>
            <a:tileRect/>
          </a:gradFill>
          <a:ln w="19050">
            <a:solidFill>
              <a:srgbClr val="00B050"/>
            </a:solidFill>
            <a:prstDash val="sysDot"/>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2" name="31 Terminador"/>
          <p:cNvSpPr/>
          <p:nvPr/>
        </p:nvSpPr>
        <p:spPr>
          <a:xfrm rot="15508930">
            <a:off x="6062621" y="82650"/>
            <a:ext cx="244502" cy="195070"/>
          </a:xfrm>
          <a:prstGeom prst="flowChartTerminator">
            <a:avLst/>
          </a:prstGeom>
          <a:gradFill flip="none" rotWithShape="1">
            <a:gsLst>
              <a:gs pos="0">
                <a:srgbClr val="DDEBCF"/>
              </a:gs>
              <a:gs pos="50000">
                <a:srgbClr val="9CB86E"/>
              </a:gs>
              <a:gs pos="100000">
                <a:srgbClr val="156B13"/>
              </a:gs>
            </a:gsLst>
            <a:lin ang="8100000" scaled="0"/>
            <a:tileRect/>
          </a:gradFill>
          <a:ln w="19050">
            <a:solidFill>
              <a:srgbClr val="00B050"/>
            </a:solidFill>
            <a:prstDash val="sysDot"/>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3" name="32 Terminador"/>
          <p:cNvSpPr/>
          <p:nvPr/>
        </p:nvSpPr>
        <p:spPr>
          <a:xfrm rot="7860363">
            <a:off x="3481952" y="3946073"/>
            <a:ext cx="1090048" cy="279962"/>
          </a:xfrm>
          <a:prstGeom prst="flowChartTerminator">
            <a:avLst/>
          </a:prstGeom>
          <a:gradFill flip="none" rotWithShape="1">
            <a:gsLst>
              <a:gs pos="0">
                <a:srgbClr val="DDEBCF"/>
              </a:gs>
              <a:gs pos="50000">
                <a:srgbClr val="9CB86E"/>
              </a:gs>
              <a:gs pos="100000">
                <a:srgbClr val="156B13"/>
              </a:gs>
            </a:gsLst>
            <a:lin ang="8100000" scaled="0"/>
            <a:tileRect/>
          </a:gradFill>
          <a:ln w="19050">
            <a:solidFill>
              <a:srgbClr val="00B050"/>
            </a:solidFill>
            <a:prstDash val="sysDot"/>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4" name="33 Terminador"/>
          <p:cNvSpPr/>
          <p:nvPr/>
        </p:nvSpPr>
        <p:spPr>
          <a:xfrm rot="7222199">
            <a:off x="3935672" y="4195288"/>
            <a:ext cx="931451" cy="266762"/>
          </a:xfrm>
          <a:prstGeom prst="flowChartTerminator">
            <a:avLst/>
          </a:prstGeom>
          <a:gradFill flip="none" rotWithShape="1">
            <a:gsLst>
              <a:gs pos="0">
                <a:srgbClr val="DDEBCF"/>
              </a:gs>
              <a:gs pos="50000">
                <a:srgbClr val="9CB86E"/>
              </a:gs>
              <a:gs pos="100000">
                <a:srgbClr val="156B13"/>
              </a:gs>
            </a:gsLst>
            <a:lin ang="8100000" scaled="0"/>
            <a:tileRect/>
          </a:gradFill>
          <a:ln w="19050">
            <a:solidFill>
              <a:srgbClr val="00B050"/>
            </a:solidFill>
            <a:prstDash val="sysDot"/>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5" name="34 Terminador"/>
          <p:cNvSpPr/>
          <p:nvPr/>
        </p:nvSpPr>
        <p:spPr>
          <a:xfrm rot="6741561">
            <a:off x="4431354" y="4367952"/>
            <a:ext cx="753023" cy="269255"/>
          </a:xfrm>
          <a:prstGeom prst="flowChartTerminator">
            <a:avLst/>
          </a:prstGeom>
          <a:gradFill flip="none" rotWithShape="1">
            <a:gsLst>
              <a:gs pos="0">
                <a:srgbClr val="DDEBCF"/>
              </a:gs>
              <a:gs pos="50000">
                <a:srgbClr val="9CB86E"/>
              </a:gs>
              <a:gs pos="100000">
                <a:srgbClr val="156B13"/>
              </a:gs>
            </a:gsLst>
            <a:lin ang="8100000" scaled="0"/>
            <a:tileRect/>
          </a:gradFill>
          <a:ln w="19050">
            <a:solidFill>
              <a:srgbClr val="00B050"/>
            </a:solidFill>
            <a:prstDash val="sysDot"/>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6" name="35 Terminador"/>
          <p:cNvSpPr/>
          <p:nvPr/>
        </p:nvSpPr>
        <p:spPr>
          <a:xfrm rot="6312939">
            <a:off x="4831689" y="4560483"/>
            <a:ext cx="619498" cy="238405"/>
          </a:xfrm>
          <a:prstGeom prst="flowChartTerminator">
            <a:avLst/>
          </a:prstGeom>
          <a:gradFill flip="none" rotWithShape="1">
            <a:gsLst>
              <a:gs pos="0">
                <a:srgbClr val="DDEBCF"/>
              </a:gs>
              <a:gs pos="50000">
                <a:srgbClr val="9CB86E"/>
              </a:gs>
              <a:gs pos="100000">
                <a:srgbClr val="156B13"/>
              </a:gs>
            </a:gsLst>
            <a:lin ang="8100000" scaled="0"/>
            <a:tileRect/>
          </a:gradFill>
          <a:ln w="19050">
            <a:solidFill>
              <a:srgbClr val="00B050"/>
            </a:solidFill>
            <a:prstDash val="sysDot"/>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7" name="36 Terminador"/>
          <p:cNvSpPr/>
          <p:nvPr/>
        </p:nvSpPr>
        <p:spPr>
          <a:xfrm rot="6312939">
            <a:off x="5276202" y="4800839"/>
            <a:ext cx="469444" cy="194121"/>
          </a:xfrm>
          <a:prstGeom prst="flowChartTerminator">
            <a:avLst/>
          </a:prstGeom>
          <a:gradFill flip="none" rotWithShape="1">
            <a:gsLst>
              <a:gs pos="0">
                <a:srgbClr val="DDEBCF"/>
              </a:gs>
              <a:gs pos="50000">
                <a:srgbClr val="9CB86E"/>
              </a:gs>
              <a:gs pos="100000">
                <a:srgbClr val="156B13"/>
              </a:gs>
            </a:gsLst>
            <a:lin ang="8100000" scaled="0"/>
            <a:tileRect/>
          </a:gradFill>
          <a:ln w="19050">
            <a:solidFill>
              <a:srgbClr val="00B050"/>
            </a:solidFill>
            <a:prstDash val="sysDot"/>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8" name="37 Terminador"/>
          <p:cNvSpPr/>
          <p:nvPr/>
        </p:nvSpPr>
        <p:spPr>
          <a:xfrm rot="6312939" flipV="1">
            <a:off x="5708056" y="4836741"/>
            <a:ext cx="334021" cy="243312"/>
          </a:xfrm>
          <a:prstGeom prst="flowChartTerminator">
            <a:avLst/>
          </a:prstGeom>
          <a:gradFill flip="none" rotWithShape="1">
            <a:gsLst>
              <a:gs pos="0">
                <a:srgbClr val="DDEBCF"/>
              </a:gs>
              <a:gs pos="50000">
                <a:srgbClr val="9CB86E"/>
              </a:gs>
              <a:gs pos="100000">
                <a:srgbClr val="156B13"/>
              </a:gs>
            </a:gsLst>
            <a:lin ang="8100000" scaled="0"/>
            <a:tileRect/>
          </a:gradFill>
          <a:ln w="19050">
            <a:solidFill>
              <a:srgbClr val="00B050"/>
            </a:solidFill>
            <a:prstDash val="sysDot"/>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9" name="38 Terminador"/>
          <p:cNvSpPr/>
          <p:nvPr/>
        </p:nvSpPr>
        <p:spPr>
          <a:xfrm rot="10800000">
            <a:off x="5407440" y="2625327"/>
            <a:ext cx="1822216" cy="280326"/>
          </a:xfrm>
          <a:prstGeom prst="flowChartTerminator">
            <a:avLst/>
          </a:prstGeom>
          <a:gradFill flip="none" rotWithShape="1">
            <a:gsLst>
              <a:gs pos="0">
                <a:srgbClr val="DDEBCF"/>
              </a:gs>
              <a:gs pos="50000">
                <a:srgbClr val="9CB86E"/>
              </a:gs>
              <a:gs pos="100000">
                <a:srgbClr val="156B13"/>
              </a:gs>
            </a:gsLst>
            <a:lin ang="8100000" scaled="0"/>
            <a:tileRect/>
          </a:gradFill>
          <a:ln w="19050">
            <a:solidFill>
              <a:srgbClr val="00B050"/>
            </a:solidFill>
            <a:prstDash val="sysDot"/>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0" name="39 Terminador"/>
          <p:cNvSpPr/>
          <p:nvPr/>
        </p:nvSpPr>
        <p:spPr>
          <a:xfrm rot="11309112">
            <a:off x="5420350" y="2235680"/>
            <a:ext cx="1822216" cy="280326"/>
          </a:xfrm>
          <a:prstGeom prst="flowChartTerminator">
            <a:avLst/>
          </a:prstGeom>
          <a:gradFill flip="none" rotWithShape="1">
            <a:gsLst>
              <a:gs pos="0">
                <a:srgbClr val="DDEBCF"/>
              </a:gs>
              <a:gs pos="50000">
                <a:srgbClr val="9CB86E"/>
              </a:gs>
              <a:gs pos="100000">
                <a:srgbClr val="156B13"/>
              </a:gs>
            </a:gsLst>
            <a:lin ang="8100000" scaled="0"/>
            <a:tileRect/>
          </a:gradFill>
          <a:ln w="19050">
            <a:solidFill>
              <a:srgbClr val="00B050"/>
            </a:solidFill>
            <a:prstDash val="sysDot"/>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1" name="40 Terminador"/>
          <p:cNvSpPr/>
          <p:nvPr/>
        </p:nvSpPr>
        <p:spPr>
          <a:xfrm rot="9792166">
            <a:off x="5616874" y="3070707"/>
            <a:ext cx="1702462" cy="288112"/>
          </a:xfrm>
          <a:prstGeom prst="flowChartTerminator">
            <a:avLst/>
          </a:prstGeom>
          <a:gradFill flip="none" rotWithShape="1">
            <a:gsLst>
              <a:gs pos="0">
                <a:srgbClr val="DDEBCF"/>
              </a:gs>
              <a:gs pos="50000">
                <a:srgbClr val="9CB86E"/>
              </a:gs>
              <a:gs pos="100000">
                <a:srgbClr val="156B13"/>
              </a:gs>
            </a:gsLst>
            <a:lin ang="8100000" scaled="0"/>
            <a:tileRect/>
          </a:gradFill>
          <a:ln w="19050">
            <a:solidFill>
              <a:srgbClr val="00B050"/>
            </a:solidFill>
            <a:prstDash val="sysDot"/>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2" name="41 Terminador"/>
          <p:cNvSpPr/>
          <p:nvPr/>
        </p:nvSpPr>
        <p:spPr>
          <a:xfrm rot="12210121">
            <a:off x="5614310" y="1813777"/>
            <a:ext cx="1750925" cy="267152"/>
          </a:xfrm>
          <a:prstGeom prst="flowChartTerminator">
            <a:avLst/>
          </a:prstGeom>
          <a:gradFill flip="none" rotWithShape="1">
            <a:gsLst>
              <a:gs pos="0">
                <a:srgbClr val="DDEBCF"/>
              </a:gs>
              <a:gs pos="50000">
                <a:srgbClr val="9CB86E"/>
              </a:gs>
              <a:gs pos="100000">
                <a:srgbClr val="156B13"/>
              </a:gs>
            </a:gsLst>
            <a:lin ang="8100000" scaled="0"/>
            <a:tileRect/>
          </a:gradFill>
          <a:ln w="19050">
            <a:solidFill>
              <a:srgbClr val="00B050"/>
            </a:solidFill>
            <a:prstDash val="sysDot"/>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3" name="42 Terminador"/>
          <p:cNvSpPr/>
          <p:nvPr/>
        </p:nvSpPr>
        <p:spPr>
          <a:xfrm rot="8802575">
            <a:off x="5999911" y="3445674"/>
            <a:ext cx="1546059" cy="256239"/>
          </a:xfrm>
          <a:prstGeom prst="flowChartTerminator">
            <a:avLst/>
          </a:prstGeom>
          <a:gradFill flip="none" rotWithShape="1">
            <a:gsLst>
              <a:gs pos="0">
                <a:srgbClr val="DDEBCF"/>
              </a:gs>
              <a:gs pos="50000">
                <a:srgbClr val="9CB86E"/>
              </a:gs>
              <a:gs pos="100000">
                <a:srgbClr val="156B13"/>
              </a:gs>
            </a:gsLst>
            <a:lin ang="8100000" scaled="0"/>
            <a:tileRect/>
          </a:gradFill>
          <a:ln w="19050">
            <a:solidFill>
              <a:srgbClr val="00B050"/>
            </a:solidFill>
            <a:prstDash val="sysDot"/>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4" name="43 Terminador"/>
          <p:cNvSpPr/>
          <p:nvPr/>
        </p:nvSpPr>
        <p:spPr>
          <a:xfrm rot="12840872">
            <a:off x="5873458" y="1471318"/>
            <a:ext cx="1703757" cy="269085"/>
          </a:xfrm>
          <a:prstGeom prst="flowChartTerminator">
            <a:avLst/>
          </a:prstGeom>
          <a:gradFill flip="none" rotWithShape="1">
            <a:gsLst>
              <a:gs pos="0">
                <a:srgbClr val="DDEBCF"/>
              </a:gs>
              <a:gs pos="50000">
                <a:srgbClr val="9CB86E"/>
              </a:gs>
              <a:gs pos="100000">
                <a:srgbClr val="156B13"/>
              </a:gs>
            </a:gsLst>
            <a:lin ang="8100000" scaled="0"/>
            <a:tileRect/>
          </a:gradFill>
          <a:ln w="19050">
            <a:solidFill>
              <a:srgbClr val="00B050"/>
            </a:solidFill>
            <a:prstDash val="sysDot"/>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5" name="44 Terminador"/>
          <p:cNvSpPr/>
          <p:nvPr/>
        </p:nvSpPr>
        <p:spPr>
          <a:xfrm rot="13559110">
            <a:off x="6374259" y="1063234"/>
            <a:ext cx="1107008" cy="318800"/>
          </a:xfrm>
          <a:prstGeom prst="flowChartTerminator">
            <a:avLst/>
          </a:prstGeom>
          <a:gradFill flip="none" rotWithShape="1">
            <a:gsLst>
              <a:gs pos="0">
                <a:srgbClr val="DDEBCF"/>
              </a:gs>
              <a:gs pos="50000">
                <a:srgbClr val="9CB86E"/>
              </a:gs>
              <a:gs pos="100000">
                <a:srgbClr val="156B13"/>
              </a:gs>
            </a:gsLst>
            <a:lin ang="8100000" scaled="0"/>
            <a:tileRect/>
          </a:gradFill>
          <a:ln w="19050">
            <a:solidFill>
              <a:srgbClr val="00B050"/>
            </a:solidFill>
            <a:prstDash val="sysDot"/>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6" name="45 Terminador"/>
          <p:cNvSpPr/>
          <p:nvPr/>
        </p:nvSpPr>
        <p:spPr>
          <a:xfrm rot="14306455">
            <a:off x="6818683" y="788172"/>
            <a:ext cx="968645" cy="341508"/>
          </a:xfrm>
          <a:prstGeom prst="flowChartTerminator">
            <a:avLst/>
          </a:prstGeom>
          <a:gradFill flip="none" rotWithShape="1">
            <a:gsLst>
              <a:gs pos="0">
                <a:srgbClr val="DDEBCF"/>
              </a:gs>
              <a:gs pos="50000">
                <a:srgbClr val="9CB86E"/>
              </a:gs>
              <a:gs pos="100000">
                <a:srgbClr val="156B13"/>
              </a:gs>
            </a:gsLst>
            <a:lin ang="8100000" scaled="0"/>
            <a:tileRect/>
          </a:gradFill>
          <a:ln w="19050">
            <a:solidFill>
              <a:srgbClr val="00B050"/>
            </a:solidFill>
            <a:prstDash val="sysDot"/>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7" name="46 Terminador"/>
          <p:cNvSpPr/>
          <p:nvPr/>
        </p:nvSpPr>
        <p:spPr>
          <a:xfrm rot="15191360">
            <a:off x="7305617" y="615000"/>
            <a:ext cx="796315" cy="322144"/>
          </a:xfrm>
          <a:prstGeom prst="flowChartTerminator">
            <a:avLst/>
          </a:prstGeom>
          <a:gradFill flip="none" rotWithShape="1">
            <a:gsLst>
              <a:gs pos="0">
                <a:srgbClr val="DDEBCF"/>
              </a:gs>
              <a:gs pos="50000">
                <a:srgbClr val="9CB86E"/>
              </a:gs>
              <a:gs pos="100000">
                <a:srgbClr val="156B13"/>
              </a:gs>
            </a:gsLst>
            <a:lin ang="8100000" scaled="0"/>
            <a:tileRect/>
          </a:gradFill>
          <a:ln w="19050">
            <a:solidFill>
              <a:srgbClr val="00B050"/>
            </a:solidFill>
            <a:prstDash val="sysDot"/>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8" name="47 Terminador"/>
          <p:cNvSpPr/>
          <p:nvPr/>
        </p:nvSpPr>
        <p:spPr>
          <a:xfrm rot="15508930">
            <a:off x="7817835" y="442721"/>
            <a:ext cx="573888" cy="250848"/>
          </a:xfrm>
          <a:prstGeom prst="flowChartTerminator">
            <a:avLst/>
          </a:prstGeom>
          <a:gradFill flip="none" rotWithShape="1">
            <a:gsLst>
              <a:gs pos="0">
                <a:srgbClr val="DDEBCF"/>
              </a:gs>
              <a:gs pos="50000">
                <a:srgbClr val="9CB86E"/>
              </a:gs>
              <a:gs pos="100000">
                <a:srgbClr val="156B13"/>
              </a:gs>
            </a:gsLst>
            <a:lin ang="8100000" scaled="0"/>
            <a:tileRect/>
          </a:gradFill>
          <a:ln w="19050">
            <a:solidFill>
              <a:srgbClr val="00B050"/>
            </a:solidFill>
            <a:prstDash val="sysDot"/>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9" name="48 Terminador"/>
          <p:cNvSpPr/>
          <p:nvPr/>
        </p:nvSpPr>
        <p:spPr>
          <a:xfrm rot="15508930">
            <a:off x="8279369" y="235535"/>
            <a:ext cx="491551" cy="235615"/>
          </a:xfrm>
          <a:prstGeom prst="flowChartTerminator">
            <a:avLst/>
          </a:prstGeom>
          <a:gradFill flip="none" rotWithShape="1">
            <a:gsLst>
              <a:gs pos="0">
                <a:srgbClr val="DDEBCF"/>
              </a:gs>
              <a:gs pos="50000">
                <a:srgbClr val="9CB86E"/>
              </a:gs>
              <a:gs pos="100000">
                <a:srgbClr val="156B13"/>
              </a:gs>
            </a:gsLst>
            <a:lin ang="8100000" scaled="0"/>
            <a:tileRect/>
          </a:gradFill>
          <a:ln w="19050">
            <a:solidFill>
              <a:srgbClr val="00B050"/>
            </a:solidFill>
            <a:prstDash val="sysDot"/>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0" name="49 Terminador"/>
          <p:cNvSpPr/>
          <p:nvPr/>
        </p:nvSpPr>
        <p:spPr>
          <a:xfrm rot="7860363">
            <a:off x="6312964" y="3946073"/>
            <a:ext cx="1090048" cy="279962"/>
          </a:xfrm>
          <a:prstGeom prst="flowChartTerminator">
            <a:avLst/>
          </a:prstGeom>
          <a:gradFill flip="none" rotWithShape="1">
            <a:gsLst>
              <a:gs pos="0">
                <a:srgbClr val="DDEBCF"/>
              </a:gs>
              <a:gs pos="50000">
                <a:srgbClr val="9CB86E"/>
              </a:gs>
              <a:gs pos="100000">
                <a:srgbClr val="156B13"/>
              </a:gs>
            </a:gsLst>
            <a:lin ang="8100000" scaled="0"/>
            <a:tileRect/>
          </a:gradFill>
          <a:ln w="19050">
            <a:solidFill>
              <a:srgbClr val="00B050"/>
            </a:solidFill>
            <a:prstDash val="sysDot"/>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1" name="50 Terminador"/>
          <p:cNvSpPr/>
          <p:nvPr/>
        </p:nvSpPr>
        <p:spPr>
          <a:xfrm rot="7222199">
            <a:off x="6766684" y="4195288"/>
            <a:ext cx="931451" cy="266762"/>
          </a:xfrm>
          <a:prstGeom prst="flowChartTerminator">
            <a:avLst/>
          </a:prstGeom>
          <a:gradFill flip="none" rotWithShape="1">
            <a:gsLst>
              <a:gs pos="0">
                <a:srgbClr val="DDEBCF"/>
              </a:gs>
              <a:gs pos="50000">
                <a:srgbClr val="9CB86E"/>
              </a:gs>
              <a:gs pos="100000">
                <a:srgbClr val="156B13"/>
              </a:gs>
            </a:gsLst>
            <a:lin ang="8100000" scaled="0"/>
            <a:tileRect/>
          </a:gradFill>
          <a:ln w="19050">
            <a:solidFill>
              <a:srgbClr val="00B050"/>
            </a:solidFill>
            <a:prstDash val="sysDot"/>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2" name="51 Terminador"/>
          <p:cNvSpPr/>
          <p:nvPr/>
        </p:nvSpPr>
        <p:spPr>
          <a:xfrm rot="6741561">
            <a:off x="7262366" y="4367952"/>
            <a:ext cx="753023" cy="269255"/>
          </a:xfrm>
          <a:prstGeom prst="flowChartTerminator">
            <a:avLst/>
          </a:prstGeom>
          <a:gradFill flip="none" rotWithShape="1">
            <a:gsLst>
              <a:gs pos="0">
                <a:srgbClr val="DDEBCF"/>
              </a:gs>
              <a:gs pos="50000">
                <a:srgbClr val="9CB86E"/>
              </a:gs>
              <a:gs pos="100000">
                <a:srgbClr val="156B13"/>
              </a:gs>
            </a:gsLst>
            <a:lin ang="8100000" scaled="0"/>
            <a:tileRect/>
          </a:gradFill>
          <a:ln w="19050">
            <a:solidFill>
              <a:srgbClr val="00B050"/>
            </a:solidFill>
            <a:prstDash val="sysDot"/>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3" name="52 Terminador"/>
          <p:cNvSpPr/>
          <p:nvPr/>
        </p:nvSpPr>
        <p:spPr>
          <a:xfrm rot="6312939">
            <a:off x="7662701" y="4560483"/>
            <a:ext cx="619498" cy="238405"/>
          </a:xfrm>
          <a:prstGeom prst="flowChartTerminator">
            <a:avLst/>
          </a:prstGeom>
          <a:gradFill flip="none" rotWithShape="1">
            <a:gsLst>
              <a:gs pos="0">
                <a:srgbClr val="DDEBCF"/>
              </a:gs>
              <a:gs pos="50000">
                <a:srgbClr val="9CB86E"/>
              </a:gs>
              <a:gs pos="100000">
                <a:srgbClr val="156B13"/>
              </a:gs>
            </a:gsLst>
            <a:lin ang="8100000" scaled="0"/>
            <a:tileRect/>
          </a:gradFill>
          <a:ln w="19050">
            <a:solidFill>
              <a:srgbClr val="00B050"/>
            </a:solidFill>
            <a:prstDash val="sysDot"/>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4" name="53 Terminador"/>
          <p:cNvSpPr/>
          <p:nvPr/>
        </p:nvSpPr>
        <p:spPr>
          <a:xfrm rot="6312939">
            <a:off x="8107214" y="4800839"/>
            <a:ext cx="469444" cy="194121"/>
          </a:xfrm>
          <a:prstGeom prst="flowChartTerminator">
            <a:avLst/>
          </a:prstGeom>
          <a:gradFill flip="none" rotWithShape="1">
            <a:gsLst>
              <a:gs pos="0">
                <a:srgbClr val="DDEBCF"/>
              </a:gs>
              <a:gs pos="50000">
                <a:srgbClr val="9CB86E"/>
              </a:gs>
              <a:gs pos="100000">
                <a:srgbClr val="156B13"/>
              </a:gs>
            </a:gsLst>
            <a:lin ang="8100000" scaled="0"/>
            <a:tileRect/>
          </a:gradFill>
          <a:ln w="19050">
            <a:solidFill>
              <a:srgbClr val="00B050"/>
            </a:solidFill>
            <a:prstDash val="sysDot"/>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5" name="54 Terminador"/>
          <p:cNvSpPr/>
          <p:nvPr/>
        </p:nvSpPr>
        <p:spPr>
          <a:xfrm rot="6312939" flipV="1">
            <a:off x="8539068" y="4836741"/>
            <a:ext cx="334021" cy="243312"/>
          </a:xfrm>
          <a:prstGeom prst="flowChartTerminator">
            <a:avLst/>
          </a:prstGeom>
          <a:gradFill flip="none" rotWithShape="1">
            <a:gsLst>
              <a:gs pos="0">
                <a:srgbClr val="DDEBCF"/>
              </a:gs>
              <a:gs pos="50000">
                <a:srgbClr val="9CB86E"/>
              </a:gs>
              <a:gs pos="100000">
                <a:srgbClr val="156B13"/>
              </a:gs>
            </a:gsLst>
            <a:lin ang="8100000" scaled="0"/>
            <a:tileRect/>
          </a:gradFill>
          <a:ln w="19050">
            <a:solidFill>
              <a:srgbClr val="00B050"/>
            </a:solidFill>
            <a:prstDash val="sysDot"/>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6" name="55 Rectángulo"/>
          <p:cNvSpPr/>
          <p:nvPr/>
        </p:nvSpPr>
        <p:spPr>
          <a:xfrm>
            <a:off x="-357222" y="-357208"/>
            <a:ext cx="9929882" cy="6357982"/>
          </a:xfrm>
          <a:prstGeom prst="rect">
            <a:avLst/>
          </a:prstGeom>
          <a:blipFill>
            <a:blip r:embed="rId3"/>
            <a:stretch>
              <a:fillRect/>
            </a:stretch>
          </a:blip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56"/>
                                        </p:tgtEl>
                                        <p:attrNameLst>
                                          <p:attrName>style.visibility</p:attrName>
                                        </p:attrNameLst>
                                      </p:cBhvr>
                                      <p:to>
                                        <p:strVal val="hidden"/>
                                      </p:to>
                                    </p:set>
                                  </p:childTnLst>
                                </p:cTn>
                              </p:par>
                              <p:par>
                                <p:cTn id="7" presetID="2" presetClass="entr" presetSubtype="2" fill="hold" grpId="0" nodeType="withEffect">
                                  <p:stCondLst>
                                    <p:cond delay="0"/>
                                  </p:stCondLst>
                                  <p:childTnLst>
                                    <p:set>
                                      <p:cBhvr>
                                        <p:cTn id="8" dur="1" fill="hold">
                                          <p:stCondLst>
                                            <p:cond delay="0"/>
                                          </p:stCondLst>
                                        </p:cTn>
                                        <p:tgtEl>
                                          <p:spTgt spid="3"/>
                                        </p:tgtEl>
                                        <p:attrNameLst>
                                          <p:attrName>style.visibility</p:attrName>
                                        </p:attrNameLst>
                                      </p:cBhvr>
                                      <p:to>
                                        <p:strVal val="visible"/>
                                      </p:to>
                                    </p:set>
                                    <p:anim calcmode="lin" valueType="num">
                                      <p:cBhvr additive="base">
                                        <p:cTn id="9" dur="2000" fill="hold"/>
                                        <p:tgtEl>
                                          <p:spTgt spid="3"/>
                                        </p:tgtEl>
                                        <p:attrNameLst>
                                          <p:attrName>ppt_x</p:attrName>
                                        </p:attrNameLst>
                                      </p:cBhvr>
                                      <p:tavLst>
                                        <p:tav tm="0">
                                          <p:val>
                                            <p:strVal val="1+#ppt_w/2"/>
                                          </p:val>
                                        </p:tav>
                                        <p:tav tm="100000">
                                          <p:val>
                                            <p:strVal val="#ppt_x"/>
                                          </p:val>
                                        </p:tav>
                                      </p:tavLst>
                                    </p:anim>
                                    <p:anim calcmode="lin" valueType="num">
                                      <p:cBhvr additive="base">
                                        <p:cTn id="10" dur="2000" fill="hold"/>
                                        <p:tgtEl>
                                          <p:spTgt spid="3"/>
                                        </p:tgtEl>
                                        <p:attrNameLst>
                                          <p:attrName>ppt_y</p:attrName>
                                        </p:attrNameLst>
                                      </p:cBhvr>
                                      <p:tavLst>
                                        <p:tav tm="0">
                                          <p:val>
                                            <p:strVal val="#ppt_y"/>
                                          </p:val>
                                        </p:tav>
                                        <p:tav tm="100000">
                                          <p:val>
                                            <p:strVal val="#ppt_y"/>
                                          </p:val>
                                        </p:tav>
                                      </p:tavLst>
                                    </p:anim>
                                  </p:childTnLst>
                                </p:cTn>
                              </p:par>
                              <p:par>
                                <p:cTn id="11" presetID="2" presetClass="entr" presetSubtype="2" fill="hold" grpId="0"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additive="base">
                                        <p:cTn id="13" dur="2000" fill="hold"/>
                                        <p:tgtEl>
                                          <p:spTgt spid="4"/>
                                        </p:tgtEl>
                                        <p:attrNameLst>
                                          <p:attrName>ppt_x</p:attrName>
                                        </p:attrNameLst>
                                      </p:cBhvr>
                                      <p:tavLst>
                                        <p:tav tm="0">
                                          <p:val>
                                            <p:strVal val="1+#ppt_w/2"/>
                                          </p:val>
                                        </p:tav>
                                        <p:tav tm="100000">
                                          <p:val>
                                            <p:strVal val="#ppt_x"/>
                                          </p:val>
                                        </p:tav>
                                      </p:tavLst>
                                    </p:anim>
                                    <p:anim calcmode="lin" valueType="num">
                                      <p:cBhvr additive="base">
                                        <p:cTn id="14" dur="2000" fill="hold"/>
                                        <p:tgtEl>
                                          <p:spTgt spid="4"/>
                                        </p:tgtEl>
                                        <p:attrNameLst>
                                          <p:attrName>ppt_y</p:attrName>
                                        </p:attrNameLst>
                                      </p:cBhvr>
                                      <p:tavLst>
                                        <p:tav tm="0">
                                          <p:val>
                                            <p:strVal val="#ppt_y"/>
                                          </p:val>
                                        </p:tav>
                                        <p:tav tm="100000">
                                          <p:val>
                                            <p:strVal val="#ppt_y"/>
                                          </p:val>
                                        </p:tav>
                                      </p:tavLst>
                                    </p:anim>
                                  </p:childTnLst>
                                </p:cTn>
                              </p:par>
                              <p:par>
                                <p:cTn id="15" presetID="2" presetClass="entr" presetSubtype="2" fill="hold" grpId="0" nodeType="withEffect">
                                  <p:stCondLst>
                                    <p:cond delay="0"/>
                                  </p:stCondLst>
                                  <p:childTnLst>
                                    <p:set>
                                      <p:cBhvr>
                                        <p:cTn id="16" dur="1" fill="hold">
                                          <p:stCondLst>
                                            <p:cond delay="0"/>
                                          </p:stCondLst>
                                        </p:cTn>
                                        <p:tgtEl>
                                          <p:spTgt spid="5"/>
                                        </p:tgtEl>
                                        <p:attrNameLst>
                                          <p:attrName>style.visibility</p:attrName>
                                        </p:attrNameLst>
                                      </p:cBhvr>
                                      <p:to>
                                        <p:strVal val="visible"/>
                                      </p:to>
                                    </p:set>
                                    <p:anim calcmode="lin" valueType="num">
                                      <p:cBhvr additive="base">
                                        <p:cTn id="17" dur="2000" fill="hold"/>
                                        <p:tgtEl>
                                          <p:spTgt spid="5"/>
                                        </p:tgtEl>
                                        <p:attrNameLst>
                                          <p:attrName>ppt_x</p:attrName>
                                        </p:attrNameLst>
                                      </p:cBhvr>
                                      <p:tavLst>
                                        <p:tav tm="0">
                                          <p:val>
                                            <p:strVal val="1+#ppt_w/2"/>
                                          </p:val>
                                        </p:tav>
                                        <p:tav tm="100000">
                                          <p:val>
                                            <p:strVal val="#ppt_x"/>
                                          </p:val>
                                        </p:tav>
                                      </p:tavLst>
                                    </p:anim>
                                    <p:anim calcmode="lin" valueType="num">
                                      <p:cBhvr additive="base">
                                        <p:cTn id="18" dur="2000" fill="hold"/>
                                        <p:tgtEl>
                                          <p:spTgt spid="5"/>
                                        </p:tgtEl>
                                        <p:attrNameLst>
                                          <p:attrName>ppt_y</p:attrName>
                                        </p:attrNameLst>
                                      </p:cBhvr>
                                      <p:tavLst>
                                        <p:tav tm="0">
                                          <p:val>
                                            <p:strVal val="#ppt_y"/>
                                          </p:val>
                                        </p:tav>
                                        <p:tav tm="100000">
                                          <p:val>
                                            <p:strVal val="#ppt_y"/>
                                          </p:val>
                                        </p:tav>
                                      </p:tavLst>
                                    </p:anim>
                                  </p:childTnLst>
                                </p:cTn>
                              </p:par>
                              <p:par>
                                <p:cTn id="19" presetID="2" presetClass="entr" presetSubtype="2" fill="hold" grpId="0" nodeType="withEffect">
                                  <p:stCondLst>
                                    <p:cond delay="0"/>
                                  </p:stCondLst>
                                  <p:childTnLst>
                                    <p:set>
                                      <p:cBhvr>
                                        <p:cTn id="20" dur="1" fill="hold">
                                          <p:stCondLst>
                                            <p:cond delay="0"/>
                                          </p:stCondLst>
                                        </p:cTn>
                                        <p:tgtEl>
                                          <p:spTgt spid="6"/>
                                        </p:tgtEl>
                                        <p:attrNameLst>
                                          <p:attrName>style.visibility</p:attrName>
                                        </p:attrNameLst>
                                      </p:cBhvr>
                                      <p:to>
                                        <p:strVal val="visible"/>
                                      </p:to>
                                    </p:set>
                                    <p:anim calcmode="lin" valueType="num">
                                      <p:cBhvr additive="base">
                                        <p:cTn id="21" dur="2000" fill="hold"/>
                                        <p:tgtEl>
                                          <p:spTgt spid="6"/>
                                        </p:tgtEl>
                                        <p:attrNameLst>
                                          <p:attrName>ppt_x</p:attrName>
                                        </p:attrNameLst>
                                      </p:cBhvr>
                                      <p:tavLst>
                                        <p:tav tm="0">
                                          <p:val>
                                            <p:strVal val="1+#ppt_w/2"/>
                                          </p:val>
                                        </p:tav>
                                        <p:tav tm="100000">
                                          <p:val>
                                            <p:strVal val="#ppt_x"/>
                                          </p:val>
                                        </p:tav>
                                      </p:tavLst>
                                    </p:anim>
                                    <p:anim calcmode="lin" valueType="num">
                                      <p:cBhvr additive="base">
                                        <p:cTn id="22" dur="2000" fill="hold"/>
                                        <p:tgtEl>
                                          <p:spTgt spid="6"/>
                                        </p:tgtEl>
                                        <p:attrNameLst>
                                          <p:attrName>ppt_y</p:attrName>
                                        </p:attrNameLst>
                                      </p:cBhvr>
                                      <p:tavLst>
                                        <p:tav tm="0">
                                          <p:val>
                                            <p:strVal val="#ppt_y"/>
                                          </p:val>
                                        </p:tav>
                                        <p:tav tm="100000">
                                          <p:val>
                                            <p:strVal val="#ppt_y"/>
                                          </p:val>
                                        </p:tav>
                                      </p:tavLst>
                                    </p:anim>
                                  </p:childTnLst>
                                </p:cTn>
                              </p:par>
                              <p:par>
                                <p:cTn id="23" presetID="2" presetClass="entr" presetSubtype="2" fill="hold" grpId="0" nodeType="withEffect">
                                  <p:stCondLst>
                                    <p:cond delay="0"/>
                                  </p:stCondLst>
                                  <p:childTnLst>
                                    <p:set>
                                      <p:cBhvr>
                                        <p:cTn id="24" dur="1" fill="hold">
                                          <p:stCondLst>
                                            <p:cond delay="0"/>
                                          </p:stCondLst>
                                        </p:cTn>
                                        <p:tgtEl>
                                          <p:spTgt spid="7"/>
                                        </p:tgtEl>
                                        <p:attrNameLst>
                                          <p:attrName>style.visibility</p:attrName>
                                        </p:attrNameLst>
                                      </p:cBhvr>
                                      <p:to>
                                        <p:strVal val="visible"/>
                                      </p:to>
                                    </p:set>
                                    <p:anim calcmode="lin" valueType="num">
                                      <p:cBhvr additive="base">
                                        <p:cTn id="25" dur="2000" fill="hold"/>
                                        <p:tgtEl>
                                          <p:spTgt spid="7"/>
                                        </p:tgtEl>
                                        <p:attrNameLst>
                                          <p:attrName>ppt_x</p:attrName>
                                        </p:attrNameLst>
                                      </p:cBhvr>
                                      <p:tavLst>
                                        <p:tav tm="0">
                                          <p:val>
                                            <p:strVal val="1+#ppt_w/2"/>
                                          </p:val>
                                        </p:tav>
                                        <p:tav tm="100000">
                                          <p:val>
                                            <p:strVal val="#ppt_x"/>
                                          </p:val>
                                        </p:tav>
                                      </p:tavLst>
                                    </p:anim>
                                    <p:anim calcmode="lin" valueType="num">
                                      <p:cBhvr additive="base">
                                        <p:cTn id="26" dur="2000" fill="hold"/>
                                        <p:tgtEl>
                                          <p:spTgt spid="7"/>
                                        </p:tgtEl>
                                        <p:attrNameLst>
                                          <p:attrName>ppt_y</p:attrName>
                                        </p:attrNameLst>
                                      </p:cBhvr>
                                      <p:tavLst>
                                        <p:tav tm="0">
                                          <p:val>
                                            <p:strVal val="#ppt_y"/>
                                          </p:val>
                                        </p:tav>
                                        <p:tav tm="100000">
                                          <p:val>
                                            <p:strVal val="#ppt_y"/>
                                          </p:val>
                                        </p:tav>
                                      </p:tavLst>
                                    </p:anim>
                                  </p:childTnLst>
                                </p:cTn>
                              </p:par>
                              <p:par>
                                <p:cTn id="27" presetID="2" presetClass="entr" presetSubtype="2" fill="hold" grpId="0" nodeType="withEffect">
                                  <p:stCondLst>
                                    <p:cond delay="0"/>
                                  </p:stCondLst>
                                  <p:childTnLst>
                                    <p:set>
                                      <p:cBhvr>
                                        <p:cTn id="28" dur="1" fill="hold">
                                          <p:stCondLst>
                                            <p:cond delay="0"/>
                                          </p:stCondLst>
                                        </p:cTn>
                                        <p:tgtEl>
                                          <p:spTgt spid="8"/>
                                        </p:tgtEl>
                                        <p:attrNameLst>
                                          <p:attrName>style.visibility</p:attrName>
                                        </p:attrNameLst>
                                      </p:cBhvr>
                                      <p:to>
                                        <p:strVal val="visible"/>
                                      </p:to>
                                    </p:set>
                                    <p:anim calcmode="lin" valueType="num">
                                      <p:cBhvr additive="base">
                                        <p:cTn id="29" dur="2000" fill="hold"/>
                                        <p:tgtEl>
                                          <p:spTgt spid="8"/>
                                        </p:tgtEl>
                                        <p:attrNameLst>
                                          <p:attrName>ppt_x</p:attrName>
                                        </p:attrNameLst>
                                      </p:cBhvr>
                                      <p:tavLst>
                                        <p:tav tm="0">
                                          <p:val>
                                            <p:strVal val="1+#ppt_w/2"/>
                                          </p:val>
                                        </p:tav>
                                        <p:tav tm="100000">
                                          <p:val>
                                            <p:strVal val="#ppt_x"/>
                                          </p:val>
                                        </p:tav>
                                      </p:tavLst>
                                    </p:anim>
                                    <p:anim calcmode="lin" valueType="num">
                                      <p:cBhvr additive="base">
                                        <p:cTn id="30" dur="2000" fill="hold"/>
                                        <p:tgtEl>
                                          <p:spTgt spid="8"/>
                                        </p:tgtEl>
                                        <p:attrNameLst>
                                          <p:attrName>ppt_y</p:attrName>
                                        </p:attrNameLst>
                                      </p:cBhvr>
                                      <p:tavLst>
                                        <p:tav tm="0">
                                          <p:val>
                                            <p:strVal val="#ppt_y"/>
                                          </p:val>
                                        </p:tav>
                                        <p:tav tm="100000">
                                          <p:val>
                                            <p:strVal val="#ppt_y"/>
                                          </p:val>
                                        </p:tav>
                                      </p:tavLst>
                                    </p:anim>
                                  </p:childTnLst>
                                </p:cTn>
                              </p:par>
                              <p:par>
                                <p:cTn id="31" presetID="2" presetClass="entr" presetSubtype="2" fill="hold" grpId="0" nodeType="withEffect">
                                  <p:stCondLst>
                                    <p:cond delay="0"/>
                                  </p:stCondLst>
                                  <p:childTnLst>
                                    <p:set>
                                      <p:cBhvr>
                                        <p:cTn id="32" dur="1" fill="hold">
                                          <p:stCondLst>
                                            <p:cond delay="0"/>
                                          </p:stCondLst>
                                        </p:cTn>
                                        <p:tgtEl>
                                          <p:spTgt spid="9"/>
                                        </p:tgtEl>
                                        <p:attrNameLst>
                                          <p:attrName>style.visibility</p:attrName>
                                        </p:attrNameLst>
                                      </p:cBhvr>
                                      <p:to>
                                        <p:strVal val="visible"/>
                                      </p:to>
                                    </p:set>
                                    <p:anim calcmode="lin" valueType="num">
                                      <p:cBhvr additive="base">
                                        <p:cTn id="33" dur="2000" fill="hold"/>
                                        <p:tgtEl>
                                          <p:spTgt spid="9"/>
                                        </p:tgtEl>
                                        <p:attrNameLst>
                                          <p:attrName>ppt_x</p:attrName>
                                        </p:attrNameLst>
                                      </p:cBhvr>
                                      <p:tavLst>
                                        <p:tav tm="0">
                                          <p:val>
                                            <p:strVal val="1+#ppt_w/2"/>
                                          </p:val>
                                        </p:tav>
                                        <p:tav tm="100000">
                                          <p:val>
                                            <p:strVal val="#ppt_x"/>
                                          </p:val>
                                        </p:tav>
                                      </p:tavLst>
                                    </p:anim>
                                    <p:anim calcmode="lin" valueType="num">
                                      <p:cBhvr additive="base">
                                        <p:cTn id="34" dur="2000" fill="hold"/>
                                        <p:tgtEl>
                                          <p:spTgt spid="9"/>
                                        </p:tgtEl>
                                        <p:attrNameLst>
                                          <p:attrName>ppt_y</p:attrName>
                                        </p:attrNameLst>
                                      </p:cBhvr>
                                      <p:tavLst>
                                        <p:tav tm="0">
                                          <p:val>
                                            <p:strVal val="#ppt_y"/>
                                          </p:val>
                                        </p:tav>
                                        <p:tav tm="100000">
                                          <p:val>
                                            <p:strVal val="#ppt_y"/>
                                          </p:val>
                                        </p:tav>
                                      </p:tavLst>
                                    </p:anim>
                                  </p:childTnLst>
                                </p:cTn>
                              </p:par>
                              <p:par>
                                <p:cTn id="35" presetID="2" presetClass="entr" presetSubtype="2" fill="hold" grpId="0" nodeType="withEffect">
                                  <p:stCondLst>
                                    <p:cond delay="0"/>
                                  </p:stCondLst>
                                  <p:childTnLst>
                                    <p:set>
                                      <p:cBhvr>
                                        <p:cTn id="36" dur="1" fill="hold">
                                          <p:stCondLst>
                                            <p:cond delay="0"/>
                                          </p:stCondLst>
                                        </p:cTn>
                                        <p:tgtEl>
                                          <p:spTgt spid="10"/>
                                        </p:tgtEl>
                                        <p:attrNameLst>
                                          <p:attrName>style.visibility</p:attrName>
                                        </p:attrNameLst>
                                      </p:cBhvr>
                                      <p:to>
                                        <p:strVal val="visible"/>
                                      </p:to>
                                    </p:set>
                                    <p:anim calcmode="lin" valueType="num">
                                      <p:cBhvr additive="base">
                                        <p:cTn id="37" dur="2000" fill="hold"/>
                                        <p:tgtEl>
                                          <p:spTgt spid="10"/>
                                        </p:tgtEl>
                                        <p:attrNameLst>
                                          <p:attrName>ppt_x</p:attrName>
                                        </p:attrNameLst>
                                      </p:cBhvr>
                                      <p:tavLst>
                                        <p:tav tm="0">
                                          <p:val>
                                            <p:strVal val="1+#ppt_w/2"/>
                                          </p:val>
                                        </p:tav>
                                        <p:tav tm="100000">
                                          <p:val>
                                            <p:strVal val="#ppt_x"/>
                                          </p:val>
                                        </p:tav>
                                      </p:tavLst>
                                    </p:anim>
                                    <p:anim calcmode="lin" valueType="num">
                                      <p:cBhvr additive="base">
                                        <p:cTn id="38" dur="2000" fill="hold"/>
                                        <p:tgtEl>
                                          <p:spTgt spid="10"/>
                                        </p:tgtEl>
                                        <p:attrNameLst>
                                          <p:attrName>ppt_y</p:attrName>
                                        </p:attrNameLst>
                                      </p:cBhvr>
                                      <p:tavLst>
                                        <p:tav tm="0">
                                          <p:val>
                                            <p:strVal val="#ppt_y"/>
                                          </p:val>
                                        </p:tav>
                                        <p:tav tm="100000">
                                          <p:val>
                                            <p:strVal val="#ppt_y"/>
                                          </p:val>
                                        </p:tav>
                                      </p:tavLst>
                                    </p:anim>
                                  </p:childTnLst>
                                </p:cTn>
                              </p:par>
                              <p:par>
                                <p:cTn id="39" presetID="2" presetClass="entr" presetSubtype="2" fill="hold" grpId="0" nodeType="withEffect">
                                  <p:stCondLst>
                                    <p:cond delay="0"/>
                                  </p:stCondLst>
                                  <p:childTnLst>
                                    <p:set>
                                      <p:cBhvr>
                                        <p:cTn id="40" dur="1" fill="hold">
                                          <p:stCondLst>
                                            <p:cond delay="0"/>
                                          </p:stCondLst>
                                        </p:cTn>
                                        <p:tgtEl>
                                          <p:spTgt spid="11"/>
                                        </p:tgtEl>
                                        <p:attrNameLst>
                                          <p:attrName>style.visibility</p:attrName>
                                        </p:attrNameLst>
                                      </p:cBhvr>
                                      <p:to>
                                        <p:strVal val="visible"/>
                                      </p:to>
                                    </p:set>
                                    <p:anim calcmode="lin" valueType="num">
                                      <p:cBhvr additive="base">
                                        <p:cTn id="41" dur="2000" fill="hold"/>
                                        <p:tgtEl>
                                          <p:spTgt spid="11"/>
                                        </p:tgtEl>
                                        <p:attrNameLst>
                                          <p:attrName>ppt_x</p:attrName>
                                        </p:attrNameLst>
                                      </p:cBhvr>
                                      <p:tavLst>
                                        <p:tav tm="0">
                                          <p:val>
                                            <p:strVal val="1+#ppt_w/2"/>
                                          </p:val>
                                        </p:tav>
                                        <p:tav tm="100000">
                                          <p:val>
                                            <p:strVal val="#ppt_x"/>
                                          </p:val>
                                        </p:tav>
                                      </p:tavLst>
                                    </p:anim>
                                    <p:anim calcmode="lin" valueType="num">
                                      <p:cBhvr additive="base">
                                        <p:cTn id="42" dur="2000" fill="hold"/>
                                        <p:tgtEl>
                                          <p:spTgt spid="11"/>
                                        </p:tgtEl>
                                        <p:attrNameLst>
                                          <p:attrName>ppt_y</p:attrName>
                                        </p:attrNameLst>
                                      </p:cBhvr>
                                      <p:tavLst>
                                        <p:tav tm="0">
                                          <p:val>
                                            <p:strVal val="#ppt_y"/>
                                          </p:val>
                                        </p:tav>
                                        <p:tav tm="100000">
                                          <p:val>
                                            <p:strVal val="#ppt_y"/>
                                          </p:val>
                                        </p:tav>
                                      </p:tavLst>
                                    </p:anim>
                                  </p:childTnLst>
                                </p:cTn>
                              </p:par>
                              <p:par>
                                <p:cTn id="43" presetID="2" presetClass="entr" presetSubtype="2" fill="hold" grpId="0" nodeType="withEffect">
                                  <p:stCondLst>
                                    <p:cond delay="0"/>
                                  </p:stCondLst>
                                  <p:childTnLst>
                                    <p:set>
                                      <p:cBhvr>
                                        <p:cTn id="44" dur="1" fill="hold">
                                          <p:stCondLst>
                                            <p:cond delay="0"/>
                                          </p:stCondLst>
                                        </p:cTn>
                                        <p:tgtEl>
                                          <p:spTgt spid="12"/>
                                        </p:tgtEl>
                                        <p:attrNameLst>
                                          <p:attrName>style.visibility</p:attrName>
                                        </p:attrNameLst>
                                      </p:cBhvr>
                                      <p:to>
                                        <p:strVal val="visible"/>
                                      </p:to>
                                    </p:set>
                                    <p:anim calcmode="lin" valueType="num">
                                      <p:cBhvr additive="base">
                                        <p:cTn id="45" dur="2000" fill="hold"/>
                                        <p:tgtEl>
                                          <p:spTgt spid="12"/>
                                        </p:tgtEl>
                                        <p:attrNameLst>
                                          <p:attrName>ppt_x</p:attrName>
                                        </p:attrNameLst>
                                      </p:cBhvr>
                                      <p:tavLst>
                                        <p:tav tm="0">
                                          <p:val>
                                            <p:strVal val="1+#ppt_w/2"/>
                                          </p:val>
                                        </p:tav>
                                        <p:tav tm="100000">
                                          <p:val>
                                            <p:strVal val="#ppt_x"/>
                                          </p:val>
                                        </p:tav>
                                      </p:tavLst>
                                    </p:anim>
                                    <p:anim calcmode="lin" valueType="num">
                                      <p:cBhvr additive="base">
                                        <p:cTn id="46" dur="2000" fill="hold"/>
                                        <p:tgtEl>
                                          <p:spTgt spid="12"/>
                                        </p:tgtEl>
                                        <p:attrNameLst>
                                          <p:attrName>ppt_y</p:attrName>
                                        </p:attrNameLst>
                                      </p:cBhvr>
                                      <p:tavLst>
                                        <p:tav tm="0">
                                          <p:val>
                                            <p:strVal val="#ppt_y"/>
                                          </p:val>
                                        </p:tav>
                                        <p:tav tm="100000">
                                          <p:val>
                                            <p:strVal val="#ppt_y"/>
                                          </p:val>
                                        </p:tav>
                                      </p:tavLst>
                                    </p:anim>
                                  </p:childTnLst>
                                </p:cTn>
                              </p:par>
                              <p:par>
                                <p:cTn id="47" presetID="2" presetClass="entr" presetSubtype="2" fill="hold" grpId="0" nodeType="withEffect">
                                  <p:stCondLst>
                                    <p:cond delay="0"/>
                                  </p:stCondLst>
                                  <p:childTnLst>
                                    <p:set>
                                      <p:cBhvr>
                                        <p:cTn id="48" dur="1" fill="hold">
                                          <p:stCondLst>
                                            <p:cond delay="0"/>
                                          </p:stCondLst>
                                        </p:cTn>
                                        <p:tgtEl>
                                          <p:spTgt spid="13"/>
                                        </p:tgtEl>
                                        <p:attrNameLst>
                                          <p:attrName>style.visibility</p:attrName>
                                        </p:attrNameLst>
                                      </p:cBhvr>
                                      <p:to>
                                        <p:strVal val="visible"/>
                                      </p:to>
                                    </p:set>
                                    <p:anim calcmode="lin" valueType="num">
                                      <p:cBhvr additive="base">
                                        <p:cTn id="49" dur="2000" fill="hold"/>
                                        <p:tgtEl>
                                          <p:spTgt spid="13"/>
                                        </p:tgtEl>
                                        <p:attrNameLst>
                                          <p:attrName>ppt_x</p:attrName>
                                        </p:attrNameLst>
                                      </p:cBhvr>
                                      <p:tavLst>
                                        <p:tav tm="0">
                                          <p:val>
                                            <p:strVal val="1+#ppt_w/2"/>
                                          </p:val>
                                        </p:tav>
                                        <p:tav tm="100000">
                                          <p:val>
                                            <p:strVal val="#ppt_x"/>
                                          </p:val>
                                        </p:tav>
                                      </p:tavLst>
                                    </p:anim>
                                    <p:anim calcmode="lin" valueType="num">
                                      <p:cBhvr additive="base">
                                        <p:cTn id="50" dur="2000" fill="hold"/>
                                        <p:tgtEl>
                                          <p:spTgt spid="13"/>
                                        </p:tgtEl>
                                        <p:attrNameLst>
                                          <p:attrName>ppt_y</p:attrName>
                                        </p:attrNameLst>
                                      </p:cBhvr>
                                      <p:tavLst>
                                        <p:tav tm="0">
                                          <p:val>
                                            <p:strVal val="#ppt_y"/>
                                          </p:val>
                                        </p:tav>
                                        <p:tav tm="100000">
                                          <p:val>
                                            <p:strVal val="#ppt_y"/>
                                          </p:val>
                                        </p:tav>
                                      </p:tavLst>
                                    </p:anim>
                                  </p:childTnLst>
                                </p:cTn>
                              </p:par>
                              <p:par>
                                <p:cTn id="51" presetID="2" presetClass="entr" presetSubtype="2" fill="hold" grpId="0" nodeType="withEffect">
                                  <p:stCondLst>
                                    <p:cond delay="0"/>
                                  </p:stCondLst>
                                  <p:childTnLst>
                                    <p:set>
                                      <p:cBhvr>
                                        <p:cTn id="52" dur="1" fill="hold">
                                          <p:stCondLst>
                                            <p:cond delay="0"/>
                                          </p:stCondLst>
                                        </p:cTn>
                                        <p:tgtEl>
                                          <p:spTgt spid="14"/>
                                        </p:tgtEl>
                                        <p:attrNameLst>
                                          <p:attrName>style.visibility</p:attrName>
                                        </p:attrNameLst>
                                      </p:cBhvr>
                                      <p:to>
                                        <p:strVal val="visible"/>
                                      </p:to>
                                    </p:set>
                                    <p:anim calcmode="lin" valueType="num">
                                      <p:cBhvr additive="base">
                                        <p:cTn id="53" dur="2000" fill="hold"/>
                                        <p:tgtEl>
                                          <p:spTgt spid="14"/>
                                        </p:tgtEl>
                                        <p:attrNameLst>
                                          <p:attrName>ppt_x</p:attrName>
                                        </p:attrNameLst>
                                      </p:cBhvr>
                                      <p:tavLst>
                                        <p:tav tm="0">
                                          <p:val>
                                            <p:strVal val="1+#ppt_w/2"/>
                                          </p:val>
                                        </p:tav>
                                        <p:tav tm="100000">
                                          <p:val>
                                            <p:strVal val="#ppt_x"/>
                                          </p:val>
                                        </p:tav>
                                      </p:tavLst>
                                    </p:anim>
                                    <p:anim calcmode="lin" valueType="num">
                                      <p:cBhvr additive="base">
                                        <p:cTn id="54" dur="2000" fill="hold"/>
                                        <p:tgtEl>
                                          <p:spTgt spid="14"/>
                                        </p:tgtEl>
                                        <p:attrNameLst>
                                          <p:attrName>ppt_y</p:attrName>
                                        </p:attrNameLst>
                                      </p:cBhvr>
                                      <p:tavLst>
                                        <p:tav tm="0">
                                          <p:val>
                                            <p:strVal val="#ppt_y"/>
                                          </p:val>
                                        </p:tav>
                                        <p:tav tm="100000">
                                          <p:val>
                                            <p:strVal val="#ppt_y"/>
                                          </p:val>
                                        </p:tav>
                                      </p:tavLst>
                                    </p:anim>
                                  </p:childTnLst>
                                </p:cTn>
                              </p:par>
                              <p:par>
                                <p:cTn id="55" presetID="2" presetClass="entr" presetSubtype="2" fill="hold" grpId="0" nodeType="withEffect">
                                  <p:stCondLst>
                                    <p:cond delay="0"/>
                                  </p:stCondLst>
                                  <p:childTnLst>
                                    <p:set>
                                      <p:cBhvr>
                                        <p:cTn id="56" dur="1" fill="hold">
                                          <p:stCondLst>
                                            <p:cond delay="0"/>
                                          </p:stCondLst>
                                        </p:cTn>
                                        <p:tgtEl>
                                          <p:spTgt spid="15"/>
                                        </p:tgtEl>
                                        <p:attrNameLst>
                                          <p:attrName>style.visibility</p:attrName>
                                        </p:attrNameLst>
                                      </p:cBhvr>
                                      <p:to>
                                        <p:strVal val="visible"/>
                                      </p:to>
                                    </p:set>
                                    <p:anim calcmode="lin" valueType="num">
                                      <p:cBhvr additive="base">
                                        <p:cTn id="57" dur="2000" fill="hold"/>
                                        <p:tgtEl>
                                          <p:spTgt spid="15"/>
                                        </p:tgtEl>
                                        <p:attrNameLst>
                                          <p:attrName>ppt_x</p:attrName>
                                        </p:attrNameLst>
                                      </p:cBhvr>
                                      <p:tavLst>
                                        <p:tav tm="0">
                                          <p:val>
                                            <p:strVal val="1+#ppt_w/2"/>
                                          </p:val>
                                        </p:tav>
                                        <p:tav tm="100000">
                                          <p:val>
                                            <p:strVal val="#ppt_x"/>
                                          </p:val>
                                        </p:tav>
                                      </p:tavLst>
                                    </p:anim>
                                    <p:anim calcmode="lin" valueType="num">
                                      <p:cBhvr additive="base">
                                        <p:cTn id="58" dur="2000" fill="hold"/>
                                        <p:tgtEl>
                                          <p:spTgt spid="15"/>
                                        </p:tgtEl>
                                        <p:attrNameLst>
                                          <p:attrName>ppt_y</p:attrName>
                                        </p:attrNameLst>
                                      </p:cBhvr>
                                      <p:tavLst>
                                        <p:tav tm="0">
                                          <p:val>
                                            <p:strVal val="#ppt_y"/>
                                          </p:val>
                                        </p:tav>
                                        <p:tav tm="100000">
                                          <p:val>
                                            <p:strVal val="#ppt_y"/>
                                          </p:val>
                                        </p:tav>
                                      </p:tavLst>
                                    </p:anim>
                                  </p:childTnLst>
                                </p:cTn>
                              </p:par>
                              <p:par>
                                <p:cTn id="59" presetID="2" presetClass="entr" presetSubtype="2" fill="hold" grpId="0" nodeType="withEffect">
                                  <p:stCondLst>
                                    <p:cond delay="0"/>
                                  </p:stCondLst>
                                  <p:childTnLst>
                                    <p:set>
                                      <p:cBhvr>
                                        <p:cTn id="60" dur="1" fill="hold">
                                          <p:stCondLst>
                                            <p:cond delay="0"/>
                                          </p:stCondLst>
                                        </p:cTn>
                                        <p:tgtEl>
                                          <p:spTgt spid="16"/>
                                        </p:tgtEl>
                                        <p:attrNameLst>
                                          <p:attrName>style.visibility</p:attrName>
                                        </p:attrNameLst>
                                      </p:cBhvr>
                                      <p:to>
                                        <p:strVal val="visible"/>
                                      </p:to>
                                    </p:set>
                                    <p:anim calcmode="lin" valueType="num">
                                      <p:cBhvr additive="base">
                                        <p:cTn id="61" dur="2000" fill="hold"/>
                                        <p:tgtEl>
                                          <p:spTgt spid="16"/>
                                        </p:tgtEl>
                                        <p:attrNameLst>
                                          <p:attrName>ppt_x</p:attrName>
                                        </p:attrNameLst>
                                      </p:cBhvr>
                                      <p:tavLst>
                                        <p:tav tm="0">
                                          <p:val>
                                            <p:strVal val="1+#ppt_w/2"/>
                                          </p:val>
                                        </p:tav>
                                        <p:tav tm="100000">
                                          <p:val>
                                            <p:strVal val="#ppt_x"/>
                                          </p:val>
                                        </p:tav>
                                      </p:tavLst>
                                    </p:anim>
                                    <p:anim calcmode="lin" valueType="num">
                                      <p:cBhvr additive="base">
                                        <p:cTn id="62" dur="2000" fill="hold"/>
                                        <p:tgtEl>
                                          <p:spTgt spid="16"/>
                                        </p:tgtEl>
                                        <p:attrNameLst>
                                          <p:attrName>ppt_y</p:attrName>
                                        </p:attrNameLst>
                                      </p:cBhvr>
                                      <p:tavLst>
                                        <p:tav tm="0">
                                          <p:val>
                                            <p:strVal val="#ppt_y"/>
                                          </p:val>
                                        </p:tav>
                                        <p:tav tm="100000">
                                          <p:val>
                                            <p:strVal val="#ppt_y"/>
                                          </p:val>
                                        </p:tav>
                                      </p:tavLst>
                                    </p:anim>
                                  </p:childTnLst>
                                </p:cTn>
                              </p:par>
                              <p:par>
                                <p:cTn id="63" presetID="2" presetClass="entr" presetSubtype="2" fill="hold" grpId="0" nodeType="withEffect">
                                  <p:stCondLst>
                                    <p:cond delay="0"/>
                                  </p:stCondLst>
                                  <p:childTnLst>
                                    <p:set>
                                      <p:cBhvr>
                                        <p:cTn id="64" dur="1" fill="hold">
                                          <p:stCondLst>
                                            <p:cond delay="0"/>
                                          </p:stCondLst>
                                        </p:cTn>
                                        <p:tgtEl>
                                          <p:spTgt spid="17"/>
                                        </p:tgtEl>
                                        <p:attrNameLst>
                                          <p:attrName>style.visibility</p:attrName>
                                        </p:attrNameLst>
                                      </p:cBhvr>
                                      <p:to>
                                        <p:strVal val="visible"/>
                                      </p:to>
                                    </p:set>
                                    <p:anim calcmode="lin" valueType="num">
                                      <p:cBhvr additive="base">
                                        <p:cTn id="65" dur="2000" fill="hold"/>
                                        <p:tgtEl>
                                          <p:spTgt spid="17"/>
                                        </p:tgtEl>
                                        <p:attrNameLst>
                                          <p:attrName>ppt_x</p:attrName>
                                        </p:attrNameLst>
                                      </p:cBhvr>
                                      <p:tavLst>
                                        <p:tav tm="0">
                                          <p:val>
                                            <p:strVal val="1+#ppt_w/2"/>
                                          </p:val>
                                        </p:tav>
                                        <p:tav tm="100000">
                                          <p:val>
                                            <p:strVal val="#ppt_x"/>
                                          </p:val>
                                        </p:tav>
                                      </p:tavLst>
                                    </p:anim>
                                    <p:anim calcmode="lin" valueType="num">
                                      <p:cBhvr additive="base">
                                        <p:cTn id="66" dur="2000" fill="hold"/>
                                        <p:tgtEl>
                                          <p:spTgt spid="17"/>
                                        </p:tgtEl>
                                        <p:attrNameLst>
                                          <p:attrName>ppt_y</p:attrName>
                                        </p:attrNameLst>
                                      </p:cBhvr>
                                      <p:tavLst>
                                        <p:tav tm="0">
                                          <p:val>
                                            <p:strVal val="#ppt_y"/>
                                          </p:val>
                                        </p:tav>
                                        <p:tav tm="100000">
                                          <p:val>
                                            <p:strVal val="#ppt_y"/>
                                          </p:val>
                                        </p:tav>
                                      </p:tavLst>
                                    </p:anim>
                                  </p:childTnLst>
                                </p:cTn>
                              </p:par>
                              <p:par>
                                <p:cTn id="67" presetID="2" presetClass="entr" presetSubtype="2" fill="hold" grpId="0" nodeType="withEffect">
                                  <p:stCondLst>
                                    <p:cond delay="0"/>
                                  </p:stCondLst>
                                  <p:childTnLst>
                                    <p:set>
                                      <p:cBhvr>
                                        <p:cTn id="68" dur="1" fill="hold">
                                          <p:stCondLst>
                                            <p:cond delay="0"/>
                                          </p:stCondLst>
                                        </p:cTn>
                                        <p:tgtEl>
                                          <p:spTgt spid="18"/>
                                        </p:tgtEl>
                                        <p:attrNameLst>
                                          <p:attrName>style.visibility</p:attrName>
                                        </p:attrNameLst>
                                      </p:cBhvr>
                                      <p:to>
                                        <p:strVal val="visible"/>
                                      </p:to>
                                    </p:set>
                                    <p:anim calcmode="lin" valueType="num">
                                      <p:cBhvr additive="base">
                                        <p:cTn id="69" dur="2000" fill="hold"/>
                                        <p:tgtEl>
                                          <p:spTgt spid="18"/>
                                        </p:tgtEl>
                                        <p:attrNameLst>
                                          <p:attrName>ppt_x</p:attrName>
                                        </p:attrNameLst>
                                      </p:cBhvr>
                                      <p:tavLst>
                                        <p:tav tm="0">
                                          <p:val>
                                            <p:strVal val="1+#ppt_w/2"/>
                                          </p:val>
                                        </p:tav>
                                        <p:tav tm="100000">
                                          <p:val>
                                            <p:strVal val="#ppt_x"/>
                                          </p:val>
                                        </p:tav>
                                      </p:tavLst>
                                    </p:anim>
                                    <p:anim calcmode="lin" valueType="num">
                                      <p:cBhvr additive="base">
                                        <p:cTn id="70" dur="2000" fill="hold"/>
                                        <p:tgtEl>
                                          <p:spTgt spid="18"/>
                                        </p:tgtEl>
                                        <p:attrNameLst>
                                          <p:attrName>ppt_y</p:attrName>
                                        </p:attrNameLst>
                                      </p:cBhvr>
                                      <p:tavLst>
                                        <p:tav tm="0">
                                          <p:val>
                                            <p:strVal val="#ppt_y"/>
                                          </p:val>
                                        </p:tav>
                                        <p:tav tm="100000">
                                          <p:val>
                                            <p:strVal val="#ppt_y"/>
                                          </p:val>
                                        </p:tav>
                                      </p:tavLst>
                                    </p:anim>
                                  </p:childTnLst>
                                </p:cTn>
                              </p:par>
                              <p:par>
                                <p:cTn id="71" presetID="2" presetClass="entr" presetSubtype="2" fill="hold" grpId="0" nodeType="withEffect">
                                  <p:stCondLst>
                                    <p:cond delay="0"/>
                                  </p:stCondLst>
                                  <p:childTnLst>
                                    <p:set>
                                      <p:cBhvr>
                                        <p:cTn id="72" dur="1" fill="hold">
                                          <p:stCondLst>
                                            <p:cond delay="0"/>
                                          </p:stCondLst>
                                        </p:cTn>
                                        <p:tgtEl>
                                          <p:spTgt spid="19"/>
                                        </p:tgtEl>
                                        <p:attrNameLst>
                                          <p:attrName>style.visibility</p:attrName>
                                        </p:attrNameLst>
                                      </p:cBhvr>
                                      <p:to>
                                        <p:strVal val="visible"/>
                                      </p:to>
                                    </p:set>
                                    <p:anim calcmode="lin" valueType="num">
                                      <p:cBhvr additive="base">
                                        <p:cTn id="73" dur="2000" fill="hold"/>
                                        <p:tgtEl>
                                          <p:spTgt spid="19"/>
                                        </p:tgtEl>
                                        <p:attrNameLst>
                                          <p:attrName>ppt_x</p:attrName>
                                        </p:attrNameLst>
                                      </p:cBhvr>
                                      <p:tavLst>
                                        <p:tav tm="0">
                                          <p:val>
                                            <p:strVal val="1+#ppt_w/2"/>
                                          </p:val>
                                        </p:tav>
                                        <p:tav tm="100000">
                                          <p:val>
                                            <p:strVal val="#ppt_x"/>
                                          </p:val>
                                        </p:tav>
                                      </p:tavLst>
                                    </p:anim>
                                    <p:anim calcmode="lin" valueType="num">
                                      <p:cBhvr additive="base">
                                        <p:cTn id="74" dur="2000" fill="hold"/>
                                        <p:tgtEl>
                                          <p:spTgt spid="19"/>
                                        </p:tgtEl>
                                        <p:attrNameLst>
                                          <p:attrName>ppt_y</p:attrName>
                                        </p:attrNameLst>
                                      </p:cBhvr>
                                      <p:tavLst>
                                        <p:tav tm="0">
                                          <p:val>
                                            <p:strVal val="#ppt_y"/>
                                          </p:val>
                                        </p:tav>
                                        <p:tav tm="100000">
                                          <p:val>
                                            <p:strVal val="#ppt_y"/>
                                          </p:val>
                                        </p:tav>
                                      </p:tavLst>
                                    </p:anim>
                                  </p:childTnLst>
                                </p:cTn>
                              </p:par>
                              <p:par>
                                <p:cTn id="75" presetID="2" presetClass="entr" presetSubtype="2" fill="hold" grpId="0" nodeType="withEffect">
                                  <p:stCondLst>
                                    <p:cond delay="0"/>
                                  </p:stCondLst>
                                  <p:childTnLst>
                                    <p:set>
                                      <p:cBhvr>
                                        <p:cTn id="76" dur="1" fill="hold">
                                          <p:stCondLst>
                                            <p:cond delay="0"/>
                                          </p:stCondLst>
                                        </p:cTn>
                                        <p:tgtEl>
                                          <p:spTgt spid="20"/>
                                        </p:tgtEl>
                                        <p:attrNameLst>
                                          <p:attrName>style.visibility</p:attrName>
                                        </p:attrNameLst>
                                      </p:cBhvr>
                                      <p:to>
                                        <p:strVal val="visible"/>
                                      </p:to>
                                    </p:set>
                                    <p:anim calcmode="lin" valueType="num">
                                      <p:cBhvr additive="base">
                                        <p:cTn id="77" dur="2000" fill="hold"/>
                                        <p:tgtEl>
                                          <p:spTgt spid="20"/>
                                        </p:tgtEl>
                                        <p:attrNameLst>
                                          <p:attrName>ppt_x</p:attrName>
                                        </p:attrNameLst>
                                      </p:cBhvr>
                                      <p:tavLst>
                                        <p:tav tm="0">
                                          <p:val>
                                            <p:strVal val="1+#ppt_w/2"/>
                                          </p:val>
                                        </p:tav>
                                        <p:tav tm="100000">
                                          <p:val>
                                            <p:strVal val="#ppt_x"/>
                                          </p:val>
                                        </p:tav>
                                      </p:tavLst>
                                    </p:anim>
                                    <p:anim calcmode="lin" valueType="num">
                                      <p:cBhvr additive="base">
                                        <p:cTn id="78" dur="2000" fill="hold"/>
                                        <p:tgtEl>
                                          <p:spTgt spid="20"/>
                                        </p:tgtEl>
                                        <p:attrNameLst>
                                          <p:attrName>ppt_y</p:attrName>
                                        </p:attrNameLst>
                                      </p:cBhvr>
                                      <p:tavLst>
                                        <p:tav tm="0">
                                          <p:val>
                                            <p:strVal val="#ppt_y"/>
                                          </p:val>
                                        </p:tav>
                                        <p:tav tm="100000">
                                          <p:val>
                                            <p:strVal val="#ppt_y"/>
                                          </p:val>
                                        </p:tav>
                                      </p:tavLst>
                                    </p:anim>
                                  </p:childTnLst>
                                </p:cTn>
                              </p:par>
                              <p:par>
                                <p:cTn id="79" presetID="2" presetClass="entr" presetSubtype="2" fill="hold" grpId="0" nodeType="withEffect">
                                  <p:stCondLst>
                                    <p:cond delay="0"/>
                                  </p:stCondLst>
                                  <p:childTnLst>
                                    <p:set>
                                      <p:cBhvr>
                                        <p:cTn id="80" dur="1" fill="hold">
                                          <p:stCondLst>
                                            <p:cond delay="0"/>
                                          </p:stCondLst>
                                        </p:cTn>
                                        <p:tgtEl>
                                          <p:spTgt spid="21"/>
                                        </p:tgtEl>
                                        <p:attrNameLst>
                                          <p:attrName>style.visibility</p:attrName>
                                        </p:attrNameLst>
                                      </p:cBhvr>
                                      <p:to>
                                        <p:strVal val="visible"/>
                                      </p:to>
                                    </p:set>
                                    <p:anim calcmode="lin" valueType="num">
                                      <p:cBhvr additive="base">
                                        <p:cTn id="81" dur="2000" fill="hold"/>
                                        <p:tgtEl>
                                          <p:spTgt spid="21"/>
                                        </p:tgtEl>
                                        <p:attrNameLst>
                                          <p:attrName>ppt_x</p:attrName>
                                        </p:attrNameLst>
                                      </p:cBhvr>
                                      <p:tavLst>
                                        <p:tav tm="0">
                                          <p:val>
                                            <p:strVal val="1+#ppt_w/2"/>
                                          </p:val>
                                        </p:tav>
                                        <p:tav tm="100000">
                                          <p:val>
                                            <p:strVal val="#ppt_x"/>
                                          </p:val>
                                        </p:tav>
                                      </p:tavLst>
                                    </p:anim>
                                    <p:anim calcmode="lin" valueType="num">
                                      <p:cBhvr additive="base">
                                        <p:cTn id="82" dur="2000" fill="hold"/>
                                        <p:tgtEl>
                                          <p:spTgt spid="21"/>
                                        </p:tgtEl>
                                        <p:attrNameLst>
                                          <p:attrName>ppt_y</p:attrName>
                                        </p:attrNameLst>
                                      </p:cBhvr>
                                      <p:tavLst>
                                        <p:tav tm="0">
                                          <p:val>
                                            <p:strVal val="#ppt_y"/>
                                          </p:val>
                                        </p:tav>
                                        <p:tav tm="100000">
                                          <p:val>
                                            <p:strVal val="#ppt_y"/>
                                          </p:val>
                                        </p:tav>
                                      </p:tavLst>
                                    </p:anim>
                                  </p:childTnLst>
                                </p:cTn>
                              </p:par>
                              <p:par>
                                <p:cTn id="83" presetID="2" presetClass="entr" presetSubtype="2" fill="hold" grpId="0" nodeType="withEffect">
                                  <p:stCondLst>
                                    <p:cond delay="0"/>
                                  </p:stCondLst>
                                  <p:childTnLst>
                                    <p:set>
                                      <p:cBhvr>
                                        <p:cTn id="84" dur="1" fill="hold">
                                          <p:stCondLst>
                                            <p:cond delay="0"/>
                                          </p:stCondLst>
                                        </p:cTn>
                                        <p:tgtEl>
                                          <p:spTgt spid="22"/>
                                        </p:tgtEl>
                                        <p:attrNameLst>
                                          <p:attrName>style.visibility</p:attrName>
                                        </p:attrNameLst>
                                      </p:cBhvr>
                                      <p:to>
                                        <p:strVal val="visible"/>
                                      </p:to>
                                    </p:set>
                                    <p:anim calcmode="lin" valueType="num">
                                      <p:cBhvr additive="base">
                                        <p:cTn id="85" dur="2000" fill="hold"/>
                                        <p:tgtEl>
                                          <p:spTgt spid="22"/>
                                        </p:tgtEl>
                                        <p:attrNameLst>
                                          <p:attrName>ppt_x</p:attrName>
                                        </p:attrNameLst>
                                      </p:cBhvr>
                                      <p:tavLst>
                                        <p:tav tm="0">
                                          <p:val>
                                            <p:strVal val="1+#ppt_w/2"/>
                                          </p:val>
                                        </p:tav>
                                        <p:tav tm="100000">
                                          <p:val>
                                            <p:strVal val="#ppt_x"/>
                                          </p:val>
                                        </p:tav>
                                      </p:tavLst>
                                    </p:anim>
                                    <p:anim calcmode="lin" valueType="num">
                                      <p:cBhvr additive="base">
                                        <p:cTn id="86" dur="2000" fill="hold"/>
                                        <p:tgtEl>
                                          <p:spTgt spid="22"/>
                                        </p:tgtEl>
                                        <p:attrNameLst>
                                          <p:attrName>ppt_y</p:attrName>
                                        </p:attrNameLst>
                                      </p:cBhvr>
                                      <p:tavLst>
                                        <p:tav tm="0">
                                          <p:val>
                                            <p:strVal val="#ppt_y"/>
                                          </p:val>
                                        </p:tav>
                                        <p:tav tm="100000">
                                          <p:val>
                                            <p:strVal val="#ppt_y"/>
                                          </p:val>
                                        </p:tav>
                                      </p:tavLst>
                                    </p:anim>
                                  </p:childTnLst>
                                </p:cTn>
                              </p:par>
                              <p:par>
                                <p:cTn id="87" presetID="2" presetClass="entr" presetSubtype="2" fill="hold" grpId="0" nodeType="withEffect">
                                  <p:stCondLst>
                                    <p:cond delay="0"/>
                                  </p:stCondLst>
                                  <p:childTnLst>
                                    <p:set>
                                      <p:cBhvr>
                                        <p:cTn id="88" dur="1" fill="hold">
                                          <p:stCondLst>
                                            <p:cond delay="0"/>
                                          </p:stCondLst>
                                        </p:cTn>
                                        <p:tgtEl>
                                          <p:spTgt spid="23"/>
                                        </p:tgtEl>
                                        <p:attrNameLst>
                                          <p:attrName>style.visibility</p:attrName>
                                        </p:attrNameLst>
                                      </p:cBhvr>
                                      <p:to>
                                        <p:strVal val="visible"/>
                                      </p:to>
                                    </p:set>
                                    <p:anim calcmode="lin" valueType="num">
                                      <p:cBhvr additive="base">
                                        <p:cTn id="89" dur="2000" fill="hold"/>
                                        <p:tgtEl>
                                          <p:spTgt spid="23"/>
                                        </p:tgtEl>
                                        <p:attrNameLst>
                                          <p:attrName>ppt_x</p:attrName>
                                        </p:attrNameLst>
                                      </p:cBhvr>
                                      <p:tavLst>
                                        <p:tav tm="0">
                                          <p:val>
                                            <p:strVal val="1+#ppt_w/2"/>
                                          </p:val>
                                        </p:tav>
                                        <p:tav tm="100000">
                                          <p:val>
                                            <p:strVal val="#ppt_x"/>
                                          </p:val>
                                        </p:tav>
                                      </p:tavLst>
                                    </p:anim>
                                    <p:anim calcmode="lin" valueType="num">
                                      <p:cBhvr additive="base">
                                        <p:cTn id="90" dur="2000" fill="hold"/>
                                        <p:tgtEl>
                                          <p:spTgt spid="23"/>
                                        </p:tgtEl>
                                        <p:attrNameLst>
                                          <p:attrName>ppt_y</p:attrName>
                                        </p:attrNameLst>
                                      </p:cBhvr>
                                      <p:tavLst>
                                        <p:tav tm="0">
                                          <p:val>
                                            <p:strVal val="#ppt_y"/>
                                          </p:val>
                                        </p:tav>
                                        <p:tav tm="100000">
                                          <p:val>
                                            <p:strVal val="#ppt_y"/>
                                          </p:val>
                                        </p:tav>
                                      </p:tavLst>
                                    </p:anim>
                                  </p:childTnLst>
                                </p:cTn>
                              </p:par>
                              <p:par>
                                <p:cTn id="91" presetID="2" presetClass="entr" presetSubtype="2" fill="hold" grpId="0" nodeType="withEffect">
                                  <p:stCondLst>
                                    <p:cond delay="0"/>
                                  </p:stCondLst>
                                  <p:childTnLst>
                                    <p:set>
                                      <p:cBhvr>
                                        <p:cTn id="92" dur="1" fill="hold">
                                          <p:stCondLst>
                                            <p:cond delay="0"/>
                                          </p:stCondLst>
                                        </p:cTn>
                                        <p:tgtEl>
                                          <p:spTgt spid="24"/>
                                        </p:tgtEl>
                                        <p:attrNameLst>
                                          <p:attrName>style.visibility</p:attrName>
                                        </p:attrNameLst>
                                      </p:cBhvr>
                                      <p:to>
                                        <p:strVal val="visible"/>
                                      </p:to>
                                    </p:set>
                                    <p:anim calcmode="lin" valueType="num">
                                      <p:cBhvr additive="base">
                                        <p:cTn id="93" dur="2000" fill="hold"/>
                                        <p:tgtEl>
                                          <p:spTgt spid="24"/>
                                        </p:tgtEl>
                                        <p:attrNameLst>
                                          <p:attrName>ppt_x</p:attrName>
                                        </p:attrNameLst>
                                      </p:cBhvr>
                                      <p:tavLst>
                                        <p:tav tm="0">
                                          <p:val>
                                            <p:strVal val="1+#ppt_w/2"/>
                                          </p:val>
                                        </p:tav>
                                        <p:tav tm="100000">
                                          <p:val>
                                            <p:strVal val="#ppt_x"/>
                                          </p:val>
                                        </p:tav>
                                      </p:tavLst>
                                    </p:anim>
                                    <p:anim calcmode="lin" valueType="num">
                                      <p:cBhvr additive="base">
                                        <p:cTn id="94" dur="2000" fill="hold"/>
                                        <p:tgtEl>
                                          <p:spTgt spid="24"/>
                                        </p:tgtEl>
                                        <p:attrNameLst>
                                          <p:attrName>ppt_y</p:attrName>
                                        </p:attrNameLst>
                                      </p:cBhvr>
                                      <p:tavLst>
                                        <p:tav tm="0">
                                          <p:val>
                                            <p:strVal val="#ppt_y"/>
                                          </p:val>
                                        </p:tav>
                                        <p:tav tm="100000">
                                          <p:val>
                                            <p:strVal val="#ppt_y"/>
                                          </p:val>
                                        </p:tav>
                                      </p:tavLst>
                                    </p:anim>
                                  </p:childTnLst>
                                </p:cTn>
                              </p:par>
                              <p:par>
                                <p:cTn id="95" presetID="2" presetClass="entr" presetSubtype="2" fill="hold" grpId="0" nodeType="withEffect">
                                  <p:stCondLst>
                                    <p:cond delay="0"/>
                                  </p:stCondLst>
                                  <p:childTnLst>
                                    <p:set>
                                      <p:cBhvr>
                                        <p:cTn id="96" dur="1" fill="hold">
                                          <p:stCondLst>
                                            <p:cond delay="0"/>
                                          </p:stCondLst>
                                        </p:cTn>
                                        <p:tgtEl>
                                          <p:spTgt spid="25"/>
                                        </p:tgtEl>
                                        <p:attrNameLst>
                                          <p:attrName>style.visibility</p:attrName>
                                        </p:attrNameLst>
                                      </p:cBhvr>
                                      <p:to>
                                        <p:strVal val="visible"/>
                                      </p:to>
                                    </p:set>
                                    <p:anim calcmode="lin" valueType="num">
                                      <p:cBhvr additive="base">
                                        <p:cTn id="97" dur="2000" fill="hold"/>
                                        <p:tgtEl>
                                          <p:spTgt spid="25"/>
                                        </p:tgtEl>
                                        <p:attrNameLst>
                                          <p:attrName>ppt_x</p:attrName>
                                        </p:attrNameLst>
                                      </p:cBhvr>
                                      <p:tavLst>
                                        <p:tav tm="0">
                                          <p:val>
                                            <p:strVal val="1+#ppt_w/2"/>
                                          </p:val>
                                        </p:tav>
                                        <p:tav tm="100000">
                                          <p:val>
                                            <p:strVal val="#ppt_x"/>
                                          </p:val>
                                        </p:tav>
                                      </p:tavLst>
                                    </p:anim>
                                    <p:anim calcmode="lin" valueType="num">
                                      <p:cBhvr additive="base">
                                        <p:cTn id="98" dur="2000" fill="hold"/>
                                        <p:tgtEl>
                                          <p:spTgt spid="25"/>
                                        </p:tgtEl>
                                        <p:attrNameLst>
                                          <p:attrName>ppt_y</p:attrName>
                                        </p:attrNameLst>
                                      </p:cBhvr>
                                      <p:tavLst>
                                        <p:tav tm="0">
                                          <p:val>
                                            <p:strVal val="#ppt_y"/>
                                          </p:val>
                                        </p:tav>
                                        <p:tav tm="100000">
                                          <p:val>
                                            <p:strVal val="#ppt_y"/>
                                          </p:val>
                                        </p:tav>
                                      </p:tavLst>
                                    </p:anim>
                                  </p:childTnLst>
                                </p:cTn>
                              </p:par>
                              <p:par>
                                <p:cTn id="99" presetID="2" presetClass="entr" presetSubtype="2" fill="hold" grpId="0" nodeType="withEffect">
                                  <p:stCondLst>
                                    <p:cond delay="0"/>
                                  </p:stCondLst>
                                  <p:childTnLst>
                                    <p:set>
                                      <p:cBhvr>
                                        <p:cTn id="100" dur="1" fill="hold">
                                          <p:stCondLst>
                                            <p:cond delay="0"/>
                                          </p:stCondLst>
                                        </p:cTn>
                                        <p:tgtEl>
                                          <p:spTgt spid="26"/>
                                        </p:tgtEl>
                                        <p:attrNameLst>
                                          <p:attrName>style.visibility</p:attrName>
                                        </p:attrNameLst>
                                      </p:cBhvr>
                                      <p:to>
                                        <p:strVal val="visible"/>
                                      </p:to>
                                    </p:set>
                                    <p:anim calcmode="lin" valueType="num">
                                      <p:cBhvr additive="base">
                                        <p:cTn id="101" dur="2000" fill="hold"/>
                                        <p:tgtEl>
                                          <p:spTgt spid="26"/>
                                        </p:tgtEl>
                                        <p:attrNameLst>
                                          <p:attrName>ppt_x</p:attrName>
                                        </p:attrNameLst>
                                      </p:cBhvr>
                                      <p:tavLst>
                                        <p:tav tm="0">
                                          <p:val>
                                            <p:strVal val="1+#ppt_w/2"/>
                                          </p:val>
                                        </p:tav>
                                        <p:tav tm="100000">
                                          <p:val>
                                            <p:strVal val="#ppt_x"/>
                                          </p:val>
                                        </p:tav>
                                      </p:tavLst>
                                    </p:anim>
                                    <p:anim calcmode="lin" valueType="num">
                                      <p:cBhvr additive="base">
                                        <p:cTn id="102" dur="2000" fill="hold"/>
                                        <p:tgtEl>
                                          <p:spTgt spid="26"/>
                                        </p:tgtEl>
                                        <p:attrNameLst>
                                          <p:attrName>ppt_y</p:attrName>
                                        </p:attrNameLst>
                                      </p:cBhvr>
                                      <p:tavLst>
                                        <p:tav tm="0">
                                          <p:val>
                                            <p:strVal val="#ppt_y"/>
                                          </p:val>
                                        </p:tav>
                                        <p:tav tm="100000">
                                          <p:val>
                                            <p:strVal val="#ppt_y"/>
                                          </p:val>
                                        </p:tav>
                                      </p:tavLst>
                                    </p:anim>
                                  </p:childTnLst>
                                </p:cTn>
                              </p:par>
                              <p:par>
                                <p:cTn id="103" presetID="2" presetClass="entr" presetSubtype="2" fill="hold" grpId="0" nodeType="withEffect">
                                  <p:stCondLst>
                                    <p:cond delay="0"/>
                                  </p:stCondLst>
                                  <p:childTnLst>
                                    <p:set>
                                      <p:cBhvr>
                                        <p:cTn id="104" dur="1" fill="hold">
                                          <p:stCondLst>
                                            <p:cond delay="0"/>
                                          </p:stCondLst>
                                        </p:cTn>
                                        <p:tgtEl>
                                          <p:spTgt spid="27"/>
                                        </p:tgtEl>
                                        <p:attrNameLst>
                                          <p:attrName>style.visibility</p:attrName>
                                        </p:attrNameLst>
                                      </p:cBhvr>
                                      <p:to>
                                        <p:strVal val="visible"/>
                                      </p:to>
                                    </p:set>
                                    <p:anim calcmode="lin" valueType="num">
                                      <p:cBhvr additive="base">
                                        <p:cTn id="105" dur="2000" fill="hold"/>
                                        <p:tgtEl>
                                          <p:spTgt spid="27"/>
                                        </p:tgtEl>
                                        <p:attrNameLst>
                                          <p:attrName>ppt_x</p:attrName>
                                        </p:attrNameLst>
                                      </p:cBhvr>
                                      <p:tavLst>
                                        <p:tav tm="0">
                                          <p:val>
                                            <p:strVal val="1+#ppt_w/2"/>
                                          </p:val>
                                        </p:tav>
                                        <p:tav tm="100000">
                                          <p:val>
                                            <p:strVal val="#ppt_x"/>
                                          </p:val>
                                        </p:tav>
                                      </p:tavLst>
                                    </p:anim>
                                    <p:anim calcmode="lin" valueType="num">
                                      <p:cBhvr additive="base">
                                        <p:cTn id="106" dur="2000" fill="hold"/>
                                        <p:tgtEl>
                                          <p:spTgt spid="27"/>
                                        </p:tgtEl>
                                        <p:attrNameLst>
                                          <p:attrName>ppt_y</p:attrName>
                                        </p:attrNameLst>
                                      </p:cBhvr>
                                      <p:tavLst>
                                        <p:tav tm="0">
                                          <p:val>
                                            <p:strVal val="#ppt_y"/>
                                          </p:val>
                                        </p:tav>
                                        <p:tav tm="100000">
                                          <p:val>
                                            <p:strVal val="#ppt_y"/>
                                          </p:val>
                                        </p:tav>
                                      </p:tavLst>
                                    </p:anim>
                                  </p:childTnLst>
                                </p:cTn>
                              </p:par>
                              <p:par>
                                <p:cTn id="107" presetID="2" presetClass="entr" presetSubtype="2" fill="hold" grpId="0" nodeType="withEffect">
                                  <p:stCondLst>
                                    <p:cond delay="0"/>
                                  </p:stCondLst>
                                  <p:childTnLst>
                                    <p:set>
                                      <p:cBhvr>
                                        <p:cTn id="108" dur="1" fill="hold">
                                          <p:stCondLst>
                                            <p:cond delay="0"/>
                                          </p:stCondLst>
                                        </p:cTn>
                                        <p:tgtEl>
                                          <p:spTgt spid="28"/>
                                        </p:tgtEl>
                                        <p:attrNameLst>
                                          <p:attrName>style.visibility</p:attrName>
                                        </p:attrNameLst>
                                      </p:cBhvr>
                                      <p:to>
                                        <p:strVal val="visible"/>
                                      </p:to>
                                    </p:set>
                                    <p:anim calcmode="lin" valueType="num">
                                      <p:cBhvr additive="base">
                                        <p:cTn id="109" dur="2000" fill="hold"/>
                                        <p:tgtEl>
                                          <p:spTgt spid="28"/>
                                        </p:tgtEl>
                                        <p:attrNameLst>
                                          <p:attrName>ppt_x</p:attrName>
                                        </p:attrNameLst>
                                      </p:cBhvr>
                                      <p:tavLst>
                                        <p:tav tm="0">
                                          <p:val>
                                            <p:strVal val="1+#ppt_w/2"/>
                                          </p:val>
                                        </p:tav>
                                        <p:tav tm="100000">
                                          <p:val>
                                            <p:strVal val="#ppt_x"/>
                                          </p:val>
                                        </p:tav>
                                      </p:tavLst>
                                    </p:anim>
                                    <p:anim calcmode="lin" valueType="num">
                                      <p:cBhvr additive="base">
                                        <p:cTn id="110" dur="2000" fill="hold"/>
                                        <p:tgtEl>
                                          <p:spTgt spid="28"/>
                                        </p:tgtEl>
                                        <p:attrNameLst>
                                          <p:attrName>ppt_y</p:attrName>
                                        </p:attrNameLst>
                                      </p:cBhvr>
                                      <p:tavLst>
                                        <p:tav tm="0">
                                          <p:val>
                                            <p:strVal val="#ppt_y"/>
                                          </p:val>
                                        </p:tav>
                                        <p:tav tm="100000">
                                          <p:val>
                                            <p:strVal val="#ppt_y"/>
                                          </p:val>
                                        </p:tav>
                                      </p:tavLst>
                                    </p:anim>
                                  </p:childTnLst>
                                </p:cTn>
                              </p:par>
                              <p:par>
                                <p:cTn id="111" presetID="2" presetClass="entr" presetSubtype="2" fill="hold" grpId="0" nodeType="withEffect">
                                  <p:stCondLst>
                                    <p:cond delay="0"/>
                                  </p:stCondLst>
                                  <p:childTnLst>
                                    <p:set>
                                      <p:cBhvr>
                                        <p:cTn id="112" dur="1" fill="hold">
                                          <p:stCondLst>
                                            <p:cond delay="0"/>
                                          </p:stCondLst>
                                        </p:cTn>
                                        <p:tgtEl>
                                          <p:spTgt spid="29"/>
                                        </p:tgtEl>
                                        <p:attrNameLst>
                                          <p:attrName>style.visibility</p:attrName>
                                        </p:attrNameLst>
                                      </p:cBhvr>
                                      <p:to>
                                        <p:strVal val="visible"/>
                                      </p:to>
                                    </p:set>
                                    <p:anim calcmode="lin" valueType="num">
                                      <p:cBhvr additive="base">
                                        <p:cTn id="113" dur="2000" fill="hold"/>
                                        <p:tgtEl>
                                          <p:spTgt spid="29"/>
                                        </p:tgtEl>
                                        <p:attrNameLst>
                                          <p:attrName>ppt_x</p:attrName>
                                        </p:attrNameLst>
                                      </p:cBhvr>
                                      <p:tavLst>
                                        <p:tav tm="0">
                                          <p:val>
                                            <p:strVal val="1+#ppt_w/2"/>
                                          </p:val>
                                        </p:tav>
                                        <p:tav tm="100000">
                                          <p:val>
                                            <p:strVal val="#ppt_x"/>
                                          </p:val>
                                        </p:tav>
                                      </p:tavLst>
                                    </p:anim>
                                    <p:anim calcmode="lin" valueType="num">
                                      <p:cBhvr additive="base">
                                        <p:cTn id="114" dur="2000" fill="hold"/>
                                        <p:tgtEl>
                                          <p:spTgt spid="29"/>
                                        </p:tgtEl>
                                        <p:attrNameLst>
                                          <p:attrName>ppt_y</p:attrName>
                                        </p:attrNameLst>
                                      </p:cBhvr>
                                      <p:tavLst>
                                        <p:tav tm="0">
                                          <p:val>
                                            <p:strVal val="#ppt_y"/>
                                          </p:val>
                                        </p:tav>
                                        <p:tav tm="100000">
                                          <p:val>
                                            <p:strVal val="#ppt_y"/>
                                          </p:val>
                                        </p:tav>
                                      </p:tavLst>
                                    </p:anim>
                                  </p:childTnLst>
                                </p:cTn>
                              </p:par>
                              <p:par>
                                <p:cTn id="115" presetID="2" presetClass="entr" presetSubtype="2" fill="hold" grpId="0" nodeType="withEffect">
                                  <p:stCondLst>
                                    <p:cond delay="0"/>
                                  </p:stCondLst>
                                  <p:childTnLst>
                                    <p:set>
                                      <p:cBhvr>
                                        <p:cTn id="116" dur="1" fill="hold">
                                          <p:stCondLst>
                                            <p:cond delay="0"/>
                                          </p:stCondLst>
                                        </p:cTn>
                                        <p:tgtEl>
                                          <p:spTgt spid="30"/>
                                        </p:tgtEl>
                                        <p:attrNameLst>
                                          <p:attrName>style.visibility</p:attrName>
                                        </p:attrNameLst>
                                      </p:cBhvr>
                                      <p:to>
                                        <p:strVal val="visible"/>
                                      </p:to>
                                    </p:set>
                                    <p:anim calcmode="lin" valueType="num">
                                      <p:cBhvr additive="base">
                                        <p:cTn id="117" dur="2000" fill="hold"/>
                                        <p:tgtEl>
                                          <p:spTgt spid="30"/>
                                        </p:tgtEl>
                                        <p:attrNameLst>
                                          <p:attrName>ppt_x</p:attrName>
                                        </p:attrNameLst>
                                      </p:cBhvr>
                                      <p:tavLst>
                                        <p:tav tm="0">
                                          <p:val>
                                            <p:strVal val="1+#ppt_w/2"/>
                                          </p:val>
                                        </p:tav>
                                        <p:tav tm="100000">
                                          <p:val>
                                            <p:strVal val="#ppt_x"/>
                                          </p:val>
                                        </p:tav>
                                      </p:tavLst>
                                    </p:anim>
                                    <p:anim calcmode="lin" valueType="num">
                                      <p:cBhvr additive="base">
                                        <p:cTn id="118" dur="2000" fill="hold"/>
                                        <p:tgtEl>
                                          <p:spTgt spid="30"/>
                                        </p:tgtEl>
                                        <p:attrNameLst>
                                          <p:attrName>ppt_y</p:attrName>
                                        </p:attrNameLst>
                                      </p:cBhvr>
                                      <p:tavLst>
                                        <p:tav tm="0">
                                          <p:val>
                                            <p:strVal val="#ppt_y"/>
                                          </p:val>
                                        </p:tav>
                                        <p:tav tm="100000">
                                          <p:val>
                                            <p:strVal val="#ppt_y"/>
                                          </p:val>
                                        </p:tav>
                                      </p:tavLst>
                                    </p:anim>
                                  </p:childTnLst>
                                </p:cTn>
                              </p:par>
                              <p:par>
                                <p:cTn id="119" presetID="2" presetClass="entr" presetSubtype="2" fill="hold" grpId="0" nodeType="withEffect">
                                  <p:stCondLst>
                                    <p:cond delay="0"/>
                                  </p:stCondLst>
                                  <p:childTnLst>
                                    <p:set>
                                      <p:cBhvr>
                                        <p:cTn id="120" dur="1" fill="hold">
                                          <p:stCondLst>
                                            <p:cond delay="0"/>
                                          </p:stCondLst>
                                        </p:cTn>
                                        <p:tgtEl>
                                          <p:spTgt spid="31"/>
                                        </p:tgtEl>
                                        <p:attrNameLst>
                                          <p:attrName>style.visibility</p:attrName>
                                        </p:attrNameLst>
                                      </p:cBhvr>
                                      <p:to>
                                        <p:strVal val="visible"/>
                                      </p:to>
                                    </p:set>
                                    <p:anim calcmode="lin" valueType="num">
                                      <p:cBhvr additive="base">
                                        <p:cTn id="121" dur="2000" fill="hold"/>
                                        <p:tgtEl>
                                          <p:spTgt spid="31"/>
                                        </p:tgtEl>
                                        <p:attrNameLst>
                                          <p:attrName>ppt_x</p:attrName>
                                        </p:attrNameLst>
                                      </p:cBhvr>
                                      <p:tavLst>
                                        <p:tav tm="0">
                                          <p:val>
                                            <p:strVal val="1+#ppt_w/2"/>
                                          </p:val>
                                        </p:tav>
                                        <p:tav tm="100000">
                                          <p:val>
                                            <p:strVal val="#ppt_x"/>
                                          </p:val>
                                        </p:tav>
                                      </p:tavLst>
                                    </p:anim>
                                    <p:anim calcmode="lin" valueType="num">
                                      <p:cBhvr additive="base">
                                        <p:cTn id="122" dur="2000" fill="hold"/>
                                        <p:tgtEl>
                                          <p:spTgt spid="31"/>
                                        </p:tgtEl>
                                        <p:attrNameLst>
                                          <p:attrName>ppt_y</p:attrName>
                                        </p:attrNameLst>
                                      </p:cBhvr>
                                      <p:tavLst>
                                        <p:tav tm="0">
                                          <p:val>
                                            <p:strVal val="#ppt_y"/>
                                          </p:val>
                                        </p:tav>
                                        <p:tav tm="100000">
                                          <p:val>
                                            <p:strVal val="#ppt_y"/>
                                          </p:val>
                                        </p:tav>
                                      </p:tavLst>
                                    </p:anim>
                                  </p:childTnLst>
                                </p:cTn>
                              </p:par>
                              <p:par>
                                <p:cTn id="123" presetID="2" presetClass="entr" presetSubtype="2" fill="hold" grpId="0" nodeType="withEffect">
                                  <p:stCondLst>
                                    <p:cond delay="0"/>
                                  </p:stCondLst>
                                  <p:childTnLst>
                                    <p:set>
                                      <p:cBhvr>
                                        <p:cTn id="124" dur="1" fill="hold">
                                          <p:stCondLst>
                                            <p:cond delay="0"/>
                                          </p:stCondLst>
                                        </p:cTn>
                                        <p:tgtEl>
                                          <p:spTgt spid="32"/>
                                        </p:tgtEl>
                                        <p:attrNameLst>
                                          <p:attrName>style.visibility</p:attrName>
                                        </p:attrNameLst>
                                      </p:cBhvr>
                                      <p:to>
                                        <p:strVal val="visible"/>
                                      </p:to>
                                    </p:set>
                                    <p:anim calcmode="lin" valueType="num">
                                      <p:cBhvr additive="base">
                                        <p:cTn id="125" dur="2000" fill="hold"/>
                                        <p:tgtEl>
                                          <p:spTgt spid="32"/>
                                        </p:tgtEl>
                                        <p:attrNameLst>
                                          <p:attrName>ppt_x</p:attrName>
                                        </p:attrNameLst>
                                      </p:cBhvr>
                                      <p:tavLst>
                                        <p:tav tm="0">
                                          <p:val>
                                            <p:strVal val="1+#ppt_w/2"/>
                                          </p:val>
                                        </p:tav>
                                        <p:tav tm="100000">
                                          <p:val>
                                            <p:strVal val="#ppt_x"/>
                                          </p:val>
                                        </p:tav>
                                      </p:tavLst>
                                    </p:anim>
                                    <p:anim calcmode="lin" valueType="num">
                                      <p:cBhvr additive="base">
                                        <p:cTn id="126" dur="2000" fill="hold"/>
                                        <p:tgtEl>
                                          <p:spTgt spid="32"/>
                                        </p:tgtEl>
                                        <p:attrNameLst>
                                          <p:attrName>ppt_y</p:attrName>
                                        </p:attrNameLst>
                                      </p:cBhvr>
                                      <p:tavLst>
                                        <p:tav tm="0">
                                          <p:val>
                                            <p:strVal val="#ppt_y"/>
                                          </p:val>
                                        </p:tav>
                                        <p:tav tm="100000">
                                          <p:val>
                                            <p:strVal val="#ppt_y"/>
                                          </p:val>
                                        </p:tav>
                                      </p:tavLst>
                                    </p:anim>
                                  </p:childTnLst>
                                </p:cTn>
                              </p:par>
                              <p:par>
                                <p:cTn id="127" presetID="2" presetClass="entr" presetSubtype="2" fill="hold" grpId="0" nodeType="withEffect">
                                  <p:stCondLst>
                                    <p:cond delay="0"/>
                                  </p:stCondLst>
                                  <p:childTnLst>
                                    <p:set>
                                      <p:cBhvr>
                                        <p:cTn id="128" dur="1" fill="hold">
                                          <p:stCondLst>
                                            <p:cond delay="0"/>
                                          </p:stCondLst>
                                        </p:cTn>
                                        <p:tgtEl>
                                          <p:spTgt spid="33"/>
                                        </p:tgtEl>
                                        <p:attrNameLst>
                                          <p:attrName>style.visibility</p:attrName>
                                        </p:attrNameLst>
                                      </p:cBhvr>
                                      <p:to>
                                        <p:strVal val="visible"/>
                                      </p:to>
                                    </p:set>
                                    <p:anim calcmode="lin" valueType="num">
                                      <p:cBhvr additive="base">
                                        <p:cTn id="129" dur="2000" fill="hold"/>
                                        <p:tgtEl>
                                          <p:spTgt spid="33"/>
                                        </p:tgtEl>
                                        <p:attrNameLst>
                                          <p:attrName>ppt_x</p:attrName>
                                        </p:attrNameLst>
                                      </p:cBhvr>
                                      <p:tavLst>
                                        <p:tav tm="0">
                                          <p:val>
                                            <p:strVal val="1+#ppt_w/2"/>
                                          </p:val>
                                        </p:tav>
                                        <p:tav tm="100000">
                                          <p:val>
                                            <p:strVal val="#ppt_x"/>
                                          </p:val>
                                        </p:tav>
                                      </p:tavLst>
                                    </p:anim>
                                    <p:anim calcmode="lin" valueType="num">
                                      <p:cBhvr additive="base">
                                        <p:cTn id="130" dur="2000" fill="hold"/>
                                        <p:tgtEl>
                                          <p:spTgt spid="33"/>
                                        </p:tgtEl>
                                        <p:attrNameLst>
                                          <p:attrName>ppt_y</p:attrName>
                                        </p:attrNameLst>
                                      </p:cBhvr>
                                      <p:tavLst>
                                        <p:tav tm="0">
                                          <p:val>
                                            <p:strVal val="#ppt_y"/>
                                          </p:val>
                                        </p:tav>
                                        <p:tav tm="100000">
                                          <p:val>
                                            <p:strVal val="#ppt_y"/>
                                          </p:val>
                                        </p:tav>
                                      </p:tavLst>
                                    </p:anim>
                                  </p:childTnLst>
                                </p:cTn>
                              </p:par>
                              <p:par>
                                <p:cTn id="131" presetID="2" presetClass="entr" presetSubtype="2" fill="hold" grpId="0" nodeType="withEffect">
                                  <p:stCondLst>
                                    <p:cond delay="0"/>
                                  </p:stCondLst>
                                  <p:childTnLst>
                                    <p:set>
                                      <p:cBhvr>
                                        <p:cTn id="132" dur="1" fill="hold">
                                          <p:stCondLst>
                                            <p:cond delay="0"/>
                                          </p:stCondLst>
                                        </p:cTn>
                                        <p:tgtEl>
                                          <p:spTgt spid="34"/>
                                        </p:tgtEl>
                                        <p:attrNameLst>
                                          <p:attrName>style.visibility</p:attrName>
                                        </p:attrNameLst>
                                      </p:cBhvr>
                                      <p:to>
                                        <p:strVal val="visible"/>
                                      </p:to>
                                    </p:set>
                                    <p:anim calcmode="lin" valueType="num">
                                      <p:cBhvr additive="base">
                                        <p:cTn id="133" dur="2000" fill="hold"/>
                                        <p:tgtEl>
                                          <p:spTgt spid="34"/>
                                        </p:tgtEl>
                                        <p:attrNameLst>
                                          <p:attrName>ppt_x</p:attrName>
                                        </p:attrNameLst>
                                      </p:cBhvr>
                                      <p:tavLst>
                                        <p:tav tm="0">
                                          <p:val>
                                            <p:strVal val="1+#ppt_w/2"/>
                                          </p:val>
                                        </p:tav>
                                        <p:tav tm="100000">
                                          <p:val>
                                            <p:strVal val="#ppt_x"/>
                                          </p:val>
                                        </p:tav>
                                      </p:tavLst>
                                    </p:anim>
                                    <p:anim calcmode="lin" valueType="num">
                                      <p:cBhvr additive="base">
                                        <p:cTn id="134" dur="2000" fill="hold"/>
                                        <p:tgtEl>
                                          <p:spTgt spid="34"/>
                                        </p:tgtEl>
                                        <p:attrNameLst>
                                          <p:attrName>ppt_y</p:attrName>
                                        </p:attrNameLst>
                                      </p:cBhvr>
                                      <p:tavLst>
                                        <p:tav tm="0">
                                          <p:val>
                                            <p:strVal val="#ppt_y"/>
                                          </p:val>
                                        </p:tav>
                                        <p:tav tm="100000">
                                          <p:val>
                                            <p:strVal val="#ppt_y"/>
                                          </p:val>
                                        </p:tav>
                                      </p:tavLst>
                                    </p:anim>
                                  </p:childTnLst>
                                </p:cTn>
                              </p:par>
                              <p:par>
                                <p:cTn id="135" presetID="2" presetClass="entr" presetSubtype="2" fill="hold" grpId="0" nodeType="withEffect">
                                  <p:stCondLst>
                                    <p:cond delay="0"/>
                                  </p:stCondLst>
                                  <p:childTnLst>
                                    <p:set>
                                      <p:cBhvr>
                                        <p:cTn id="136" dur="1" fill="hold">
                                          <p:stCondLst>
                                            <p:cond delay="0"/>
                                          </p:stCondLst>
                                        </p:cTn>
                                        <p:tgtEl>
                                          <p:spTgt spid="35"/>
                                        </p:tgtEl>
                                        <p:attrNameLst>
                                          <p:attrName>style.visibility</p:attrName>
                                        </p:attrNameLst>
                                      </p:cBhvr>
                                      <p:to>
                                        <p:strVal val="visible"/>
                                      </p:to>
                                    </p:set>
                                    <p:anim calcmode="lin" valueType="num">
                                      <p:cBhvr additive="base">
                                        <p:cTn id="137" dur="2000" fill="hold"/>
                                        <p:tgtEl>
                                          <p:spTgt spid="35"/>
                                        </p:tgtEl>
                                        <p:attrNameLst>
                                          <p:attrName>ppt_x</p:attrName>
                                        </p:attrNameLst>
                                      </p:cBhvr>
                                      <p:tavLst>
                                        <p:tav tm="0">
                                          <p:val>
                                            <p:strVal val="1+#ppt_w/2"/>
                                          </p:val>
                                        </p:tav>
                                        <p:tav tm="100000">
                                          <p:val>
                                            <p:strVal val="#ppt_x"/>
                                          </p:val>
                                        </p:tav>
                                      </p:tavLst>
                                    </p:anim>
                                    <p:anim calcmode="lin" valueType="num">
                                      <p:cBhvr additive="base">
                                        <p:cTn id="138" dur="2000" fill="hold"/>
                                        <p:tgtEl>
                                          <p:spTgt spid="35"/>
                                        </p:tgtEl>
                                        <p:attrNameLst>
                                          <p:attrName>ppt_y</p:attrName>
                                        </p:attrNameLst>
                                      </p:cBhvr>
                                      <p:tavLst>
                                        <p:tav tm="0">
                                          <p:val>
                                            <p:strVal val="#ppt_y"/>
                                          </p:val>
                                        </p:tav>
                                        <p:tav tm="100000">
                                          <p:val>
                                            <p:strVal val="#ppt_y"/>
                                          </p:val>
                                        </p:tav>
                                      </p:tavLst>
                                    </p:anim>
                                  </p:childTnLst>
                                </p:cTn>
                              </p:par>
                              <p:par>
                                <p:cTn id="139" presetID="2" presetClass="entr" presetSubtype="2" fill="hold" grpId="0" nodeType="withEffect">
                                  <p:stCondLst>
                                    <p:cond delay="0"/>
                                  </p:stCondLst>
                                  <p:childTnLst>
                                    <p:set>
                                      <p:cBhvr>
                                        <p:cTn id="140" dur="1" fill="hold">
                                          <p:stCondLst>
                                            <p:cond delay="0"/>
                                          </p:stCondLst>
                                        </p:cTn>
                                        <p:tgtEl>
                                          <p:spTgt spid="36"/>
                                        </p:tgtEl>
                                        <p:attrNameLst>
                                          <p:attrName>style.visibility</p:attrName>
                                        </p:attrNameLst>
                                      </p:cBhvr>
                                      <p:to>
                                        <p:strVal val="visible"/>
                                      </p:to>
                                    </p:set>
                                    <p:anim calcmode="lin" valueType="num">
                                      <p:cBhvr additive="base">
                                        <p:cTn id="141" dur="2000" fill="hold"/>
                                        <p:tgtEl>
                                          <p:spTgt spid="36"/>
                                        </p:tgtEl>
                                        <p:attrNameLst>
                                          <p:attrName>ppt_x</p:attrName>
                                        </p:attrNameLst>
                                      </p:cBhvr>
                                      <p:tavLst>
                                        <p:tav tm="0">
                                          <p:val>
                                            <p:strVal val="1+#ppt_w/2"/>
                                          </p:val>
                                        </p:tav>
                                        <p:tav tm="100000">
                                          <p:val>
                                            <p:strVal val="#ppt_x"/>
                                          </p:val>
                                        </p:tav>
                                      </p:tavLst>
                                    </p:anim>
                                    <p:anim calcmode="lin" valueType="num">
                                      <p:cBhvr additive="base">
                                        <p:cTn id="142" dur="2000" fill="hold"/>
                                        <p:tgtEl>
                                          <p:spTgt spid="36"/>
                                        </p:tgtEl>
                                        <p:attrNameLst>
                                          <p:attrName>ppt_y</p:attrName>
                                        </p:attrNameLst>
                                      </p:cBhvr>
                                      <p:tavLst>
                                        <p:tav tm="0">
                                          <p:val>
                                            <p:strVal val="#ppt_y"/>
                                          </p:val>
                                        </p:tav>
                                        <p:tav tm="100000">
                                          <p:val>
                                            <p:strVal val="#ppt_y"/>
                                          </p:val>
                                        </p:tav>
                                      </p:tavLst>
                                    </p:anim>
                                  </p:childTnLst>
                                </p:cTn>
                              </p:par>
                              <p:par>
                                <p:cTn id="143" presetID="2" presetClass="entr" presetSubtype="2" fill="hold" grpId="0" nodeType="withEffect">
                                  <p:stCondLst>
                                    <p:cond delay="0"/>
                                  </p:stCondLst>
                                  <p:childTnLst>
                                    <p:set>
                                      <p:cBhvr>
                                        <p:cTn id="144" dur="1" fill="hold">
                                          <p:stCondLst>
                                            <p:cond delay="0"/>
                                          </p:stCondLst>
                                        </p:cTn>
                                        <p:tgtEl>
                                          <p:spTgt spid="37"/>
                                        </p:tgtEl>
                                        <p:attrNameLst>
                                          <p:attrName>style.visibility</p:attrName>
                                        </p:attrNameLst>
                                      </p:cBhvr>
                                      <p:to>
                                        <p:strVal val="visible"/>
                                      </p:to>
                                    </p:set>
                                    <p:anim calcmode="lin" valueType="num">
                                      <p:cBhvr additive="base">
                                        <p:cTn id="145" dur="2000" fill="hold"/>
                                        <p:tgtEl>
                                          <p:spTgt spid="37"/>
                                        </p:tgtEl>
                                        <p:attrNameLst>
                                          <p:attrName>ppt_x</p:attrName>
                                        </p:attrNameLst>
                                      </p:cBhvr>
                                      <p:tavLst>
                                        <p:tav tm="0">
                                          <p:val>
                                            <p:strVal val="1+#ppt_w/2"/>
                                          </p:val>
                                        </p:tav>
                                        <p:tav tm="100000">
                                          <p:val>
                                            <p:strVal val="#ppt_x"/>
                                          </p:val>
                                        </p:tav>
                                      </p:tavLst>
                                    </p:anim>
                                    <p:anim calcmode="lin" valueType="num">
                                      <p:cBhvr additive="base">
                                        <p:cTn id="146" dur="2000" fill="hold"/>
                                        <p:tgtEl>
                                          <p:spTgt spid="37"/>
                                        </p:tgtEl>
                                        <p:attrNameLst>
                                          <p:attrName>ppt_y</p:attrName>
                                        </p:attrNameLst>
                                      </p:cBhvr>
                                      <p:tavLst>
                                        <p:tav tm="0">
                                          <p:val>
                                            <p:strVal val="#ppt_y"/>
                                          </p:val>
                                        </p:tav>
                                        <p:tav tm="100000">
                                          <p:val>
                                            <p:strVal val="#ppt_y"/>
                                          </p:val>
                                        </p:tav>
                                      </p:tavLst>
                                    </p:anim>
                                  </p:childTnLst>
                                </p:cTn>
                              </p:par>
                              <p:par>
                                <p:cTn id="147" presetID="2" presetClass="entr" presetSubtype="2" fill="hold" grpId="0" nodeType="withEffect">
                                  <p:stCondLst>
                                    <p:cond delay="0"/>
                                  </p:stCondLst>
                                  <p:childTnLst>
                                    <p:set>
                                      <p:cBhvr>
                                        <p:cTn id="148" dur="1" fill="hold">
                                          <p:stCondLst>
                                            <p:cond delay="0"/>
                                          </p:stCondLst>
                                        </p:cTn>
                                        <p:tgtEl>
                                          <p:spTgt spid="38"/>
                                        </p:tgtEl>
                                        <p:attrNameLst>
                                          <p:attrName>style.visibility</p:attrName>
                                        </p:attrNameLst>
                                      </p:cBhvr>
                                      <p:to>
                                        <p:strVal val="visible"/>
                                      </p:to>
                                    </p:set>
                                    <p:anim calcmode="lin" valueType="num">
                                      <p:cBhvr additive="base">
                                        <p:cTn id="149" dur="2000" fill="hold"/>
                                        <p:tgtEl>
                                          <p:spTgt spid="38"/>
                                        </p:tgtEl>
                                        <p:attrNameLst>
                                          <p:attrName>ppt_x</p:attrName>
                                        </p:attrNameLst>
                                      </p:cBhvr>
                                      <p:tavLst>
                                        <p:tav tm="0">
                                          <p:val>
                                            <p:strVal val="1+#ppt_w/2"/>
                                          </p:val>
                                        </p:tav>
                                        <p:tav tm="100000">
                                          <p:val>
                                            <p:strVal val="#ppt_x"/>
                                          </p:val>
                                        </p:tav>
                                      </p:tavLst>
                                    </p:anim>
                                    <p:anim calcmode="lin" valueType="num">
                                      <p:cBhvr additive="base">
                                        <p:cTn id="150" dur="2000" fill="hold"/>
                                        <p:tgtEl>
                                          <p:spTgt spid="38"/>
                                        </p:tgtEl>
                                        <p:attrNameLst>
                                          <p:attrName>ppt_y</p:attrName>
                                        </p:attrNameLst>
                                      </p:cBhvr>
                                      <p:tavLst>
                                        <p:tav tm="0">
                                          <p:val>
                                            <p:strVal val="#ppt_y"/>
                                          </p:val>
                                        </p:tav>
                                        <p:tav tm="100000">
                                          <p:val>
                                            <p:strVal val="#ppt_y"/>
                                          </p:val>
                                        </p:tav>
                                      </p:tavLst>
                                    </p:anim>
                                  </p:childTnLst>
                                </p:cTn>
                              </p:par>
                              <p:par>
                                <p:cTn id="151" presetID="2" presetClass="entr" presetSubtype="2" fill="hold" grpId="0" nodeType="withEffect">
                                  <p:stCondLst>
                                    <p:cond delay="0"/>
                                  </p:stCondLst>
                                  <p:childTnLst>
                                    <p:set>
                                      <p:cBhvr>
                                        <p:cTn id="152" dur="1" fill="hold">
                                          <p:stCondLst>
                                            <p:cond delay="0"/>
                                          </p:stCondLst>
                                        </p:cTn>
                                        <p:tgtEl>
                                          <p:spTgt spid="39"/>
                                        </p:tgtEl>
                                        <p:attrNameLst>
                                          <p:attrName>style.visibility</p:attrName>
                                        </p:attrNameLst>
                                      </p:cBhvr>
                                      <p:to>
                                        <p:strVal val="visible"/>
                                      </p:to>
                                    </p:set>
                                    <p:anim calcmode="lin" valueType="num">
                                      <p:cBhvr additive="base">
                                        <p:cTn id="153" dur="2000" fill="hold"/>
                                        <p:tgtEl>
                                          <p:spTgt spid="39"/>
                                        </p:tgtEl>
                                        <p:attrNameLst>
                                          <p:attrName>ppt_x</p:attrName>
                                        </p:attrNameLst>
                                      </p:cBhvr>
                                      <p:tavLst>
                                        <p:tav tm="0">
                                          <p:val>
                                            <p:strVal val="1+#ppt_w/2"/>
                                          </p:val>
                                        </p:tav>
                                        <p:tav tm="100000">
                                          <p:val>
                                            <p:strVal val="#ppt_x"/>
                                          </p:val>
                                        </p:tav>
                                      </p:tavLst>
                                    </p:anim>
                                    <p:anim calcmode="lin" valueType="num">
                                      <p:cBhvr additive="base">
                                        <p:cTn id="154" dur="2000" fill="hold"/>
                                        <p:tgtEl>
                                          <p:spTgt spid="39"/>
                                        </p:tgtEl>
                                        <p:attrNameLst>
                                          <p:attrName>ppt_y</p:attrName>
                                        </p:attrNameLst>
                                      </p:cBhvr>
                                      <p:tavLst>
                                        <p:tav tm="0">
                                          <p:val>
                                            <p:strVal val="#ppt_y"/>
                                          </p:val>
                                        </p:tav>
                                        <p:tav tm="100000">
                                          <p:val>
                                            <p:strVal val="#ppt_y"/>
                                          </p:val>
                                        </p:tav>
                                      </p:tavLst>
                                    </p:anim>
                                  </p:childTnLst>
                                </p:cTn>
                              </p:par>
                              <p:par>
                                <p:cTn id="155" presetID="2" presetClass="entr" presetSubtype="2" fill="hold" grpId="0" nodeType="withEffect">
                                  <p:stCondLst>
                                    <p:cond delay="0"/>
                                  </p:stCondLst>
                                  <p:childTnLst>
                                    <p:set>
                                      <p:cBhvr>
                                        <p:cTn id="156" dur="1" fill="hold">
                                          <p:stCondLst>
                                            <p:cond delay="0"/>
                                          </p:stCondLst>
                                        </p:cTn>
                                        <p:tgtEl>
                                          <p:spTgt spid="40"/>
                                        </p:tgtEl>
                                        <p:attrNameLst>
                                          <p:attrName>style.visibility</p:attrName>
                                        </p:attrNameLst>
                                      </p:cBhvr>
                                      <p:to>
                                        <p:strVal val="visible"/>
                                      </p:to>
                                    </p:set>
                                    <p:anim calcmode="lin" valueType="num">
                                      <p:cBhvr additive="base">
                                        <p:cTn id="157" dur="2000" fill="hold"/>
                                        <p:tgtEl>
                                          <p:spTgt spid="40"/>
                                        </p:tgtEl>
                                        <p:attrNameLst>
                                          <p:attrName>ppt_x</p:attrName>
                                        </p:attrNameLst>
                                      </p:cBhvr>
                                      <p:tavLst>
                                        <p:tav tm="0">
                                          <p:val>
                                            <p:strVal val="1+#ppt_w/2"/>
                                          </p:val>
                                        </p:tav>
                                        <p:tav tm="100000">
                                          <p:val>
                                            <p:strVal val="#ppt_x"/>
                                          </p:val>
                                        </p:tav>
                                      </p:tavLst>
                                    </p:anim>
                                    <p:anim calcmode="lin" valueType="num">
                                      <p:cBhvr additive="base">
                                        <p:cTn id="158" dur="2000" fill="hold"/>
                                        <p:tgtEl>
                                          <p:spTgt spid="40"/>
                                        </p:tgtEl>
                                        <p:attrNameLst>
                                          <p:attrName>ppt_y</p:attrName>
                                        </p:attrNameLst>
                                      </p:cBhvr>
                                      <p:tavLst>
                                        <p:tav tm="0">
                                          <p:val>
                                            <p:strVal val="#ppt_y"/>
                                          </p:val>
                                        </p:tav>
                                        <p:tav tm="100000">
                                          <p:val>
                                            <p:strVal val="#ppt_y"/>
                                          </p:val>
                                        </p:tav>
                                      </p:tavLst>
                                    </p:anim>
                                  </p:childTnLst>
                                </p:cTn>
                              </p:par>
                              <p:par>
                                <p:cTn id="159" presetID="2" presetClass="entr" presetSubtype="2" fill="hold" grpId="0" nodeType="withEffect">
                                  <p:stCondLst>
                                    <p:cond delay="0"/>
                                  </p:stCondLst>
                                  <p:childTnLst>
                                    <p:set>
                                      <p:cBhvr>
                                        <p:cTn id="160" dur="1" fill="hold">
                                          <p:stCondLst>
                                            <p:cond delay="0"/>
                                          </p:stCondLst>
                                        </p:cTn>
                                        <p:tgtEl>
                                          <p:spTgt spid="41"/>
                                        </p:tgtEl>
                                        <p:attrNameLst>
                                          <p:attrName>style.visibility</p:attrName>
                                        </p:attrNameLst>
                                      </p:cBhvr>
                                      <p:to>
                                        <p:strVal val="visible"/>
                                      </p:to>
                                    </p:set>
                                    <p:anim calcmode="lin" valueType="num">
                                      <p:cBhvr additive="base">
                                        <p:cTn id="161" dur="2000" fill="hold"/>
                                        <p:tgtEl>
                                          <p:spTgt spid="41"/>
                                        </p:tgtEl>
                                        <p:attrNameLst>
                                          <p:attrName>ppt_x</p:attrName>
                                        </p:attrNameLst>
                                      </p:cBhvr>
                                      <p:tavLst>
                                        <p:tav tm="0">
                                          <p:val>
                                            <p:strVal val="1+#ppt_w/2"/>
                                          </p:val>
                                        </p:tav>
                                        <p:tav tm="100000">
                                          <p:val>
                                            <p:strVal val="#ppt_x"/>
                                          </p:val>
                                        </p:tav>
                                      </p:tavLst>
                                    </p:anim>
                                    <p:anim calcmode="lin" valueType="num">
                                      <p:cBhvr additive="base">
                                        <p:cTn id="162" dur="2000" fill="hold"/>
                                        <p:tgtEl>
                                          <p:spTgt spid="41"/>
                                        </p:tgtEl>
                                        <p:attrNameLst>
                                          <p:attrName>ppt_y</p:attrName>
                                        </p:attrNameLst>
                                      </p:cBhvr>
                                      <p:tavLst>
                                        <p:tav tm="0">
                                          <p:val>
                                            <p:strVal val="#ppt_y"/>
                                          </p:val>
                                        </p:tav>
                                        <p:tav tm="100000">
                                          <p:val>
                                            <p:strVal val="#ppt_y"/>
                                          </p:val>
                                        </p:tav>
                                      </p:tavLst>
                                    </p:anim>
                                  </p:childTnLst>
                                </p:cTn>
                              </p:par>
                              <p:par>
                                <p:cTn id="163" presetID="2" presetClass="entr" presetSubtype="2" fill="hold" grpId="0" nodeType="withEffect">
                                  <p:stCondLst>
                                    <p:cond delay="0"/>
                                  </p:stCondLst>
                                  <p:childTnLst>
                                    <p:set>
                                      <p:cBhvr>
                                        <p:cTn id="164" dur="1" fill="hold">
                                          <p:stCondLst>
                                            <p:cond delay="0"/>
                                          </p:stCondLst>
                                        </p:cTn>
                                        <p:tgtEl>
                                          <p:spTgt spid="42"/>
                                        </p:tgtEl>
                                        <p:attrNameLst>
                                          <p:attrName>style.visibility</p:attrName>
                                        </p:attrNameLst>
                                      </p:cBhvr>
                                      <p:to>
                                        <p:strVal val="visible"/>
                                      </p:to>
                                    </p:set>
                                    <p:anim calcmode="lin" valueType="num">
                                      <p:cBhvr additive="base">
                                        <p:cTn id="165" dur="2000" fill="hold"/>
                                        <p:tgtEl>
                                          <p:spTgt spid="42"/>
                                        </p:tgtEl>
                                        <p:attrNameLst>
                                          <p:attrName>ppt_x</p:attrName>
                                        </p:attrNameLst>
                                      </p:cBhvr>
                                      <p:tavLst>
                                        <p:tav tm="0">
                                          <p:val>
                                            <p:strVal val="1+#ppt_w/2"/>
                                          </p:val>
                                        </p:tav>
                                        <p:tav tm="100000">
                                          <p:val>
                                            <p:strVal val="#ppt_x"/>
                                          </p:val>
                                        </p:tav>
                                      </p:tavLst>
                                    </p:anim>
                                    <p:anim calcmode="lin" valueType="num">
                                      <p:cBhvr additive="base">
                                        <p:cTn id="166" dur="2000" fill="hold"/>
                                        <p:tgtEl>
                                          <p:spTgt spid="42"/>
                                        </p:tgtEl>
                                        <p:attrNameLst>
                                          <p:attrName>ppt_y</p:attrName>
                                        </p:attrNameLst>
                                      </p:cBhvr>
                                      <p:tavLst>
                                        <p:tav tm="0">
                                          <p:val>
                                            <p:strVal val="#ppt_y"/>
                                          </p:val>
                                        </p:tav>
                                        <p:tav tm="100000">
                                          <p:val>
                                            <p:strVal val="#ppt_y"/>
                                          </p:val>
                                        </p:tav>
                                      </p:tavLst>
                                    </p:anim>
                                  </p:childTnLst>
                                </p:cTn>
                              </p:par>
                              <p:par>
                                <p:cTn id="167" presetID="2" presetClass="entr" presetSubtype="2" fill="hold" grpId="0" nodeType="withEffect">
                                  <p:stCondLst>
                                    <p:cond delay="0"/>
                                  </p:stCondLst>
                                  <p:childTnLst>
                                    <p:set>
                                      <p:cBhvr>
                                        <p:cTn id="168" dur="1" fill="hold">
                                          <p:stCondLst>
                                            <p:cond delay="0"/>
                                          </p:stCondLst>
                                        </p:cTn>
                                        <p:tgtEl>
                                          <p:spTgt spid="43"/>
                                        </p:tgtEl>
                                        <p:attrNameLst>
                                          <p:attrName>style.visibility</p:attrName>
                                        </p:attrNameLst>
                                      </p:cBhvr>
                                      <p:to>
                                        <p:strVal val="visible"/>
                                      </p:to>
                                    </p:set>
                                    <p:anim calcmode="lin" valueType="num">
                                      <p:cBhvr additive="base">
                                        <p:cTn id="169" dur="2000" fill="hold"/>
                                        <p:tgtEl>
                                          <p:spTgt spid="43"/>
                                        </p:tgtEl>
                                        <p:attrNameLst>
                                          <p:attrName>ppt_x</p:attrName>
                                        </p:attrNameLst>
                                      </p:cBhvr>
                                      <p:tavLst>
                                        <p:tav tm="0">
                                          <p:val>
                                            <p:strVal val="1+#ppt_w/2"/>
                                          </p:val>
                                        </p:tav>
                                        <p:tav tm="100000">
                                          <p:val>
                                            <p:strVal val="#ppt_x"/>
                                          </p:val>
                                        </p:tav>
                                      </p:tavLst>
                                    </p:anim>
                                    <p:anim calcmode="lin" valueType="num">
                                      <p:cBhvr additive="base">
                                        <p:cTn id="170" dur="2000" fill="hold"/>
                                        <p:tgtEl>
                                          <p:spTgt spid="43"/>
                                        </p:tgtEl>
                                        <p:attrNameLst>
                                          <p:attrName>ppt_y</p:attrName>
                                        </p:attrNameLst>
                                      </p:cBhvr>
                                      <p:tavLst>
                                        <p:tav tm="0">
                                          <p:val>
                                            <p:strVal val="#ppt_y"/>
                                          </p:val>
                                        </p:tav>
                                        <p:tav tm="100000">
                                          <p:val>
                                            <p:strVal val="#ppt_y"/>
                                          </p:val>
                                        </p:tav>
                                      </p:tavLst>
                                    </p:anim>
                                  </p:childTnLst>
                                </p:cTn>
                              </p:par>
                              <p:par>
                                <p:cTn id="171" presetID="2" presetClass="entr" presetSubtype="2" fill="hold" grpId="0" nodeType="withEffect">
                                  <p:stCondLst>
                                    <p:cond delay="0"/>
                                  </p:stCondLst>
                                  <p:childTnLst>
                                    <p:set>
                                      <p:cBhvr>
                                        <p:cTn id="172" dur="1" fill="hold">
                                          <p:stCondLst>
                                            <p:cond delay="0"/>
                                          </p:stCondLst>
                                        </p:cTn>
                                        <p:tgtEl>
                                          <p:spTgt spid="44"/>
                                        </p:tgtEl>
                                        <p:attrNameLst>
                                          <p:attrName>style.visibility</p:attrName>
                                        </p:attrNameLst>
                                      </p:cBhvr>
                                      <p:to>
                                        <p:strVal val="visible"/>
                                      </p:to>
                                    </p:set>
                                    <p:anim calcmode="lin" valueType="num">
                                      <p:cBhvr additive="base">
                                        <p:cTn id="173" dur="2000" fill="hold"/>
                                        <p:tgtEl>
                                          <p:spTgt spid="44"/>
                                        </p:tgtEl>
                                        <p:attrNameLst>
                                          <p:attrName>ppt_x</p:attrName>
                                        </p:attrNameLst>
                                      </p:cBhvr>
                                      <p:tavLst>
                                        <p:tav tm="0">
                                          <p:val>
                                            <p:strVal val="1+#ppt_w/2"/>
                                          </p:val>
                                        </p:tav>
                                        <p:tav tm="100000">
                                          <p:val>
                                            <p:strVal val="#ppt_x"/>
                                          </p:val>
                                        </p:tav>
                                      </p:tavLst>
                                    </p:anim>
                                    <p:anim calcmode="lin" valueType="num">
                                      <p:cBhvr additive="base">
                                        <p:cTn id="174" dur="2000" fill="hold"/>
                                        <p:tgtEl>
                                          <p:spTgt spid="44"/>
                                        </p:tgtEl>
                                        <p:attrNameLst>
                                          <p:attrName>ppt_y</p:attrName>
                                        </p:attrNameLst>
                                      </p:cBhvr>
                                      <p:tavLst>
                                        <p:tav tm="0">
                                          <p:val>
                                            <p:strVal val="#ppt_y"/>
                                          </p:val>
                                        </p:tav>
                                        <p:tav tm="100000">
                                          <p:val>
                                            <p:strVal val="#ppt_y"/>
                                          </p:val>
                                        </p:tav>
                                      </p:tavLst>
                                    </p:anim>
                                  </p:childTnLst>
                                </p:cTn>
                              </p:par>
                              <p:par>
                                <p:cTn id="175" presetID="2" presetClass="entr" presetSubtype="2" fill="hold" grpId="0" nodeType="withEffect">
                                  <p:stCondLst>
                                    <p:cond delay="0"/>
                                  </p:stCondLst>
                                  <p:childTnLst>
                                    <p:set>
                                      <p:cBhvr>
                                        <p:cTn id="176" dur="1" fill="hold">
                                          <p:stCondLst>
                                            <p:cond delay="0"/>
                                          </p:stCondLst>
                                        </p:cTn>
                                        <p:tgtEl>
                                          <p:spTgt spid="45"/>
                                        </p:tgtEl>
                                        <p:attrNameLst>
                                          <p:attrName>style.visibility</p:attrName>
                                        </p:attrNameLst>
                                      </p:cBhvr>
                                      <p:to>
                                        <p:strVal val="visible"/>
                                      </p:to>
                                    </p:set>
                                    <p:anim calcmode="lin" valueType="num">
                                      <p:cBhvr additive="base">
                                        <p:cTn id="177" dur="2000" fill="hold"/>
                                        <p:tgtEl>
                                          <p:spTgt spid="45"/>
                                        </p:tgtEl>
                                        <p:attrNameLst>
                                          <p:attrName>ppt_x</p:attrName>
                                        </p:attrNameLst>
                                      </p:cBhvr>
                                      <p:tavLst>
                                        <p:tav tm="0">
                                          <p:val>
                                            <p:strVal val="1+#ppt_w/2"/>
                                          </p:val>
                                        </p:tav>
                                        <p:tav tm="100000">
                                          <p:val>
                                            <p:strVal val="#ppt_x"/>
                                          </p:val>
                                        </p:tav>
                                      </p:tavLst>
                                    </p:anim>
                                    <p:anim calcmode="lin" valueType="num">
                                      <p:cBhvr additive="base">
                                        <p:cTn id="178" dur="2000" fill="hold"/>
                                        <p:tgtEl>
                                          <p:spTgt spid="45"/>
                                        </p:tgtEl>
                                        <p:attrNameLst>
                                          <p:attrName>ppt_y</p:attrName>
                                        </p:attrNameLst>
                                      </p:cBhvr>
                                      <p:tavLst>
                                        <p:tav tm="0">
                                          <p:val>
                                            <p:strVal val="#ppt_y"/>
                                          </p:val>
                                        </p:tav>
                                        <p:tav tm="100000">
                                          <p:val>
                                            <p:strVal val="#ppt_y"/>
                                          </p:val>
                                        </p:tav>
                                      </p:tavLst>
                                    </p:anim>
                                  </p:childTnLst>
                                </p:cTn>
                              </p:par>
                              <p:par>
                                <p:cTn id="179" presetID="2" presetClass="entr" presetSubtype="2" fill="hold" grpId="0" nodeType="withEffect">
                                  <p:stCondLst>
                                    <p:cond delay="0"/>
                                  </p:stCondLst>
                                  <p:childTnLst>
                                    <p:set>
                                      <p:cBhvr>
                                        <p:cTn id="180" dur="1" fill="hold">
                                          <p:stCondLst>
                                            <p:cond delay="0"/>
                                          </p:stCondLst>
                                        </p:cTn>
                                        <p:tgtEl>
                                          <p:spTgt spid="46"/>
                                        </p:tgtEl>
                                        <p:attrNameLst>
                                          <p:attrName>style.visibility</p:attrName>
                                        </p:attrNameLst>
                                      </p:cBhvr>
                                      <p:to>
                                        <p:strVal val="visible"/>
                                      </p:to>
                                    </p:set>
                                    <p:anim calcmode="lin" valueType="num">
                                      <p:cBhvr additive="base">
                                        <p:cTn id="181" dur="2000" fill="hold"/>
                                        <p:tgtEl>
                                          <p:spTgt spid="46"/>
                                        </p:tgtEl>
                                        <p:attrNameLst>
                                          <p:attrName>ppt_x</p:attrName>
                                        </p:attrNameLst>
                                      </p:cBhvr>
                                      <p:tavLst>
                                        <p:tav tm="0">
                                          <p:val>
                                            <p:strVal val="1+#ppt_w/2"/>
                                          </p:val>
                                        </p:tav>
                                        <p:tav tm="100000">
                                          <p:val>
                                            <p:strVal val="#ppt_x"/>
                                          </p:val>
                                        </p:tav>
                                      </p:tavLst>
                                    </p:anim>
                                    <p:anim calcmode="lin" valueType="num">
                                      <p:cBhvr additive="base">
                                        <p:cTn id="182" dur="2000" fill="hold"/>
                                        <p:tgtEl>
                                          <p:spTgt spid="46"/>
                                        </p:tgtEl>
                                        <p:attrNameLst>
                                          <p:attrName>ppt_y</p:attrName>
                                        </p:attrNameLst>
                                      </p:cBhvr>
                                      <p:tavLst>
                                        <p:tav tm="0">
                                          <p:val>
                                            <p:strVal val="#ppt_y"/>
                                          </p:val>
                                        </p:tav>
                                        <p:tav tm="100000">
                                          <p:val>
                                            <p:strVal val="#ppt_y"/>
                                          </p:val>
                                        </p:tav>
                                      </p:tavLst>
                                    </p:anim>
                                  </p:childTnLst>
                                </p:cTn>
                              </p:par>
                              <p:par>
                                <p:cTn id="183" presetID="2" presetClass="entr" presetSubtype="2" fill="hold" grpId="0" nodeType="withEffect">
                                  <p:stCondLst>
                                    <p:cond delay="0"/>
                                  </p:stCondLst>
                                  <p:childTnLst>
                                    <p:set>
                                      <p:cBhvr>
                                        <p:cTn id="184" dur="1" fill="hold">
                                          <p:stCondLst>
                                            <p:cond delay="0"/>
                                          </p:stCondLst>
                                        </p:cTn>
                                        <p:tgtEl>
                                          <p:spTgt spid="47"/>
                                        </p:tgtEl>
                                        <p:attrNameLst>
                                          <p:attrName>style.visibility</p:attrName>
                                        </p:attrNameLst>
                                      </p:cBhvr>
                                      <p:to>
                                        <p:strVal val="visible"/>
                                      </p:to>
                                    </p:set>
                                    <p:anim calcmode="lin" valueType="num">
                                      <p:cBhvr additive="base">
                                        <p:cTn id="185" dur="2000" fill="hold"/>
                                        <p:tgtEl>
                                          <p:spTgt spid="47"/>
                                        </p:tgtEl>
                                        <p:attrNameLst>
                                          <p:attrName>ppt_x</p:attrName>
                                        </p:attrNameLst>
                                      </p:cBhvr>
                                      <p:tavLst>
                                        <p:tav tm="0">
                                          <p:val>
                                            <p:strVal val="1+#ppt_w/2"/>
                                          </p:val>
                                        </p:tav>
                                        <p:tav tm="100000">
                                          <p:val>
                                            <p:strVal val="#ppt_x"/>
                                          </p:val>
                                        </p:tav>
                                      </p:tavLst>
                                    </p:anim>
                                    <p:anim calcmode="lin" valueType="num">
                                      <p:cBhvr additive="base">
                                        <p:cTn id="186" dur="2000" fill="hold"/>
                                        <p:tgtEl>
                                          <p:spTgt spid="47"/>
                                        </p:tgtEl>
                                        <p:attrNameLst>
                                          <p:attrName>ppt_y</p:attrName>
                                        </p:attrNameLst>
                                      </p:cBhvr>
                                      <p:tavLst>
                                        <p:tav tm="0">
                                          <p:val>
                                            <p:strVal val="#ppt_y"/>
                                          </p:val>
                                        </p:tav>
                                        <p:tav tm="100000">
                                          <p:val>
                                            <p:strVal val="#ppt_y"/>
                                          </p:val>
                                        </p:tav>
                                      </p:tavLst>
                                    </p:anim>
                                  </p:childTnLst>
                                </p:cTn>
                              </p:par>
                              <p:par>
                                <p:cTn id="187" presetID="2" presetClass="entr" presetSubtype="2" fill="hold" grpId="0" nodeType="withEffect">
                                  <p:stCondLst>
                                    <p:cond delay="0"/>
                                  </p:stCondLst>
                                  <p:childTnLst>
                                    <p:set>
                                      <p:cBhvr>
                                        <p:cTn id="188" dur="1" fill="hold">
                                          <p:stCondLst>
                                            <p:cond delay="0"/>
                                          </p:stCondLst>
                                        </p:cTn>
                                        <p:tgtEl>
                                          <p:spTgt spid="48"/>
                                        </p:tgtEl>
                                        <p:attrNameLst>
                                          <p:attrName>style.visibility</p:attrName>
                                        </p:attrNameLst>
                                      </p:cBhvr>
                                      <p:to>
                                        <p:strVal val="visible"/>
                                      </p:to>
                                    </p:set>
                                    <p:anim calcmode="lin" valueType="num">
                                      <p:cBhvr additive="base">
                                        <p:cTn id="189" dur="2000" fill="hold"/>
                                        <p:tgtEl>
                                          <p:spTgt spid="48"/>
                                        </p:tgtEl>
                                        <p:attrNameLst>
                                          <p:attrName>ppt_x</p:attrName>
                                        </p:attrNameLst>
                                      </p:cBhvr>
                                      <p:tavLst>
                                        <p:tav tm="0">
                                          <p:val>
                                            <p:strVal val="1+#ppt_w/2"/>
                                          </p:val>
                                        </p:tav>
                                        <p:tav tm="100000">
                                          <p:val>
                                            <p:strVal val="#ppt_x"/>
                                          </p:val>
                                        </p:tav>
                                      </p:tavLst>
                                    </p:anim>
                                    <p:anim calcmode="lin" valueType="num">
                                      <p:cBhvr additive="base">
                                        <p:cTn id="190" dur="2000" fill="hold"/>
                                        <p:tgtEl>
                                          <p:spTgt spid="48"/>
                                        </p:tgtEl>
                                        <p:attrNameLst>
                                          <p:attrName>ppt_y</p:attrName>
                                        </p:attrNameLst>
                                      </p:cBhvr>
                                      <p:tavLst>
                                        <p:tav tm="0">
                                          <p:val>
                                            <p:strVal val="#ppt_y"/>
                                          </p:val>
                                        </p:tav>
                                        <p:tav tm="100000">
                                          <p:val>
                                            <p:strVal val="#ppt_y"/>
                                          </p:val>
                                        </p:tav>
                                      </p:tavLst>
                                    </p:anim>
                                  </p:childTnLst>
                                </p:cTn>
                              </p:par>
                              <p:par>
                                <p:cTn id="191" presetID="2" presetClass="entr" presetSubtype="2" fill="hold" grpId="0" nodeType="withEffect">
                                  <p:stCondLst>
                                    <p:cond delay="0"/>
                                  </p:stCondLst>
                                  <p:childTnLst>
                                    <p:set>
                                      <p:cBhvr>
                                        <p:cTn id="192" dur="1" fill="hold">
                                          <p:stCondLst>
                                            <p:cond delay="0"/>
                                          </p:stCondLst>
                                        </p:cTn>
                                        <p:tgtEl>
                                          <p:spTgt spid="49"/>
                                        </p:tgtEl>
                                        <p:attrNameLst>
                                          <p:attrName>style.visibility</p:attrName>
                                        </p:attrNameLst>
                                      </p:cBhvr>
                                      <p:to>
                                        <p:strVal val="visible"/>
                                      </p:to>
                                    </p:set>
                                    <p:anim calcmode="lin" valueType="num">
                                      <p:cBhvr additive="base">
                                        <p:cTn id="193" dur="2000" fill="hold"/>
                                        <p:tgtEl>
                                          <p:spTgt spid="49"/>
                                        </p:tgtEl>
                                        <p:attrNameLst>
                                          <p:attrName>ppt_x</p:attrName>
                                        </p:attrNameLst>
                                      </p:cBhvr>
                                      <p:tavLst>
                                        <p:tav tm="0">
                                          <p:val>
                                            <p:strVal val="1+#ppt_w/2"/>
                                          </p:val>
                                        </p:tav>
                                        <p:tav tm="100000">
                                          <p:val>
                                            <p:strVal val="#ppt_x"/>
                                          </p:val>
                                        </p:tav>
                                      </p:tavLst>
                                    </p:anim>
                                    <p:anim calcmode="lin" valueType="num">
                                      <p:cBhvr additive="base">
                                        <p:cTn id="194" dur="2000" fill="hold"/>
                                        <p:tgtEl>
                                          <p:spTgt spid="49"/>
                                        </p:tgtEl>
                                        <p:attrNameLst>
                                          <p:attrName>ppt_y</p:attrName>
                                        </p:attrNameLst>
                                      </p:cBhvr>
                                      <p:tavLst>
                                        <p:tav tm="0">
                                          <p:val>
                                            <p:strVal val="#ppt_y"/>
                                          </p:val>
                                        </p:tav>
                                        <p:tav tm="100000">
                                          <p:val>
                                            <p:strVal val="#ppt_y"/>
                                          </p:val>
                                        </p:tav>
                                      </p:tavLst>
                                    </p:anim>
                                  </p:childTnLst>
                                </p:cTn>
                              </p:par>
                              <p:par>
                                <p:cTn id="195" presetID="2" presetClass="entr" presetSubtype="2" fill="hold" grpId="0" nodeType="withEffect">
                                  <p:stCondLst>
                                    <p:cond delay="0"/>
                                  </p:stCondLst>
                                  <p:childTnLst>
                                    <p:set>
                                      <p:cBhvr>
                                        <p:cTn id="196" dur="1" fill="hold">
                                          <p:stCondLst>
                                            <p:cond delay="0"/>
                                          </p:stCondLst>
                                        </p:cTn>
                                        <p:tgtEl>
                                          <p:spTgt spid="50"/>
                                        </p:tgtEl>
                                        <p:attrNameLst>
                                          <p:attrName>style.visibility</p:attrName>
                                        </p:attrNameLst>
                                      </p:cBhvr>
                                      <p:to>
                                        <p:strVal val="visible"/>
                                      </p:to>
                                    </p:set>
                                    <p:anim calcmode="lin" valueType="num">
                                      <p:cBhvr additive="base">
                                        <p:cTn id="197" dur="2000" fill="hold"/>
                                        <p:tgtEl>
                                          <p:spTgt spid="50"/>
                                        </p:tgtEl>
                                        <p:attrNameLst>
                                          <p:attrName>ppt_x</p:attrName>
                                        </p:attrNameLst>
                                      </p:cBhvr>
                                      <p:tavLst>
                                        <p:tav tm="0">
                                          <p:val>
                                            <p:strVal val="1+#ppt_w/2"/>
                                          </p:val>
                                        </p:tav>
                                        <p:tav tm="100000">
                                          <p:val>
                                            <p:strVal val="#ppt_x"/>
                                          </p:val>
                                        </p:tav>
                                      </p:tavLst>
                                    </p:anim>
                                    <p:anim calcmode="lin" valueType="num">
                                      <p:cBhvr additive="base">
                                        <p:cTn id="198" dur="2000" fill="hold"/>
                                        <p:tgtEl>
                                          <p:spTgt spid="50"/>
                                        </p:tgtEl>
                                        <p:attrNameLst>
                                          <p:attrName>ppt_y</p:attrName>
                                        </p:attrNameLst>
                                      </p:cBhvr>
                                      <p:tavLst>
                                        <p:tav tm="0">
                                          <p:val>
                                            <p:strVal val="#ppt_y"/>
                                          </p:val>
                                        </p:tav>
                                        <p:tav tm="100000">
                                          <p:val>
                                            <p:strVal val="#ppt_y"/>
                                          </p:val>
                                        </p:tav>
                                      </p:tavLst>
                                    </p:anim>
                                  </p:childTnLst>
                                </p:cTn>
                              </p:par>
                              <p:par>
                                <p:cTn id="199" presetID="2" presetClass="entr" presetSubtype="2" fill="hold" grpId="0" nodeType="withEffect">
                                  <p:stCondLst>
                                    <p:cond delay="0"/>
                                  </p:stCondLst>
                                  <p:childTnLst>
                                    <p:set>
                                      <p:cBhvr>
                                        <p:cTn id="200" dur="1" fill="hold">
                                          <p:stCondLst>
                                            <p:cond delay="0"/>
                                          </p:stCondLst>
                                        </p:cTn>
                                        <p:tgtEl>
                                          <p:spTgt spid="51"/>
                                        </p:tgtEl>
                                        <p:attrNameLst>
                                          <p:attrName>style.visibility</p:attrName>
                                        </p:attrNameLst>
                                      </p:cBhvr>
                                      <p:to>
                                        <p:strVal val="visible"/>
                                      </p:to>
                                    </p:set>
                                    <p:anim calcmode="lin" valueType="num">
                                      <p:cBhvr additive="base">
                                        <p:cTn id="201" dur="2000" fill="hold"/>
                                        <p:tgtEl>
                                          <p:spTgt spid="51"/>
                                        </p:tgtEl>
                                        <p:attrNameLst>
                                          <p:attrName>ppt_x</p:attrName>
                                        </p:attrNameLst>
                                      </p:cBhvr>
                                      <p:tavLst>
                                        <p:tav tm="0">
                                          <p:val>
                                            <p:strVal val="1+#ppt_w/2"/>
                                          </p:val>
                                        </p:tav>
                                        <p:tav tm="100000">
                                          <p:val>
                                            <p:strVal val="#ppt_x"/>
                                          </p:val>
                                        </p:tav>
                                      </p:tavLst>
                                    </p:anim>
                                    <p:anim calcmode="lin" valueType="num">
                                      <p:cBhvr additive="base">
                                        <p:cTn id="202" dur="2000" fill="hold"/>
                                        <p:tgtEl>
                                          <p:spTgt spid="51"/>
                                        </p:tgtEl>
                                        <p:attrNameLst>
                                          <p:attrName>ppt_y</p:attrName>
                                        </p:attrNameLst>
                                      </p:cBhvr>
                                      <p:tavLst>
                                        <p:tav tm="0">
                                          <p:val>
                                            <p:strVal val="#ppt_y"/>
                                          </p:val>
                                        </p:tav>
                                        <p:tav tm="100000">
                                          <p:val>
                                            <p:strVal val="#ppt_y"/>
                                          </p:val>
                                        </p:tav>
                                      </p:tavLst>
                                    </p:anim>
                                  </p:childTnLst>
                                </p:cTn>
                              </p:par>
                              <p:par>
                                <p:cTn id="203" presetID="2" presetClass="entr" presetSubtype="2" fill="hold" grpId="0" nodeType="withEffect">
                                  <p:stCondLst>
                                    <p:cond delay="0"/>
                                  </p:stCondLst>
                                  <p:childTnLst>
                                    <p:set>
                                      <p:cBhvr>
                                        <p:cTn id="204" dur="1" fill="hold">
                                          <p:stCondLst>
                                            <p:cond delay="0"/>
                                          </p:stCondLst>
                                        </p:cTn>
                                        <p:tgtEl>
                                          <p:spTgt spid="52"/>
                                        </p:tgtEl>
                                        <p:attrNameLst>
                                          <p:attrName>style.visibility</p:attrName>
                                        </p:attrNameLst>
                                      </p:cBhvr>
                                      <p:to>
                                        <p:strVal val="visible"/>
                                      </p:to>
                                    </p:set>
                                    <p:anim calcmode="lin" valueType="num">
                                      <p:cBhvr additive="base">
                                        <p:cTn id="205" dur="2000" fill="hold"/>
                                        <p:tgtEl>
                                          <p:spTgt spid="52"/>
                                        </p:tgtEl>
                                        <p:attrNameLst>
                                          <p:attrName>ppt_x</p:attrName>
                                        </p:attrNameLst>
                                      </p:cBhvr>
                                      <p:tavLst>
                                        <p:tav tm="0">
                                          <p:val>
                                            <p:strVal val="1+#ppt_w/2"/>
                                          </p:val>
                                        </p:tav>
                                        <p:tav tm="100000">
                                          <p:val>
                                            <p:strVal val="#ppt_x"/>
                                          </p:val>
                                        </p:tav>
                                      </p:tavLst>
                                    </p:anim>
                                    <p:anim calcmode="lin" valueType="num">
                                      <p:cBhvr additive="base">
                                        <p:cTn id="206" dur="2000" fill="hold"/>
                                        <p:tgtEl>
                                          <p:spTgt spid="52"/>
                                        </p:tgtEl>
                                        <p:attrNameLst>
                                          <p:attrName>ppt_y</p:attrName>
                                        </p:attrNameLst>
                                      </p:cBhvr>
                                      <p:tavLst>
                                        <p:tav tm="0">
                                          <p:val>
                                            <p:strVal val="#ppt_y"/>
                                          </p:val>
                                        </p:tav>
                                        <p:tav tm="100000">
                                          <p:val>
                                            <p:strVal val="#ppt_y"/>
                                          </p:val>
                                        </p:tav>
                                      </p:tavLst>
                                    </p:anim>
                                  </p:childTnLst>
                                </p:cTn>
                              </p:par>
                              <p:par>
                                <p:cTn id="207" presetID="2" presetClass="entr" presetSubtype="2" fill="hold" grpId="0" nodeType="withEffect">
                                  <p:stCondLst>
                                    <p:cond delay="0"/>
                                  </p:stCondLst>
                                  <p:childTnLst>
                                    <p:set>
                                      <p:cBhvr>
                                        <p:cTn id="208" dur="1" fill="hold">
                                          <p:stCondLst>
                                            <p:cond delay="0"/>
                                          </p:stCondLst>
                                        </p:cTn>
                                        <p:tgtEl>
                                          <p:spTgt spid="53"/>
                                        </p:tgtEl>
                                        <p:attrNameLst>
                                          <p:attrName>style.visibility</p:attrName>
                                        </p:attrNameLst>
                                      </p:cBhvr>
                                      <p:to>
                                        <p:strVal val="visible"/>
                                      </p:to>
                                    </p:set>
                                    <p:anim calcmode="lin" valueType="num">
                                      <p:cBhvr additive="base">
                                        <p:cTn id="209" dur="2000" fill="hold"/>
                                        <p:tgtEl>
                                          <p:spTgt spid="53"/>
                                        </p:tgtEl>
                                        <p:attrNameLst>
                                          <p:attrName>ppt_x</p:attrName>
                                        </p:attrNameLst>
                                      </p:cBhvr>
                                      <p:tavLst>
                                        <p:tav tm="0">
                                          <p:val>
                                            <p:strVal val="1+#ppt_w/2"/>
                                          </p:val>
                                        </p:tav>
                                        <p:tav tm="100000">
                                          <p:val>
                                            <p:strVal val="#ppt_x"/>
                                          </p:val>
                                        </p:tav>
                                      </p:tavLst>
                                    </p:anim>
                                    <p:anim calcmode="lin" valueType="num">
                                      <p:cBhvr additive="base">
                                        <p:cTn id="210" dur="2000" fill="hold"/>
                                        <p:tgtEl>
                                          <p:spTgt spid="53"/>
                                        </p:tgtEl>
                                        <p:attrNameLst>
                                          <p:attrName>ppt_y</p:attrName>
                                        </p:attrNameLst>
                                      </p:cBhvr>
                                      <p:tavLst>
                                        <p:tav tm="0">
                                          <p:val>
                                            <p:strVal val="#ppt_y"/>
                                          </p:val>
                                        </p:tav>
                                        <p:tav tm="100000">
                                          <p:val>
                                            <p:strVal val="#ppt_y"/>
                                          </p:val>
                                        </p:tav>
                                      </p:tavLst>
                                    </p:anim>
                                  </p:childTnLst>
                                </p:cTn>
                              </p:par>
                              <p:par>
                                <p:cTn id="211" presetID="2" presetClass="entr" presetSubtype="2" fill="hold" grpId="0" nodeType="withEffect">
                                  <p:stCondLst>
                                    <p:cond delay="0"/>
                                  </p:stCondLst>
                                  <p:childTnLst>
                                    <p:set>
                                      <p:cBhvr>
                                        <p:cTn id="212" dur="1" fill="hold">
                                          <p:stCondLst>
                                            <p:cond delay="0"/>
                                          </p:stCondLst>
                                        </p:cTn>
                                        <p:tgtEl>
                                          <p:spTgt spid="54"/>
                                        </p:tgtEl>
                                        <p:attrNameLst>
                                          <p:attrName>style.visibility</p:attrName>
                                        </p:attrNameLst>
                                      </p:cBhvr>
                                      <p:to>
                                        <p:strVal val="visible"/>
                                      </p:to>
                                    </p:set>
                                    <p:anim calcmode="lin" valueType="num">
                                      <p:cBhvr additive="base">
                                        <p:cTn id="213" dur="2000" fill="hold"/>
                                        <p:tgtEl>
                                          <p:spTgt spid="54"/>
                                        </p:tgtEl>
                                        <p:attrNameLst>
                                          <p:attrName>ppt_x</p:attrName>
                                        </p:attrNameLst>
                                      </p:cBhvr>
                                      <p:tavLst>
                                        <p:tav tm="0">
                                          <p:val>
                                            <p:strVal val="1+#ppt_w/2"/>
                                          </p:val>
                                        </p:tav>
                                        <p:tav tm="100000">
                                          <p:val>
                                            <p:strVal val="#ppt_x"/>
                                          </p:val>
                                        </p:tav>
                                      </p:tavLst>
                                    </p:anim>
                                    <p:anim calcmode="lin" valueType="num">
                                      <p:cBhvr additive="base">
                                        <p:cTn id="214" dur="2000" fill="hold"/>
                                        <p:tgtEl>
                                          <p:spTgt spid="54"/>
                                        </p:tgtEl>
                                        <p:attrNameLst>
                                          <p:attrName>ppt_y</p:attrName>
                                        </p:attrNameLst>
                                      </p:cBhvr>
                                      <p:tavLst>
                                        <p:tav tm="0">
                                          <p:val>
                                            <p:strVal val="#ppt_y"/>
                                          </p:val>
                                        </p:tav>
                                        <p:tav tm="100000">
                                          <p:val>
                                            <p:strVal val="#ppt_y"/>
                                          </p:val>
                                        </p:tav>
                                      </p:tavLst>
                                    </p:anim>
                                  </p:childTnLst>
                                </p:cTn>
                              </p:par>
                              <p:par>
                                <p:cTn id="215" presetID="2" presetClass="entr" presetSubtype="2" fill="hold" grpId="0" nodeType="withEffect">
                                  <p:stCondLst>
                                    <p:cond delay="0"/>
                                  </p:stCondLst>
                                  <p:childTnLst>
                                    <p:set>
                                      <p:cBhvr>
                                        <p:cTn id="216" dur="1" fill="hold">
                                          <p:stCondLst>
                                            <p:cond delay="0"/>
                                          </p:stCondLst>
                                        </p:cTn>
                                        <p:tgtEl>
                                          <p:spTgt spid="55"/>
                                        </p:tgtEl>
                                        <p:attrNameLst>
                                          <p:attrName>style.visibility</p:attrName>
                                        </p:attrNameLst>
                                      </p:cBhvr>
                                      <p:to>
                                        <p:strVal val="visible"/>
                                      </p:to>
                                    </p:set>
                                    <p:anim calcmode="lin" valueType="num">
                                      <p:cBhvr additive="base">
                                        <p:cTn id="217" dur="2000" fill="hold"/>
                                        <p:tgtEl>
                                          <p:spTgt spid="55"/>
                                        </p:tgtEl>
                                        <p:attrNameLst>
                                          <p:attrName>ppt_x</p:attrName>
                                        </p:attrNameLst>
                                      </p:cBhvr>
                                      <p:tavLst>
                                        <p:tav tm="0">
                                          <p:val>
                                            <p:strVal val="1+#ppt_w/2"/>
                                          </p:val>
                                        </p:tav>
                                        <p:tav tm="100000">
                                          <p:val>
                                            <p:strVal val="#ppt_x"/>
                                          </p:val>
                                        </p:tav>
                                      </p:tavLst>
                                    </p:anim>
                                    <p:anim calcmode="lin" valueType="num">
                                      <p:cBhvr additive="base">
                                        <p:cTn id="218" dur="2000" fill="hold"/>
                                        <p:tgtEl>
                                          <p:spTgt spid="55"/>
                                        </p:tgtEl>
                                        <p:attrNameLst>
                                          <p:attrName>ppt_y</p:attrName>
                                        </p:attrNameLst>
                                      </p:cBhvr>
                                      <p:tavLst>
                                        <p:tav tm="0">
                                          <p:val>
                                            <p:strVal val="#ppt_y"/>
                                          </p:val>
                                        </p:tav>
                                        <p:tav tm="100000">
                                          <p:val>
                                            <p:strVal val="#ppt_y"/>
                                          </p:val>
                                        </p:tav>
                                      </p:tavLst>
                                    </p:anim>
                                  </p:childTnLst>
                                </p:cTn>
                              </p:par>
                              <p:par>
                                <p:cTn id="219" presetID="8" presetClass="emph" presetSubtype="0" fill="hold" grpId="1" nodeType="withEffect">
                                  <p:stCondLst>
                                    <p:cond delay="0"/>
                                  </p:stCondLst>
                                  <p:childTnLst>
                                    <p:animRot by="21600000">
                                      <p:cBhvr>
                                        <p:cTn id="220" dur="2000" fill="hold"/>
                                        <p:tgtEl>
                                          <p:spTgt spid="3"/>
                                        </p:tgtEl>
                                        <p:attrNameLst>
                                          <p:attrName>r</p:attrName>
                                        </p:attrNameLst>
                                      </p:cBhvr>
                                    </p:animRot>
                                  </p:childTnLst>
                                </p:cTn>
                              </p:par>
                              <p:par>
                                <p:cTn id="221" presetID="8" presetClass="emph" presetSubtype="0" fill="hold" grpId="1" nodeType="withEffect">
                                  <p:stCondLst>
                                    <p:cond delay="0"/>
                                  </p:stCondLst>
                                  <p:childTnLst>
                                    <p:animRot by="21600000">
                                      <p:cBhvr>
                                        <p:cTn id="222" dur="2000" fill="hold"/>
                                        <p:tgtEl>
                                          <p:spTgt spid="4"/>
                                        </p:tgtEl>
                                        <p:attrNameLst>
                                          <p:attrName>r</p:attrName>
                                        </p:attrNameLst>
                                      </p:cBhvr>
                                    </p:animRot>
                                  </p:childTnLst>
                                </p:cTn>
                              </p:par>
                              <p:par>
                                <p:cTn id="223" presetID="8" presetClass="emph" presetSubtype="0" fill="hold" grpId="1" nodeType="withEffect">
                                  <p:stCondLst>
                                    <p:cond delay="0"/>
                                  </p:stCondLst>
                                  <p:childTnLst>
                                    <p:animRot by="21600000">
                                      <p:cBhvr>
                                        <p:cTn id="224" dur="2000" fill="hold"/>
                                        <p:tgtEl>
                                          <p:spTgt spid="5"/>
                                        </p:tgtEl>
                                        <p:attrNameLst>
                                          <p:attrName>r</p:attrName>
                                        </p:attrNameLst>
                                      </p:cBhvr>
                                    </p:animRot>
                                  </p:childTnLst>
                                </p:cTn>
                              </p:par>
                              <p:par>
                                <p:cTn id="225" presetID="8" presetClass="emph" presetSubtype="0" fill="hold" grpId="1" nodeType="withEffect">
                                  <p:stCondLst>
                                    <p:cond delay="0"/>
                                  </p:stCondLst>
                                  <p:childTnLst>
                                    <p:animRot by="21600000">
                                      <p:cBhvr>
                                        <p:cTn id="226" dur="2000" fill="hold"/>
                                        <p:tgtEl>
                                          <p:spTgt spid="6"/>
                                        </p:tgtEl>
                                        <p:attrNameLst>
                                          <p:attrName>r</p:attrName>
                                        </p:attrNameLst>
                                      </p:cBhvr>
                                    </p:animRot>
                                  </p:childTnLst>
                                </p:cTn>
                              </p:par>
                              <p:par>
                                <p:cTn id="227" presetID="8" presetClass="emph" presetSubtype="0" fill="hold" grpId="1" nodeType="withEffect">
                                  <p:stCondLst>
                                    <p:cond delay="0"/>
                                  </p:stCondLst>
                                  <p:childTnLst>
                                    <p:animRot by="21600000">
                                      <p:cBhvr>
                                        <p:cTn id="228" dur="2000" fill="hold"/>
                                        <p:tgtEl>
                                          <p:spTgt spid="7"/>
                                        </p:tgtEl>
                                        <p:attrNameLst>
                                          <p:attrName>r</p:attrName>
                                        </p:attrNameLst>
                                      </p:cBhvr>
                                    </p:animRot>
                                  </p:childTnLst>
                                </p:cTn>
                              </p:par>
                              <p:par>
                                <p:cTn id="229" presetID="8" presetClass="emph" presetSubtype="0" fill="hold" grpId="1" nodeType="withEffect">
                                  <p:stCondLst>
                                    <p:cond delay="0"/>
                                  </p:stCondLst>
                                  <p:childTnLst>
                                    <p:animRot by="21600000">
                                      <p:cBhvr>
                                        <p:cTn id="230" dur="2000" fill="hold"/>
                                        <p:tgtEl>
                                          <p:spTgt spid="8"/>
                                        </p:tgtEl>
                                        <p:attrNameLst>
                                          <p:attrName>r</p:attrName>
                                        </p:attrNameLst>
                                      </p:cBhvr>
                                    </p:animRot>
                                  </p:childTnLst>
                                </p:cTn>
                              </p:par>
                              <p:par>
                                <p:cTn id="231" presetID="8" presetClass="emph" presetSubtype="0" fill="hold" grpId="1" nodeType="withEffect">
                                  <p:stCondLst>
                                    <p:cond delay="0"/>
                                  </p:stCondLst>
                                  <p:childTnLst>
                                    <p:animRot by="21600000">
                                      <p:cBhvr>
                                        <p:cTn id="232" dur="2000" fill="hold"/>
                                        <p:tgtEl>
                                          <p:spTgt spid="9"/>
                                        </p:tgtEl>
                                        <p:attrNameLst>
                                          <p:attrName>r</p:attrName>
                                        </p:attrNameLst>
                                      </p:cBhvr>
                                    </p:animRot>
                                  </p:childTnLst>
                                </p:cTn>
                              </p:par>
                              <p:par>
                                <p:cTn id="233" presetID="8" presetClass="emph" presetSubtype="0" fill="hold" grpId="1" nodeType="withEffect">
                                  <p:stCondLst>
                                    <p:cond delay="0"/>
                                  </p:stCondLst>
                                  <p:childTnLst>
                                    <p:animRot by="21600000">
                                      <p:cBhvr>
                                        <p:cTn id="234" dur="2000" fill="hold"/>
                                        <p:tgtEl>
                                          <p:spTgt spid="10"/>
                                        </p:tgtEl>
                                        <p:attrNameLst>
                                          <p:attrName>r</p:attrName>
                                        </p:attrNameLst>
                                      </p:cBhvr>
                                    </p:animRot>
                                  </p:childTnLst>
                                </p:cTn>
                              </p:par>
                              <p:par>
                                <p:cTn id="235" presetID="8" presetClass="emph" presetSubtype="0" fill="hold" grpId="1" nodeType="withEffect">
                                  <p:stCondLst>
                                    <p:cond delay="0"/>
                                  </p:stCondLst>
                                  <p:childTnLst>
                                    <p:animRot by="21600000">
                                      <p:cBhvr>
                                        <p:cTn id="236" dur="2000" fill="hold"/>
                                        <p:tgtEl>
                                          <p:spTgt spid="11"/>
                                        </p:tgtEl>
                                        <p:attrNameLst>
                                          <p:attrName>r</p:attrName>
                                        </p:attrNameLst>
                                      </p:cBhvr>
                                    </p:animRot>
                                  </p:childTnLst>
                                </p:cTn>
                              </p:par>
                              <p:par>
                                <p:cTn id="237" presetID="8" presetClass="emph" presetSubtype="0" fill="hold" grpId="1" nodeType="withEffect">
                                  <p:stCondLst>
                                    <p:cond delay="0"/>
                                  </p:stCondLst>
                                  <p:childTnLst>
                                    <p:animRot by="21600000">
                                      <p:cBhvr>
                                        <p:cTn id="238" dur="2000" fill="hold"/>
                                        <p:tgtEl>
                                          <p:spTgt spid="12"/>
                                        </p:tgtEl>
                                        <p:attrNameLst>
                                          <p:attrName>r</p:attrName>
                                        </p:attrNameLst>
                                      </p:cBhvr>
                                    </p:animRot>
                                  </p:childTnLst>
                                </p:cTn>
                              </p:par>
                              <p:par>
                                <p:cTn id="239" presetID="8" presetClass="emph" presetSubtype="0" fill="hold" grpId="1" nodeType="withEffect">
                                  <p:stCondLst>
                                    <p:cond delay="0"/>
                                  </p:stCondLst>
                                  <p:childTnLst>
                                    <p:animRot by="21600000">
                                      <p:cBhvr>
                                        <p:cTn id="240" dur="2000" fill="hold"/>
                                        <p:tgtEl>
                                          <p:spTgt spid="13"/>
                                        </p:tgtEl>
                                        <p:attrNameLst>
                                          <p:attrName>r</p:attrName>
                                        </p:attrNameLst>
                                      </p:cBhvr>
                                    </p:animRot>
                                  </p:childTnLst>
                                </p:cTn>
                              </p:par>
                              <p:par>
                                <p:cTn id="241" presetID="8" presetClass="emph" presetSubtype="0" fill="hold" grpId="1" nodeType="withEffect">
                                  <p:stCondLst>
                                    <p:cond delay="0"/>
                                  </p:stCondLst>
                                  <p:childTnLst>
                                    <p:animRot by="21600000">
                                      <p:cBhvr>
                                        <p:cTn id="242" dur="2000" fill="hold"/>
                                        <p:tgtEl>
                                          <p:spTgt spid="14"/>
                                        </p:tgtEl>
                                        <p:attrNameLst>
                                          <p:attrName>r</p:attrName>
                                        </p:attrNameLst>
                                      </p:cBhvr>
                                    </p:animRot>
                                  </p:childTnLst>
                                </p:cTn>
                              </p:par>
                              <p:par>
                                <p:cTn id="243" presetID="8" presetClass="emph" presetSubtype="0" fill="hold" grpId="1" nodeType="withEffect">
                                  <p:stCondLst>
                                    <p:cond delay="0"/>
                                  </p:stCondLst>
                                  <p:childTnLst>
                                    <p:animRot by="21600000">
                                      <p:cBhvr>
                                        <p:cTn id="244" dur="2000" fill="hold"/>
                                        <p:tgtEl>
                                          <p:spTgt spid="15"/>
                                        </p:tgtEl>
                                        <p:attrNameLst>
                                          <p:attrName>r</p:attrName>
                                        </p:attrNameLst>
                                      </p:cBhvr>
                                    </p:animRot>
                                  </p:childTnLst>
                                </p:cTn>
                              </p:par>
                              <p:par>
                                <p:cTn id="245" presetID="8" presetClass="emph" presetSubtype="0" fill="hold" grpId="1" nodeType="withEffect">
                                  <p:stCondLst>
                                    <p:cond delay="0"/>
                                  </p:stCondLst>
                                  <p:childTnLst>
                                    <p:animRot by="21600000">
                                      <p:cBhvr>
                                        <p:cTn id="246" dur="2000" fill="hold"/>
                                        <p:tgtEl>
                                          <p:spTgt spid="16"/>
                                        </p:tgtEl>
                                        <p:attrNameLst>
                                          <p:attrName>r</p:attrName>
                                        </p:attrNameLst>
                                      </p:cBhvr>
                                    </p:animRot>
                                  </p:childTnLst>
                                </p:cTn>
                              </p:par>
                              <p:par>
                                <p:cTn id="247" presetID="8" presetClass="emph" presetSubtype="0" fill="hold" grpId="1" nodeType="withEffect">
                                  <p:stCondLst>
                                    <p:cond delay="0"/>
                                  </p:stCondLst>
                                  <p:childTnLst>
                                    <p:animRot by="21600000">
                                      <p:cBhvr>
                                        <p:cTn id="248" dur="2000" fill="hold"/>
                                        <p:tgtEl>
                                          <p:spTgt spid="17"/>
                                        </p:tgtEl>
                                        <p:attrNameLst>
                                          <p:attrName>r</p:attrName>
                                        </p:attrNameLst>
                                      </p:cBhvr>
                                    </p:animRot>
                                  </p:childTnLst>
                                </p:cTn>
                              </p:par>
                              <p:par>
                                <p:cTn id="249" presetID="8" presetClass="emph" presetSubtype="0" fill="hold" grpId="1" nodeType="withEffect">
                                  <p:stCondLst>
                                    <p:cond delay="0"/>
                                  </p:stCondLst>
                                  <p:childTnLst>
                                    <p:animRot by="21600000">
                                      <p:cBhvr>
                                        <p:cTn id="250" dur="2000" fill="hold"/>
                                        <p:tgtEl>
                                          <p:spTgt spid="18"/>
                                        </p:tgtEl>
                                        <p:attrNameLst>
                                          <p:attrName>r</p:attrName>
                                        </p:attrNameLst>
                                      </p:cBhvr>
                                    </p:animRot>
                                  </p:childTnLst>
                                </p:cTn>
                              </p:par>
                              <p:par>
                                <p:cTn id="251" presetID="8" presetClass="emph" presetSubtype="0" fill="hold" grpId="1" nodeType="withEffect">
                                  <p:stCondLst>
                                    <p:cond delay="0"/>
                                  </p:stCondLst>
                                  <p:childTnLst>
                                    <p:animRot by="21600000">
                                      <p:cBhvr>
                                        <p:cTn id="252" dur="2000" fill="hold"/>
                                        <p:tgtEl>
                                          <p:spTgt spid="19"/>
                                        </p:tgtEl>
                                        <p:attrNameLst>
                                          <p:attrName>r</p:attrName>
                                        </p:attrNameLst>
                                      </p:cBhvr>
                                    </p:animRot>
                                  </p:childTnLst>
                                </p:cTn>
                              </p:par>
                              <p:par>
                                <p:cTn id="253" presetID="8" presetClass="emph" presetSubtype="0" fill="hold" grpId="1" nodeType="withEffect">
                                  <p:stCondLst>
                                    <p:cond delay="0"/>
                                  </p:stCondLst>
                                  <p:childTnLst>
                                    <p:animRot by="21600000">
                                      <p:cBhvr>
                                        <p:cTn id="254" dur="2000" fill="hold"/>
                                        <p:tgtEl>
                                          <p:spTgt spid="20"/>
                                        </p:tgtEl>
                                        <p:attrNameLst>
                                          <p:attrName>r</p:attrName>
                                        </p:attrNameLst>
                                      </p:cBhvr>
                                    </p:animRot>
                                  </p:childTnLst>
                                </p:cTn>
                              </p:par>
                              <p:par>
                                <p:cTn id="255" presetID="8" presetClass="emph" presetSubtype="0" fill="hold" grpId="1" nodeType="withEffect">
                                  <p:stCondLst>
                                    <p:cond delay="0"/>
                                  </p:stCondLst>
                                  <p:childTnLst>
                                    <p:animRot by="21600000">
                                      <p:cBhvr>
                                        <p:cTn id="256" dur="2000" fill="hold"/>
                                        <p:tgtEl>
                                          <p:spTgt spid="21"/>
                                        </p:tgtEl>
                                        <p:attrNameLst>
                                          <p:attrName>r</p:attrName>
                                        </p:attrNameLst>
                                      </p:cBhvr>
                                    </p:animRot>
                                  </p:childTnLst>
                                </p:cTn>
                              </p:par>
                              <p:par>
                                <p:cTn id="257" presetID="8" presetClass="emph" presetSubtype="0" fill="hold" grpId="1" nodeType="withEffect">
                                  <p:stCondLst>
                                    <p:cond delay="0"/>
                                  </p:stCondLst>
                                  <p:childTnLst>
                                    <p:animRot by="21600000">
                                      <p:cBhvr>
                                        <p:cTn id="258" dur="2000" fill="hold"/>
                                        <p:tgtEl>
                                          <p:spTgt spid="22"/>
                                        </p:tgtEl>
                                        <p:attrNameLst>
                                          <p:attrName>r</p:attrName>
                                        </p:attrNameLst>
                                      </p:cBhvr>
                                    </p:animRot>
                                  </p:childTnLst>
                                </p:cTn>
                              </p:par>
                              <p:par>
                                <p:cTn id="259" presetID="8" presetClass="emph" presetSubtype="0" fill="hold" grpId="1" nodeType="withEffect">
                                  <p:stCondLst>
                                    <p:cond delay="0"/>
                                  </p:stCondLst>
                                  <p:childTnLst>
                                    <p:animRot by="21600000">
                                      <p:cBhvr>
                                        <p:cTn id="260" dur="2000" fill="hold"/>
                                        <p:tgtEl>
                                          <p:spTgt spid="23"/>
                                        </p:tgtEl>
                                        <p:attrNameLst>
                                          <p:attrName>r</p:attrName>
                                        </p:attrNameLst>
                                      </p:cBhvr>
                                    </p:animRot>
                                  </p:childTnLst>
                                </p:cTn>
                              </p:par>
                              <p:par>
                                <p:cTn id="261" presetID="8" presetClass="emph" presetSubtype="0" fill="hold" grpId="1" nodeType="withEffect">
                                  <p:stCondLst>
                                    <p:cond delay="0"/>
                                  </p:stCondLst>
                                  <p:childTnLst>
                                    <p:animRot by="21600000">
                                      <p:cBhvr>
                                        <p:cTn id="262" dur="2000" fill="hold"/>
                                        <p:tgtEl>
                                          <p:spTgt spid="24"/>
                                        </p:tgtEl>
                                        <p:attrNameLst>
                                          <p:attrName>r</p:attrName>
                                        </p:attrNameLst>
                                      </p:cBhvr>
                                    </p:animRot>
                                  </p:childTnLst>
                                </p:cTn>
                              </p:par>
                              <p:par>
                                <p:cTn id="263" presetID="8" presetClass="emph" presetSubtype="0" fill="hold" grpId="1" nodeType="withEffect">
                                  <p:stCondLst>
                                    <p:cond delay="0"/>
                                  </p:stCondLst>
                                  <p:childTnLst>
                                    <p:animRot by="21600000">
                                      <p:cBhvr>
                                        <p:cTn id="264" dur="2000" fill="hold"/>
                                        <p:tgtEl>
                                          <p:spTgt spid="25"/>
                                        </p:tgtEl>
                                        <p:attrNameLst>
                                          <p:attrName>r</p:attrName>
                                        </p:attrNameLst>
                                      </p:cBhvr>
                                    </p:animRot>
                                  </p:childTnLst>
                                </p:cTn>
                              </p:par>
                              <p:par>
                                <p:cTn id="265" presetID="8" presetClass="emph" presetSubtype="0" fill="hold" grpId="1" nodeType="withEffect">
                                  <p:stCondLst>
                                    <p:cond delay="0"/>
                                  </p:stCondLst>
                                  <p:childTnLst>
                                    <p:animRot by="21600000">
                                      <p:cBhvr>
                                        <p:cTn id="266" dur="2000" fill="hold"/>
                                        <p:tgtEl>
                                          <p:spTgt spid="26"/>
                                        </p:tgtEl>
                                        <p:attrNameLst>
                                          <p:attrName>r</p:attrName>
                                        </p:attrNameLst>
                                      </p:cBhvr>
                                    </p:animRot>
                                  </p:childTnLst>
                                </p:cTn>
                              </p:par>
                              <p:par>
                                <p:cTn id="267" presetID="8" presetClass="emph" presetSubtype="0" fill="hold" grpId="1" nodeType="withEffect">
                                  <p:stCondLst>
                                    <p:cond delay="0"/>
                                  </p:stCondLst>
                                  <p:childTnLst>
                                    <p:animRot by="21600000">
                                      <p:cBhvr>
                                        <p:cTn id="268" dur="2000" fill="hold"/>
                                        <p:tgtEl>
                                          <p:spTgt spid="27"/>
                                        </p:tgtEl>
                                        <p:attrNameLst>
                                          <p:attrName>r</p:attrName>
                                        </p:attrNameLst>
                                      </p:cBhvr>
                                    </p:animRot>
                                  </p:childTnLst>
                                </p:cTn>
                              </p:par>
                              <p:par>
                                <p:cTn id="269" presetID="8" presetClass="emph" presetSubtype="0" fill="hold" grpId="1" nodeType="withEffect">
                                  <p:stCondLst>
                                    <p:cond delay="0"/>
                                  </p:stCondLst>
                                  <p:childTnLst>
                                    <p:animRot by="21600000">
                                      <p:cBhvr>
                                        <p:cTn id="270" dur="2000" fill="hold"/>
                                        <p:tgtEl>
                                          <p:spTgt spid="28"/>
                                        </p:tgtEl>
                                        <p:attrNameLst>
                                          <p:attrName>r</p:attrName>
                                        </p:attrNameLst>
                                      </p:cBhvr>
                                    </p:animRot>
                                  </p:childTnLst>
                                </p:cTn>
                              </p:par>
                              <p:par>
                                <p:cTn id="271" presetID="8" presetClass="emph" presetSubtype="0" fill="hold" grpId="1" nodeType="withEffect">
                                  <p:stCondLst>
                                    <p:cond delay="0"/>
                                  </p:stCondLst>
                                  <p:childTnLst>
                                    <p:animRot by="21600000">
                                      <p:cBhvr>
                                        <p:cTn id="272" dur="2000" fill="hold"/>
                                        <p:tgtEl>
                                          <p:spTgt spid="29"/>
                                        </p:tgtEl>
                                        <p:attrNameLst>
                                          <p:attrName>r</p:attrName>
                                        </p:attrNameLst>
                                      </p:cBhvr>
                                    </p:animRot>
                                  </p:childTnLst>
                                </p:cTn>
                              </p:par>
                              <p:par>
                                <p:cTn id="273" presetID="8" presetClass="emph" presetSubtype="0" fill="hold" grpId="1" nodeType="withEffect">
                                  <p:stCondLst>
                                    <p:cond delay="0"/>
                                  </p:stCondLst>
                                  <p:childTnLst>
                                    <p:animRot by="21600000">
                                      <p:cBhvr>
                                        <p:cTn id="274" dur="2000" fill="hold"/>
                                        <p:tgtEl>
                                          <p:spTgt spid="30"/>
                                        </p:tgtEl>
                                        <p:attrNameLst>
                                          <p:attrName>r</p:attrName>
                                        </p:attrNameLst>
                                      </p:cBhvr>
                                    </p:animRot>
                                  </p:childTnLst>
                                </p:cTn>
                              </p:par>
                              <p:par>
                                <p:cTn id="275" presetID="8" presetClass="emph" presetSubtype="0" fill="hold" grpId="1" nodeType="withEffect">
                                  <p:stCondLst>
                                    <p:cond delay="0"/>
                                  </p:stCondLst>
                                  <p:childTnLst>
                                    <p:animRot by="21600000">
                                      <p:cBhvr>
                                        <p:cTn id="276" dur="2000" fill="hold"/>
                                        <p:tgtEl>
                                          <p:spTgt spid="31"/>
                                        </p:tgtEl>
                                        <p:attrNameLst>
                                          <p:attrName>r</p:attrName>
                                        </p:attrNameLst>
                                      </p:cBhvr>
                                    </p:animRot>
                                  </p:childTnLst>
                                </p:cTn>
                              </p:par>
                              <p:par>
                                <p:cTn id="277" presetID="8" presetClass="emph" presetSubtype="0" fill="hold" grpId="1" nodeType="withEffect">
                                  <p:stCondLst>
                                    <p:cond delay="0"/>
                                  </p:stCondLst>
                                  <p:childTnLst>
                                    <p:animRot by="21600000">
                                      <p:cBhvr>
                                        <p:cTn id="278" dur="2000" fill="hold"/>
                                        <p:tgtEl>
                                          <p:spTgt spid="32"/>
                                        </p:tgtEl>
                                        <p:attrNameLst>
                                          <p:attrName>r</p:attrName>
                                        </p:attrNameLst>
                                      </p:cBhvr>
                                    </p:animRot>
                                  </p:childTnLst>
                                </p:cTn>
                              </p:par>
                              <p:par>
                                <p:cTn id="279" presetID="8" presetClass="emph" presetSubtype="0" fill="hold" grpId="1" nodeType="withEffect">
                                  <p:stCondLst>
                                    <p:cond delay="0"/>
                                  </p:stCondLst>
                                  <p:childTnLst>
                                    <p:animRot by="21600000">
                                      <p:cBhvr>
                                        <p:cTn id="280" dur="2000" fill="hold"/>
                                        <p:tgtEl>
                                          <p:spTgt spid="33"/>
                                        </p:tgtEl>
                                        <p:attrNameLst>
                                          <p:attrName>r</p:attrName>
                                        </p:attrNameLst>
                                      </p:cBhvr>
                                    </p:animRot>
                                  </p:childTnLst>
                                </p:cTn>
                              </p:par>
                              <p:par>
                                <p:cTn id="281" presetID="8" presetClass="emph" presetSubtype="0" fill="hold" grpId="1" nodeType="withEffect">
                                  <p:stCondLst>
                                    <p:cond delay="0"/>
                                  </p:stCondLst>
                                  <p:childTnLst>
                                    <p:animRot by="21600000">
                                      <p:cBhvr>
                                        <p:cTn id="282" dur="2000" fill="hold"/>
                                        <p:tgtEl>
                                          <p:spTgt spid="34"/>
                                        </p:tgtEl>
                                        <p:attrNameLst>
                                          <p:attrName>r</p:attrName>
                                        </p:attrNameLst>
                                      </p:cBhvr>
                                    </p:animRot>
                                  </p:childTnLst>
                                </p:cTn>
                              </p:par>
                              <p:par>
                                <p:cTn id="283" presetID="8" presetClass="emph" presetSubtype="0" fill="hold" grpId="1" nodeType="withEffect">
                                  <p:stCondLst>
                                    <p:cond delay="0"/>
                                  </p:stCondLst>
                                  <p:childTnLst>
                                    <p:animRot by="21600000">
                                      <p:cBhvr>
                                        <p:cTn id="284" dur="2000" fill="hold"/>
                                        <p:tgtEl>
                                          <p:spTgt spid="35"/>
                                        </p:tgtEl>
                                        <p:attrNameLst>
                                          <p:attrName>r</p:attrName>
                                        </p:attrNameLst>
                                      </p:cBhvr>
                                    </p:animRot>
                                  </p:childTnLst>
                                </p:cTn>
                              </p:par>
                              <p:par>
                                <p:cTn id="285" presetID="8" presetClass="emph" presetSubtype="0" fill="hold" grpId="1" nodeType="withEffect">
                                  <p:stCondLst>
                                    <p:cond delay="0"/>
                                  </p:stCondLst>
                                  <p:childTnLst>
                                    <p:animRot by="21600000">
                                      <p:cBhvr>
                                        <p:cTn id="286" dur="2000" fill="hold"/>
                                        <p:tgtEl>
                                          <p:spTgt spid="36"/>
                                        </p:tgtEl>
                                        <p:attrNameLst>
                                          <p:attrName>r</p:attrName>
                                        </p:attrNameLst>
                                      </p:cBhvr>
                                    </p:animRot>
                                  </p:childTnLst>
                                </p:cTn>
                              </p:par>
                              <p:par>
                                <p:cTn id="287" presetID="8" presetClass="emph" presetSubtype="0" fill="hold" grpId="1" nodeType="withEffect">
                                  <p:stCondLst>
                                    <p:cond delay="0"/>
                                  </p:stCondLst>
                                  <p:childTnLst>
                                    <p:animRot by="21600000">
                                      <p:cBhvr>
                                        <p:cTn id="288" dur="2000" fill="hold"/>
                                        <p:tgtEl>
                                          <p:spTgt spid="37"/>
                                        </p:tgtEl>
                                        <p:attrNameLst>
                                          <p:attrName>r</p:attrName>
                                        </p:attrNameLst>
                                      </p:cBhvr>
                                    </p:animRot>
                                  </p:childTnLst>
                                </p:cTn>
                              </p:par>
                              <p:par>
                                <p:cTn id="289" presetID="8" presetClass="emph" presetSubtype="0" fill="hold" grpId="1" nodeType="withEffect">
                                  <p:stCondLst>
                                    <p:cond delay="0"/>
                                  </p:stCondLst>
                                  <p:childTnLst>
                                    <p:animRot by="21600000">
                                      <p:cBhvr>
                                        <p:cTn id="290" dur="2000" fill="hold"/>
                                        <p:tgtEl>
                                          <p:spTgt spid="38"/>
                                        </p:tgtEl>
                                        <p:attrNameLst>
                                          <p:attrName>r</p:attrName>
                                        </p:attrNameLst>
                                      </p:cBhvr>
                                    </p:animRot>
                                  </p:childTnLst>
                                </p:cTn>
                              </p:par>
                              <p:par>
                                <p:cTn id="291" presetID="8" presetClass="emph" presetSubtype="0" fill="hold" grpId="1" nodeType="withEffect">
                                  <p:stCondLst>
                                    <p:cond delay="0"/>
                                  </p:stCondLst>
                                  <p:childTnLst>
                                    <p:animRot by="21600000">
                                      <p:cBhvr>
                                        <p:cTn id="292" dur="2000" fill="hold"/>
                                        <p:tgtEl>
                                          <p:spTgt spid="39"/>
                                        </p:tgtEl>
                                        <p:attrNameLst>
                                          <p:attrName>r</p:attrName>
                                        </p:attrNameLst>
                                      </p:cBhvr>
                                    </p:animRot>
                                  </p:childTnLst>
                                </p:cTn>
                              </p:par>
                              <p:par>
                                <p:cTn id="293" presetID="8" presetClass="emph" presetSubtype="0" fill="hold" grpId="1" nodeType="withEffect">
                                  <p:stCondLst>
                                    <p:cond delay="0"/>
                                  </p:stCondLst>
                                  <p:childTnLst>
                                    <p:animRot by="21600000">
                                      <p:cBhvr>
                                        <p:cTn id="294" dur="2000" fill="hold"/>
                                        <p:tgtEl>
                                          <p:spTgt spid="40"/>
                                        </p:tgtEl>
                                        <p:attrNameLst>
                                          <p:attrName>r</p:attrName>
                                        </p:attrNameLst>
                                      </p:cBhvr>
                                    </p:animRot>
                                  </p:childTnLst>
                                </p:cTn>
                              </p:par>
                              <p:par>
                                <p:cTn id="295" presetID="8" presetClass="emph" presetSubtype="0" fill="hold" grpId="1" nodeType="withEffect">
                                  <p:stCondLst>
                                    <p:cond delay="0"/>
                                  </p:stCondLst>
                                  <p:childTnLst>
                                    <p:animRot by="21600000">
                                      <p:cBhvr>
                                        <p:cTn id="296" dur="2000" fill="hold"/>
                                        <p:tgtEl>
                                          <p:spTgt spid="41"/>
                                        </p:tgtEl>
                                        <p:attrNameLst>
                                          <p:attrName>r</p:attrName>
                                        </p:attrNameLst>
                                      </p:cBhvr>
                                    </p:animRot>
                                  </p:childTnLst>
                                </p:cTn>
                              </p:par>
                              <p:par>
                                <p:cTn id="297" presetID="8" presetClass="emph" presetSubtype="0" fill="hold" grpId="1" nodeType="withEffect">
                                  <p:stCondLst>
                                    <p:cond delay="0"/>
                                  </p:stCondLst>
                                  <p:childTnLst>
                                    <p:animRot by="21600000">
                                      <p:cBhvr>
                                        <p:cTn id="298" dur="2000" fill="hold"/>
                                        <p:tgtEl>
                                          <p:spTgt spid="42"/>
                                        </p:tgtEl>
                                        <p:attrNameLst>
                                          <p:attrName>r</p:attrName>
                                        </p:attrNameLst>
                                      </p:cBhvr>
                                    </p:animRot>
                                  </p:childTnLst>
                                </p:cTn>
                              </p:par>
                              <p:par>
                                <p:cTn id="299" presetID="8" presetClass="emph" presetSubtype="0" fill="hold" grpId="1" nodeType="withEffect">
                                  <p:stCondLst>
                                    <p:cond delay="0"/>
                                  </p:stCondLst>
                                  <p:childTnLst>
                                    <p:animRot by="21600000">
                                      <p:cBhvr>
                                        <p:cTn id="300" dur="2000" fill="hold"/>
                                        <p:tgtEl>
                                          <p:spTgt spid="43"/>
                                        </p:tgtEl>
                                        <p:attrNameLst>
                                          <p:attrName>r</p:attrName>
                                        </p:attrNameLst>
                                      </p:cBhvr>
                                    </p:animRot>
                                  </p:childTnLst>
                                </p:cTn>
                              </p:par>
                              <p:par>
                                <p:cTn id="301" presetID="8" presetClass="emph" presetSubtype="0" fill="hold" grpId="1" nodeType="withEffect">
                                  <p:stCondLst>
                                    <p:cond delay="0"/>
                                  </p:stCondLst>
                                  <p:childTnLst>
                                    <p:animRot by="21600000">
                                      <p:cBhvr>
                                        <p:cTn id="302" dur="2000" fill="hold"/>
                                        <p:tgtEl>
                                          <p:spTgt spid="44"/>
                                        </p:tgtEl>
                                        <p:attrNameLst>
                                          <p:attrName>r</p:attrName>
                                        </p:attrNameLst>
                                      </p:cBhvr>
                                    </p:animRot>
                                  </p:childTnLst>
                                </p:cTn>
                              </p:par>
                              <p:par>
                                <p:cTn id="303" presetID="8" presetClass="emph" presetSubtype="0" fill="hold" grpId="1" nodeType="withEffect">
                                  <p:stCondLst>
                                    <p:cond delay="0"/>
                                  </p:stCondLst>
                                  <p:childTnLst>
                                    <p:animRot by="21600000">
                                      <p:cBhvr>
                                        <p:cTn id="304" dur="2000" fill="hold"/>
                                        <p:tgtEl>
                                          <p:spTgt spid="45"/>
                                        </p:tgtEl>
                                        <p:attrNameLst>
                                          <p:attrName>r</p:attrName>
                                        </p:attrNameLst>
                                      </p:cBhvr>
                                    </p:animRot>
                                  </p:childTnLst>
                                </p:cTn>
                              </p:par>
                              <p:par>
                                <p:cTn id="305" presetID="8" presetClass="emph" presetSubtype="0" fill="hold" grpId="1" nodeType="withEffect">
                                  <p:stCondLst>
                                    <p:cond delay="0"/>
                                  </p:stCondLst>
                                  <p:childTnLst>
                                    <p:animRot by="21600000">
                                      <p:cBhvr>
                                        <p:cTn id="306" dur="2000" fill="hold"/>
                                        <p:tgtEl>
                                          <p:spTgt spid="46"/>
                                        </p:tgtEl>
                                        <p:attrNameLst>
                                          <p:attrName>r</p:attrName>
                                        </p:attrNameLst>
                                      </p:cBhvr>
                                    </p:animRot>
                                  </p:childTnLst>
                                </p:cTn>
                              </p:par>
                              <p:par>
                                <p:cTn id="307" presetID="8" presetClass="emph" presetSubtype="0" fill="hold" grpId="1" nodeType="withEffect">
                                  <p:stCondLst>
                                    <p:cond delay="0"/>
                                  </p:stCondLst>
                                  <p:childTnLst>
                                    <p:animRot by="21600000">
                                      <p:cBhvr>
                                        <p:cTn id="308" dur="2000" fill="hold"/>
                                        <p:tgtEl>
                                          <p:spTgt spid="47"/>
                                        </p:tgtEl>
                                        <p:attrNameLst>
                                          <p:attrName>r</p:attrName>
                                        </p:attrNameLst>
                                      </p:cBhvr>
                                    </p:animRot>
                                  </p:childTnLst>
                                </p:cTn>
                              </p:par>
                              <p:par>
                                <p:cTn id="309" presetID="8" presetClass="emph" presetSubtype="0" fill="hold" grpId="1" nodeType="withEffect">
                                  <p:stCondLst>
                                    <p:cond delay="0"/>
                                  </p:stCondLst>
                                  <p:childTnLst>
                                    <p:animRot by="21600000">
                                      <p:cBhvr>
                                        <p:cTn id="310" dur="2000" fill="hold"/>
                                        <p:tgtEl>
                                          <p:spTgt spid="48"/>
                                        </p:tgtEl>
                                        <p:attrNameLst>
                                          <p:attrName>r</p:attrName>
                                        </p:attrNameLst>
                                      </p:cBhvr>
                                    </p:animRot>
                                  </p:childTnLst>
                                </p:cTn>
                              </p:par>
                              <p:par>
                                <p:cTn id="311" presetID="8" presetClass="emph" presetSubtype="0" fill="hold" grpId="1" nodeType="withEffect">
                                  <p:stCondLst>
                                    <p:cond delay="0"/>
                                  </p:stCondLst>
                                  <p:childTnLst>
                                    <p:animRot by="21600000">
                                      <p:cBhvr>
                                        <p:cTn id="312" dur="2000" fill="hold"/>
                                        <p:tgtEl>
                                          <p:spTgt spid="49"/>
                                        </p:tgtEl>
                                        <p:attrNameLst>
                                          <p:attrName>r</p:attrName>
                                        </p:attrNameLst>
                                      </p:cBhvr>
                                    </p:animRot>
                                  </p:childTnLst>
                                </p:cTn>
                              </p:par>
                              <p:par>
                                <p:cTn id="313" presetID="8" presetClass="emph" presetSubtype="0" fill="hold" grpId="1" nodeType="withEffect">
                                  <p:stCondLst>
                                    <p:cond delay="0"/>
                                  </p:stCondLst>
                                  <p:childTnLst>
                                    <p:animRot by="21600000">
                                      <p:cBhvr>
                                        <p:cTn id="314" dur="2000" fill="hold"/>
                                        <p:tgtEl>
                                          <p:spTgt spid="50"/>
                                        </p:tgtEl>
                                        <p:attrNameLst>
                                          <p:attrName>r</p:attrName>
                                        </p:attrNameLst>
                                      </p:cBhvr>
                                    </p:animRot>
                                  </p:childTnLst>
                                </p:cTn>
                              </p:par>
                              <p:par>
                                <p:cTn id="315" presetID="8" presetClass="emph" presetSubtype="0" fill="hold" grpId="1" nodeType="withEffect">
                                  <p:stCondLst>
                                    <p:cond delay="0"/>
                                  </p:stCondLst>
                                  <p:childTnLst>
                                    <p:animRot by="21600000">
                                      <p:cBhvr>
                                        <p:cTn id="316" dur="2000" fill="hold"/>
                                        <p:tgtEl>
                                          <p:spTgt spid="51"/>
                                        </p:tgtEl>
                                        <p:attrNameLst>
                                          <p:attrName>r</p:attrName>
                                        </p:attrNameLst>
                                      </p:cBhvr>
                                    </p:animRot>
                                  </p:childTnLst>
                                </p:cTn>
                              </p:par>
                              <p:par>
                                <p:cTn id="317" presetID="8" presetClass="emph" presetSubtype="0" fill="hold" grpId="1" nodeType="withEffect">
                                  <p:stCondLst>
                                    <p:cond delay="0"/>
                                  </p:stCondLst>
                                  <p:childTnLst>
                                    <p:animRot by="21600000">
                                      <p:cBhvr>
                                        <p:cTn id="318" dur="2000" fill="hold"/>
                                        <p:tgtEl>
                                          <p:spTgt spid="52"/>
                                        </p:tgtEl>
                                        <p:attrNameLst>
                                          <p:attrName>r</p:attrName>
                                        </p:attrNameLst>
                                      </p:cBhvr>
                                    </p:animRot>
                                  </p:childTnLst>
                                </p:cTn>
                              </p:par>
                              <p:par>
                                <p:cTn id="319" presetID="8" presetClass="emph" presetSubtype="0" fill="hold" grpId="1" nodeType="withEffect">
                                  <p:stCondLst>
                                    <p:cond delay="0"/>
                                  </p:stCondLst>
                                  <p:childTnLst>
                                    <p:animRot by="21600000">
                                      <p:cBhvr>
                                        <p:cTn id="320" dur="2000" fill="hold"/>
                                        <p:tgtEl>
                                          <p:spTgt spid="53"/>
                                        </p:tgtEl>
                                        <p:attrNameLst>
                                          <p:attrName>r</p:attrName>
                                        </p:attrNameLst>
                                      </p:cBhvr>
                                    </p:animRot>
                                  </p:childTnLst>
                                </p:cTn>
                              </p:par>
                              <p:par>
                                <p:cTn id="321" presetID="8" presetClass="emph" presetSubtype="0" fill="hold" grpId="1" nodeType="withEffect">
                                  <p:stCondLst>
                                    <p:cond delay="0"/>
                                  </p:stCondLst>
                                  <p:childTnLst>
                                    <p:animRot by="21600000">
                                      <p:cBhvr>
                                        <p:cTn id="322" dur="2000" fill="hold"/>
                                        <p:tgtEl>
                                          <p:spTgt spid="54"/>
                                        </p:tgtEl>
                                        <p:attrNameLst>
                                          <p:attrName>r</p:attrName>
                                        </p:attrNameLst>
                                      </p:cBhvr>
                                    </p:animRot>
                                  </p:childTnLst>
                                </p:cTn>
                              </p:par>
                              <p:par>
                                <p:cTn id="323" presetID="8" presetClass="emph" presetSubtype="0" fill="hold" grpId="1" nodeType="withEffect">
                                  <p:stCondLst>
                                    <p:cond delay="0"/>
                                  </p:stCondLst>
                                  <p:childTnLst>
                                    <p:animRot by="21600000">
                                      <p:cBhvr>
                                        <p:cTn id="324" dur="2000" fill="hold"/>
                                        <p:tgtEl>
                                          <p:spTgt spid="55"/>
                                        </p:tgtEl>
                                        <p:attrNameLst>
                                          <p:attrName>r</p:attrName>
                                        </p:attrNameLst>
                                      </p:cBhvr>
                                    </p:animRot>
                                  </p:childTnLst>
                                </p:cTn>
                              </p:par>
                            </p:childTnLst>
                          </p:cTn>
                        </p:par>
                        <p:par>
                          <p:cTn id="325" fill="hold">
                            <p:stCondLst>
                              <p:cond delay="2000"/>
                            </p:stCondLst>
                            <p:childTnLst>
                              <p:par>
                                <p:cTn id="326" presetID="2" presetClass="exit" presetSubtype="2" fill="hold" grpId="2" nodeType="afterEffect">
                                  <p:stCondLst>
                                    <p:cond delay="0"/>
                                  </p:stCondLst>
                                  <p:childTnLst>
                                    <p:anim calcmode="lin" valueType="num">
                                      <p:cBhvr additive="base">
                                        <p:cTn id="327" dur="2000"/>
                                        <p:tgtEl>
                                          <p:spTgt spid="3"/>
                                        </p:tgtEl>
                                        <p:attrNameLst>
                                          <p:attrName>ppt_x</p:attrName>
                                        </p:attrNameLst>
                                      </p:cBhvr>
                                      <p:tavLst>
                                        <p:tav tm="0">
                                          <p:val>
                                            <p:strVal val="ppt_x"/>
                                          </p:val>
                                        </p:tav>
                                        <p:tav tm="100000">
                                          <p:val>
                                            <p:strVal val="1+ppt_w/2"/>
                                          </p:val>
                                        </p:tav>
                                      </p:tavLst>
                                    </p:anim>
                                    <p:anim calcmode="lin" valueType="num">
                                      <p:cBhvr additive="base">
                                        <p:cTn id="328" dur="2000"/>
                                        <p:tgtEl>
                                          <p:spTgt spid="3"/>
                                        </p:tgtEl>
                                        <p:attrNameLst>
                                          <p:attrName>ppt_y</p:attrName>
                                        </p:attrNameLst>
                                      </p:cBhvr>
                                      <p:tavLst>
                                        <p:tav tm="0">
                                          <p:val>
                                            <p:strVal val="ppt_y"/>
                                          </p:val>
                                        </p:tav>
                                        <p:tav tm="100000">
                                          <p:val>
                                            <p:strVal val="ppt_y"/>
                                          </p:val>
                                        </p:tav>
                                      </p:tavLst>
                                    </p:anim>
                                    <p:set>
                                      <p:cBhvr>
                                        <p:cTn id="329" dur="1" fill="hold">
                                          <p:stCondLst>
                                            <p:cond delay="1999"/>
                                          </p:stCondLst>
                                        </p:cTn>
                                        <p:tgtEl>
                                          <p:spTgt spid="3"/>
                                        </p:tgtEl>
                                        <p:attrNameLst>
                                          <p:attrName>style.visibility</p:attrName>
                                        </p:attrNameLst>
                                      </p:cBhvr>
                                      <p:to>
                                        <p:strVal val="hidden"/>
                                      </p:to>
                                    </p:set>
                                  </p:childTnLst>
                                </p:cTn>
                              </p:par>
                              <p:par>
                                <p:cTn id="330" presetID="2" presetClass="exit" presetSubtype="2" fill="hold" grpId="2" nodeType="withEffect">
                                  <p:stCondLst>
                                    <p:cond delay="0"/>
                                  </p:stCondLst>
                                  <p:childTnLst>
                                    <p:anim calcmode="lin" valueType="num">
                                      <p:cBhvr additive="base">
                                        <p:cTn id="331" dur="2000"/>
                                        <p:tgtEl>
                                          <p:spTgt spid="4"/>
                                        </p:tgtEl>
                                        <p:attrNameLst>
                                          <p:attrName>ppt_x</p:attrName>
                                        </p:attrNameLst>
                                      </p:cBhvr>
                                      <p:tavLst>
                                        <p:tav tm="0">
                                          <p:val>
                                            <p:strVal val="ppt_x"/>
                                          </p:val>
                                        </p:tav>
                                        <p:tav tm="100000">
                                          <p:val>
                                            <p:strVal val="1+ppt_w/2"/>
                                          </p:val>
                                        </p:tav>
                                      </p:tavLst>
                                    </p:anim>
                                    <p:anim calcmode="lin" valueType="num">
                                      <p:cBhvr additive="base">
                                        <p:cTn id="332" dur="2000"/>
                                        <p:tgtEl>
                                          <p:spTgt spid="4"/>
                                        </p:tgtEl>
                                        <p:attrNameLst>
                                          <p:attrName>ppt_y</p:attrName>
                                        </p:attrNameLst>
                                      </p:cBhvr>
                                      <p:tavLst>
                                        <p:tav tm="0">
                                          <p:val>
                                            <p:strVal val="ppt_y"/>
                                          </p:val>
                                        </p:tav>
                                        <p:tav tm="100000">
                                          <p:val>
                                            <p:strVal val="ppt_y"/>
                                          </p:val>
                                        </p:tav>
                                      </p:tavLst>
                                    </p:anim>
                                    <p:set>
                                      <p:cBhvr>
                                        <p:cTn id="333" dur="1" fill="hold">
                                          <p:stCondLst>
                                            <p:cond delay="1999"/>
                                          </p:stCondLst>
                                        </p:cTn>
                                        <p:tgtEl>
                                          <p:spTgt spid="4"/>
                                        </p:tgtEl>
                                        <p:attrNameLst>
                                          <p:attrName>style.visibility</p:attrName>
                                        </p:attrNameLst>
                                      </p:cBhvr>
                                      <p:to>
                                        <p:strVal val="hidden"/>
                                      </p:to>
                                    </p:set>
                                  </p:childTnLst>
                                </p:cTn>
                              </p:par>
                              <p:par>
                                <p:cTn id="334" presetID="2" presetClass="exit" presetSubtype="2" fill="hold" grpId="2" nodeType="withEffect">
                                  <p:stCondLst>
                                    <p:cond delay="0"/>
                                  </p:stCondLst>
                                  <p:childTnLst>
                                    <p:anim calcmode="lin" valueType="num">
                                      <p:cBhvr additive="base">
                                        <p:cTn id="335" dur="2000"/>
                                        <p:tgtEl>
                                          <p:spTgt spid="5"/>
                                        </p:tgtEl>
                                        <p:attrNameLst>
                                          <p:attrName>ppt_x</p:attrName>
                                        </p:attrNameLst>
                                      </p:cBhvr>
                                      <p:tavLst>
                                        <p:tav tm="0">
                                          <p:val>
                                            <p:strVal val="ppt_x"/>
                                          </p:val>
                                        </p:tav>
                                        <p:tav tm="100000">
                                          <p:val>
                                            <p:strVal val="1+ppt_w/2"/>
                                          </p:val>
                                        </p:tav>
                                      </p:tavLst>
                                    </p:anim>
                                    <p:anim calcmode="lin" valueType="num">
                                      <p:cBhvr additive="base">
                                        <p:cTn id="336" dur="2000"/>
                                        <p:tgtEl>
                                          <p:spTgt spid="5"/>
                                        </p:tgtEl>
                                        <p:attrNameLst>
                                          <p:attrName>ppt_y</p:attrName>
                                        </p:attrNameLst>
                                      </p:cBhvr>
                                      <p:tavLst>
                                        <p:tav tm="0">
                                          <p:val>
                                            <p:strVal val="ppt_y"/>
                                          </p:val>
                                        </p:tav>
                                        <p:tav tm="100000">
                                          <p:val>
                                            <p:strVal val="ppt_y"/>
                                          </p:val>
                                        </p:tav>
                                      </p:tavLst>
                                    </p:anim>
                                    <p:set>
                                      <p:cBhvr>
                                        <p:cTn id="337" dur="1" fill="hold">
                                          <p:stCondLst>
                                            <p:cond delay="1999"/>
                                          </p:stCondLst>
                                        </p:cTn>
                                        <p:tgtEl>
                                          <p:spTgt spid="5"/>
                                        </p:tgtEl>
                                        <p:attrNameLst>
                                          <p:attrName>style.visibility</p:attrName>
                                        </p:attrNameLst>
                                      </p:cBhvr>
                                      <p:to>
                                        <p:strVal val="hidden"/>
                                      </p:to>
                                    </p:set>
                                  </p:childTnLst>
                                </p:cTn>
                              </p:par>
                              <p:par>
                                <p:cTn id="338" presetID="2" presetClass="exit" presetSubtype="2" fill="hold" grpId="2" nodeType="withEffect">
                                  <p:stCondLst>
                                    <p:cond delay="0"/>
                                  </p:stCondLst>
                                  <p:childTnLst>
                                    <p:anim calcmode="lin" valueType="num">
                                      <p:cBhvr additive="base">
                                        <p:cTn id="339" dur="2000"/>
                                        <p:tgtEl>
                                          <p:spTgt spid="6"/>
                                        </p:tgtEl>
                                        <p:attrNameLst>
                                          <p:attrName>ppt_x</p:attrName>
                                        </p:attrNameLst>
                                      </p:cBhvr>
                                      <p:tavLst>
                                        <p:tav tm="0">
                                          <p:val>
                                            <p:strVal val="ppt_x"/>
                                          </p:val>
                                        </p:tav>
                                        <p:tav tm="100000">
                                          <p:val>
                                            <p:strVal val="1+ppt_w/2"/>
                                          </p:val>
                                        </p:tav>
                                      </p:tavLst>
                                    </p:anim>
                                    <p:anim calcmode="lin" valueType="num">
                                      <p:cBhvr additive="base">
                                        <p:cTn id="340" dur="2000"/>
                                        <p:tgtEl>
                                          <p:spTgt spid="6"/>
                                        </p:tgtEl>
                                        <p:attrNameLst>
                                          <p:attrName>ppt_y</p:attrName>
                                        </p:attrNameLst>
                                      </p:cBhvr>
                                      <p:tavLst>
                                        <p:tav tm="0">
                                          <p:val>
                                            <p:strVal val="ppt_y"/>
                                          </p:val>
                                        </p:tav>
                                        <p:tav tm="100000">
                                          <p:val>
                                            <p:strVal val="ppt_y"/>
                                          </p:val>
                                        </p:tav>
                                      </p:tavLst>
                                    </p:anim>
                                    <p:set>
                                      <p:cBhvr>
                                        <p:cTn id="341" dur="1" fill="hold">
                                          <p:stCondLst>
                                            <p:cond delay="1999"/>
                                          </p:stCondLst>
                                        </p:cTn>
                                        <p:tgtEl>
                                          <p:spTgt spid="6"/>
                                        </p:tgtEl>
                                        <p:attrNameLst>
                                          <p:attrName>style.visibility</p:attrName>
                                        </p:attrNameLst>
                                      </p:cBhvr>
                                      <p:to>
                                        <p:strVal val="hidden"/>
                                      </p:to>
                                    </p:set>
                                  </p:childTnLst>
                                </p:cTn>
                              </p:par>
                              <p:par>
                                <p:cTn id="342" presetID="2" presetClass="exit" presetSubtype="2" fill="hold" grpId="2" nodeType="withEffect">
                                  <p:stCondLst>
                                    <p:cond delay="0"/>
                                  </p:stCondLst>
                                  <p:childTnLst>
                                    <p:anim calcmode="lin" valueType="num">
                                      <p:cBhvr additive="base">
                                        <p:cTn id="343" dur="2000"/>
                                        <p:tgtEl>
                                          <p:spTgt spid="7"/>
                                        </p:tgtEl>
                                        <p:attrNameLst>
                                          <p:attrName>ppt_x</p:attrName>
                                        </p:attrNameLst>
                                      </p:cBhvr>
                                      <p:tavLst>
                                        <p:tav tm="0">
                                          <p:val>
                                            <p:strVal val="ppt_x"/>
                                          </p:val>
                                        </p:tav>
                                        <p:tav tm="100000">
                                          <p:val>
                                            <p:strVal val="1+ppt_w/2"/>
                                          </p:val>
                                        </p:tav>
                                      </p:tavLst>
                                    </p:anim>
                                    <p:anim calcmode="lin" valueType="num">
                                      <p:cBhvr additive="base">
                                        <p:cTn id="344" dur="2000"/>
                                        <p:tgtEl>
                                          <p:spTgt spid="7"/>
                                        </p:tgtEl>
                                        <p:attrNameLst>
                                          <p:attrName>ppt_y</p:attrName>
                                        </p:attrNameLst>
                                      </p:cBhvr>
                                      <p:tavLst>
                                        <p:tav tm="0">
                                          <p:val>
                                            <p:strVal val="ppt_y"/>
                                          </p:val>
                                        </p:tav>
                                        <p:tav tm="100000">
                                          <p:val>
                                            <p:strVal val="ppt_y"/>
                                          </p:val>
                                        </p:tav>
                                      </p:tavLst>
                                    </p:anim>
                                    <p:set>
                                      <p:cBhvr>
                                        <p:cTn id="345" dur="1" fill="hold">
                                          <p:stCondLst>
                                            <p:cond delay="1999"/>
                                          </p:stCondLst>
                                        </p:cTn>
                                        <p:tgtEl>
                                          <p:spTgt spid="7"/>
                                        </p:tgtEl>
                                        <p:attrNameLst>
                                          <p:attrName>style.visibility</p:attrName>
                                        </p:attrNameLst>
                                      </p:cBhvr>
                                      <p:to>
                                        <p:strVal val="hidden"/>
                                      </p:to>
                                    </p:set>
                                  </p:childTnLst>
                                </p:cTn>
                              </p:par>
                              <p:par>
                                <p:cTn id="346" presetID="2" presetClass="exit" presetSubtype="2" fill="hold" grpId="2" nodeType="withEffect">
                                  <p:stCondLst>
                                    <p:cond delay="0"/>
                                  </p:stCondLst>
                                  <p:childTnLst>
                                    <p:anim calcmode="lin" valueType="num">
                                      <p:cBhvr additive="base">
                                        <p:cTn id="347" dur="2000"/>
                                        <p:tgtEl>
                                          <p:spTgt spid="8"/>
                                        </p:tgtEl>
                                        <p:attrNameLst>
                                          <p:attrName>ppt_x</p:attrName>
                                        </p:attrNameLst>
                                      </p:cBhvr>
                                      <p:tavLst>
                                        <p:tav tm="0">
                                          <p:val>
                                            <p:strVal val="ppt_x"/>
                                          </p:val>
                                        </p:tav>
                                        <p:tav tm="100000">
                                          <p:val>
                                            <p:strVal val="1+ppt_w/2"/>
                                          </p:val>
                                        </p:tav>
                                      </p:tavLst>
                                    </p:anim>
                                    <p:anim calcmode="lin" valueType="num">
                                      <p:cBhvr additive="base">
                                        <p:cTn id="348" dur="2000"/>
                                        <p:tgtEl>
                                          <p:spTgt spid="8"/>
                                        </p:tgtEl>
                                        <p:attrNameLst>
                                          <p:attrName>ppt_y</p:attrName>
                                        </p:attrNameLst>
                                      </p:cBhvr>
                                      <p:tavLst>
                                        <p:tav tm="0">
                                          <p:val>
                                            <p:strVal val="ppt_y"/>
                                          </p:val>
                                        </p:tav>
                                        <p:tav tm="100000">
                                          <p:val>
                                            <p:strVal val="ppt_y"/>
                                          </p:val>
                                        </p:tav>
                                      </p:tavLst>
                                    </p:anim>
                                    <p:set>
                                      <p:cBhvr>
                                        <p:cTn id="349" dur="1" fill="hold">
                                          <p:stCondLst>
                                            <p:cond delay="1999"/>
                                          </p:stCondLst>
                                        </p:cTn>
                                        <p:tgtEl>
                                          <p:spTgt spid="8"/>
                                        </p:tgtEl>
                                        <p:attrNameLst>
                                          <p:attrName>style.visibility</p:attrName>
                                        </p:attrNameLst>
                                      </p:cBhvr>
                                      <p:to>
                                        <p:strVal val="hidden"/>
                                      </p:to>
                                    </p:set>
                                  </p:childTnLst>
                                </p:cTn>
                              </p:par>
                              <p:par>
                                <p:cTn id="350" presetID="2" presetClass="exit" presetSubtype="2" fill="hold" grpId="2" nodeType="withEffect">
                                  <p:stCondLst>
                                    <p:cond delay="0"/>
                                  </p:stCondLst>
                                  <p:childTnLst>
                                    <p:anim calcmode="lin" valueType="num">
                                      <p:cBhvr additive="base">
                                        <p:cTn id="351" dur="2000"/>
                                        <p:tgtEl>
                                          <p:spTgt spid="9"/>
                                        </p:tgtEl>
                                        <p:attrNameLst>
                                          <p:attrName>ppt_x</p:attrName>
                                        </p:attrNameLst>
                                      </p:cBhvr>
                                      <p:tavLst>
                                        <p:tav tm="0">
                                          <p:val>
                                            <p:strVal val="ppt_x"/>
                                          </p:val>
                                        </p:tav>
                                        <p:tav tm="100000">
                                          <p:val>
                                            <p:strVal val="1+ppt_w/2"/>
                                          </p:val>
                                        </p:tav>
                                      </p:tavLst>
                                    </p:anim>
                                    <p:anim calcmode="lin" valueType="num">
                                      <p:cBhvr additive="base">
                                        <p:cTn id="352" dur="2000"/>
                                        <p:tgtEl>
                                          <p:spTgt spid="9"/>
                                        </p:tgtEl>
                                        <p:attrNameLst>
                                          <p:attrName>ppt_y</p:attrName>
                                        </p:attrNameLst>
                                      </p:cBhvr>
                                      <p:tavLst>
                                        <p:tav tm="0">
                                          <p:val>
                                            <p:strVal val="ppt_y"/>
                                          </p:val>
                                        </p:tav>
                                        <p:tav tm="100000">
                                          <p:val>
                                            <p:strVal val="ppt_y"/>
                                          </p:val>
                                        </p:tav>
                                      </p:tavLst>
                                    </p:anim>
                                    <p:set>
                                      <p:cBhvr>
                                        <p:cTn id="353" dur="1" fill="hold">
                                          <p:stCondLst>
                                            <p:cond delay="1999"/>
                                          </p:stCondLst>
                                        </p:cTn>
                                        <p:tgtEl>
                                          <p:spTgt spid="9"/>
                                        </p:tgtEl>
                                        <p:attrNameLst>
                                          <p:attrName>style.visibility</p:attrName>
                                        </p:attrNameLst>
                                      </p:cBhvr>
                                      <p:to>
                                        <p:strVal val="hidden"/>
                                      </p:to>
                                    </p:set>
                                  </p:childTnLst>
                                </p:cTn>
                              </p:par>
                              <p:par>
                                <p:cTn id="354" presetID="2" presetClass="exit" presetSubtype="2" fill="hold" grpId="2" nodeType="withEffect">
                                  <p:stCondLst>
                                    <p:cond delay="0"/>
                                  </p:stCondLst>
                                  <p:childTnLst>
                                    <p:anim calcmode="lin" valueType="num">
                                      <p:cBhvr additive="base">
                                        <p:cTn id="355" dur="2000"/>
                                        <p:tgtEl>
                                          <p:spTgt spid="10"/>
                                        </p:tgtEl>
                                        <p:attrNameLst>
                                          <p:attrName>ppt_x</p:attrName>
                                        </p:attrNameLst>
                                      </p:cBhvr>
                                      <p:tavLst>
                                        <p:tav tm="0">
                                          <p:val>
                                            <p:strVal val="ppt_x"/>
                                          </p:val>
                                        </p:tav>
                                        <p:tav tm="100000">
                                          <p:val>
                                            <p:strVal val="1+ppt_w/2"/>
                                          </p:val>
                                        </p:tav>
                                      </p:tavLst>
                                    </p:anim>
                                    <p:anim calcmode="lin" valueType="num">
                                      <p:cBhvr additive="base">
                                        <p:cTn id="356" dur="2000"/>
                                        <p:tgtEl>
                                          <p:spTgt spid="10"/>
                                        </p:tgtEl>
                                        <p:attrNameLst>
                                          <p:attrName>ppt_y</p:attrName>
                                        </p:attrNameLst>
                                      </p:cBhvr>
                                      <p:tavLst>
                                        <p:tav tm="0">
                                          <p:val>
                                            <p:strVal val="ppt_y"/>
                                          </p:val>
                                        </p:tav>
                                        <p:tav tm="100000">
                                          <p:val>
                                            <p:strVal val="ppt_y"/>
                                          </p:val>
                                        </p:tav>
                                      </p:tavLst>
                                    </p:anim>
                                    <p:set>
                                      <p:cBhvr>
                                        <p:cTn id="357" dur="1" fill="hold">
                                          <p:stCondLst>
                                            <p:cond delay="1999"/>
                                          </p:stCondLst>
                                        </p:cTn>
                                        <p:tgtEl>
                                          <p:spTgt spid="10"/>
                                        </p:tgtEl>
                                        <p:attrNameLst>
                                          <p:attrName>style.visibility</p:attrName>
                                        </p:attrNameLst>
                                      </p:cBhvr>
                                      <p:to>
                                        <p:strVal val="hidden"/>
                                      </p:to>
                                    </p:set>
                                  </p:childTnLst>
                                </p:cTn>
                              </p:par>
                              <p:par>
                                <p:cTn id="358" presetID="2" presetClass="exit" presetSubtype="2" fill="hold" grpId="2" nodeType="withEffect">
                                  <p:stCondLst>
                                    <p:cond delay="0"/>
                                  </p:stCondLst>
                                  <p:childTnLst>
                                    <p:anim calcmode="lin" valueType="num">
                                      <p:cBhvr additive="base">
                                        <p:cTn id="359" dur="2000"/>
                                        <p:tgtEl>
                                          <p:spTgt spid="11"/>
                                        </p:tgtEl>
                                        <p:attrNameLst>
                                          <p:attrName>ppt_x</p:attrName>
                                        </p:attrNameLst>
                                      </p:cBhvr>
                                      <p:tavLst>
                                        <p:tav tm="0">
                                          <p:val>
                                            <p:strVal val="ppt_x"/>
                                          </p:val>
                                        </p:tav>
                                        <p:tav tm="100000">
                                          <p:val>
                                            <p:strVal val="1+ppt_w/2"/>
                                          </p:val>
                                        </p:tav>
                                      </p:tavLst>
                                    </p:anim>
                                    <p:anim calcmode="lin" valueType="num">
                                      <p:cBhvr additive="base">
                                        <p:cTn id="360" dur="2000"/>
                                        <p:tgtEl>
                                          <p:spTgt spid="11"/>
                                        </p:tgtEl>
                                        <p:attrNameLst>
                                          <p:attrName>ppt_y</p:attrName>
                                        </p:attrNameLst>
                                      </p:cBhvr>
                                      <p:tavLst>
                                        <p:tav tm="0">
                                          <p:val>
                                            <p:strVal val="ppt_y"/>
                                          </p:val>
                                        </p:tav>
                                        <p:tav tm="100000">
                                          <p:val>
                                            <p:strVal val="ppt_y"/>
                                          </p:val>
                                        </p:tav>
                                      </p:tavLst>
                                    </p:anim>
                                    <p:set>
                                      <p:cBhvr>
                                        <p:cTn id="361" dur="1" fill="hold">
                                          <p:stCondLst>
                                            <p:cond delay="1999"/>
                                          </p:stCondLst>
                                        </p:cTn>
                                        <p:tgtEl>
                                          <p:spTgt spid="11"/>
                                        </p:tgtEl>
                                        <p:attrNameLst>
                                          <p:attrName>style.visibility</p:attrName>
                                        </p:attrNameLst>
                                      </p:cBhvr>
                                      <p:to>
                                        <p:strVal val="hidden"/>
                                      </p:to>
                                    </p:set>
                                  </p:childTnLst>
                                </p:cTn>
                              </p:par>
                              <p:par>
                                <p:cTn id="362" presetID="2" presetClass="exit" presetSubtype="2" fill="hold" grpId="2" nodeType="withEffect">
                                  <p:stCondLst>
                                    <p:cond delay="0"/>
                                  </p:stCondLst>
                                  <p:childTnLst>
                                    <p:anim calcmode="lin" valueType="num">
                                      <p:cBhvr additive="base">
                                        <p:cTn id="363" dur="2000"/>
                                        <p:tgtEl>
                                          <p:spTgt spid="12"/>
                                        </p:tgtEl>
                                        <p:attrNameLst>
                                          <p:attrName>ppt_x</p:attrName>
                                        </p:attrNameLst>
                                      </p:cBhvr>
                                      <p:tavLst>
                                        <p:tav tm="0">
                                          <p:val>
                                            <p:strVal val="ppt_x"/>
                                          </p:val>
                                        </p:tav>
                                        <p:tav tm="100000">
                                          <p:val>
                                            <p:strVal val="1+ppt_w/2"/>
                                          </p:val>
                                        </p:tav>
                                      </p:tavLst>
                                    </p:anim>
                                    <p:anim calcmode="lin" valueType="num">
                                      <p:cBhvr additive="base">
                                        <p:cTn id="364" dur="2000"/>
                                        <p:tgtEl>
                                          <p:spTgt spid="12"/>
                                        </p:tgtEl>
                                        <p:attrNameLst>
                                          <p:attrName>ppt_y</p:attrName>
                                        </p:attrNameLst>
                                      </p:cBhvr>
                                      <p:tavLst>
                                        <p:tav tm="0">
                                          <p:val>
                                            <p:strVal val="ppt_y"/>
                                          </p:val>
                                        </p:tav>
                                        <p:tav tm="100000">
                                          <p:val>
                                            <p:strVal val="ppt_y"/>
                                          </p:val>
                                        </p:tav>
                                      </p:tavLst>
                                    </p:anim>
                                    <p:set>
                                      <p:cBhvr>
                                        <p:cTn id="365" dur="1" fill="hold">
                                          <p:stCondLst>
                                            <p:cond delay="1999"/>
                                          </p:stCondLst>
                                        </p:cTn>
                                        <p:tgtEl>
                                          <p:spTgt spid="12"/>
                                        </p:tgtEl>
                                        <p:attrNameLst>
                                          <p:attrName>style.visibility</p:attrName>
                                        </p:attrNameLst>
                                      </p:cBhvr>
                                      <p:to>
                                        <p:strVal val="hidden"/>
                                      </p:to>
                                    </p:set>
                                  </p:childTnLst>
                                </p:cTn>
                              </p:par>
                              <p:par>
                                <p:cTn id="366" presetID="2" presetClass="exit" presetSubtype="2" fill="hold" grpId="2" nodeType="withEffect">
                                  <p:stCondLst>
                                    <p:cond delay="0"/>
                                  </p:stCondLst>
                                  <p:childTnLst>
                                    <p:anim calcmode="lin" valueType="num">
                                      <p:cBhvr additive="base">
                                        <p:cTn id="367" dur="2000"/>
                                        <p:tgtEl>
                                          <p:spTgt spid="13"/>
                                        </p:tgtEl>
                                        <p:attrNameLst>
                                          <p:attrName>ppt_x</p:attrName>
                                        </p:attrNameLst>
                                      </p:cBhvr>
                                      <p:tavLst>
                                        <p:tav tm="0">
                                          <p:val>
                                            <p:strVal val="ppt_x"/>
                                          </p:val>
                                        </p:tav>
                                        <p:tav tm="100000">
                                          <p:val>
                                            <p:strVal val="1+ppt_w/2"/>
                                          </p:val>
                                        </p:tav>
                                      </p:tavLst>
                                    </p:anim>
                                    <p:anim calcmode="lin" valueType="num">
                                      <p:cBhvr additive="base">
                                        <p:cTn id="368" dur="2000"/>
                                        <p:tgtEl>
                                          <p:spTgt spid="13"/>
                                        </p:tgtEl>
                                        <p:attrNameLst>
                                          <p:attrName>ppt_y</p:attrName>
                                        </p:attrNameLst>
                                      </p:cBhvr>
                                      <p:tavLst>
                                        <p:tav tm="0">
                                          <p:val>
                                            <p:strVal val="ppt_y"/>
                                          </p:val>
                                        </p:tav>
                                        <p:tav tm="100000">
                                          <p:val>
                                            <p:strVal val="ppt_y"/>
                                          </p:val>
                                        </p:tav>
                                      </p:tavLst>
                                    </p:anim>
                                    <p:set>
                                      <p:cBhvr>
                                        <p:cTn id="369" dur="1" fill="hold">
                                          <p:stCondLst>
                                            <p:cond delay="1999"/>
                                          </p:stCondLst>
                                        </p:cTn>
                                        <p:tgtEl>
                                          <p:spTgt spid="13"/>
                                        </p:tgtEl>
                                        <p:attrNameLst>
                                          <p:attrName>style.visibility</p:attrName>
                                        </p:attrNameLst>
                                      </p:cBhvr>
                                      <p:to>
                                        <p:strVal val="hidden"/>
                                      </p:to>
                                    </p:set>
                                  </p:childTnLst>
                                </p:cTn>
                              </p:par>
                              <p:par>
                                <p:cTn id="370" presetID="2" presetClass="exit" presetSubtype="2" fill="hold" grpId="2" nodeType="withEffect">
                                  <p:stCondLst>
                                    <p:cond delay="0"/>
                                  </p:stCondLst>
                                  <p:childTnLst>
                                    <p:anim calcmode="lin" valueType="num">
                                      <p:cBhvr additive="base">
                                        <p:cTn id="371" dur="2000"/>
                                        <p:tgtEl>
                                          <p:spTgt spid="14"/>
                                        </p:tgtEl>
                                        <p:attrNameLst>
                                          <p:attrName>ppt_x</p:attrName>
                                        </p:attrNameLst>
                                      </p:cBhvr>
                                      <p:tavLst>
                                        <p:tav tm="0">
                                          <p:val>
                                            <p:strVal val="ppt_x"/>
                                          </p:val>
                                        </p:tav>
                                        <p:tav tm="100000">
                                          <p:val>
                                            <p:strVal val="1+ppt_w/2"/>
                                          </p:val>
                                        </p:tav>
                                      </p:tavLst>
                                    </p:anim>
                                    <p:anim calcmode="lin" valueType="num">
                                      <p:cBhvr additive="base">
                                        <p:cTn id="372" dur="2000"/>
                                        <p:tgtEl>
                                          <p:spTgt spid="14"/>
                                        </p:tgtEl>
                                        <p:attrNameLst>
                                          <p:attrName>ppt_y</p:attrName>
                                        </p:attrNameLst>
                                      </p:cBhvr>
                                      <p:tavLst>
                                        <p:tav tm="0">
                                          <p:val>
                                            <p:strVal val="ppt_y"/>
                                          </p:val>
                                        </p:tav>
                                        <p:tav tm="100000">
                                          <p:val>
                                            <p:strVal val="ppt_y"/>
                                          </p:val>
                                        </p:tav>
                                      </p:tavLst>
                                    </p:anim>
                                    <p:set>
                                      <p:cBhvr>
                                        <p:cTn id="373" dur="1" fill="hold">
                                          <p:stCondLst>
                                            <p:cond delay="1999"/>
                                          </p:stCondLst>
                                        </p:cTn>
                                        <p:tgtEl>
                                          <p:spTgt spid="14"/>
                                        </p:tgtEl>
                                        <p:attrNameLst>
                                          <p:attrName>style.visibility</p:attrName>
                                        </p:attrNameLst>
                                      </p:cBhvr>
                                      <p:to>
                                        <p:strVal val="hidden"/>
                                      </p:to>
                                    </p:set>
                                  </p:childTnLst>
                                </p:cTn>
                              </p:par>
                              <p:par>
                                <p:cTn id="374" presetID="2" presetClass="exit" presetSubtype="2" fill="hold" grpId="2" nodeType="withEffect">
                                  <p:stCondLst>
                                    <p:cond delay="0"/>
                                  </p:stCondLst>
                                  <p:childTnLst>
                                    <p:anim calcmode="lin" valueType="num">
                                      <p:cBhvr additive="base">
                                        <p:cTn id="375" dur="2000"/>
                                        <p:tgtEl>
                                          <p:spTgt spid="15"/>
                                        </p:tgtEl>
                                        <p:attrNameLst>
                                          <p:attrName>ppt_x</p:attrName>
                                        </p:attrNameLst>
                                      </p:cBhvr>
                                      <p:tavLst>
                                        <p:tav tm="0">
                                          <p:val>
                                            <p:strVal val="ppt_x"/>
                                          </p:val>
                                        </p:tav>
                                        <p:tav tm="100000">
                                          <p:val>
                                            <p:strVal val="1+ppt_w/2"/>
                                          </p:val>
                                        </p:tav>
                                      </p:tavLst>
                                    </p:anim>
                                    <p:anim calcmode="lin" valueType="num">
                                      <p:cBhvr additive="base">
                                        <p:cTn id="376" dur="2000"/>
                                        <p:tgtEl>
                                          <p:spTgt spid="15"/>
                                        </p:tgtEl>
                                        <p:attrNameLst>
                                          <p:attrName>ppt_y</p:attrName>
                                        </p:attrNameLst>
                                      </p:cBhvr>
                                      <p:tavLst>
                                        <p:tav tm="0">
                                          <p:val>
                                            <p:strVal val="ppt_y"/>
                                          </p:val>
                                        </p:tav>
                                        <p:tav tm="100000">
                                          <p:val>
                                            <p:strVal val="ppt_y"/>
                                          </p:val>
                                        </p:tav>
                                      </p:tavLst>
                                    </p:anim>
                                    <p:set>
                                      <p:cBhvr>
                                        <p:cTn id="377" dur="1" fill="hold">
                                          <p:stCondLst>
                                            <p:cond delay="1999"/>
                                          </p:stCondLst>
                                        </p:cTn>
                                        <p:tgtEl>
                                          <p:spTgt spid="15"/>
                                        </p:tgtEl>
                                        <p:attrNameLst>
                                          <p:attrName>style.visibility</p:attrName>
                                        </p:attrNameLst>
                                      </p:cBhvr>
                                      <p:to>
                                        <p:strVal val="hidden"/>
                                      </p:to>
                                    </p:set>
                                  </p:childTnLst>
                                </p:cTn>
                              </p:par>
                              <p:par>
                                <p:cTn id="378" presetID="2" presetClass="exit" presetSubtype="2" fill="hold" grpId="2" nodeType="withEffect">
                                  <p:stCondLst>
                                    <p:cond delay="0"/>
                                  </p:stCondLst>
                                  <p:childTnLst>
                                    <p:anim calcmode="lin" valueType="num">
                                      <p:cBhvr additive="base">
                                        <p:cTn id="379" dur="2000"/>
                                        <p:tgtEl>
                                          <p:spTgt spid="16"/>
                                        </p:tgtEl>
                                        <p:attrNameLst>
                                          <p:attrName>ppt_x</p:attrName>
                                        </p:attrNameLst>
                                      </p:cBhvr>
                                      <p:tavLst>
                                        <p:tav tm="0">
                                          <p:val>
                                            <p:strVal val="ppt_x"/>
                                          </p:val>
                                        </p:tav>
                                        <p:tav tm="100000">
                                          <p:val>
                                            <p:strVal val="1+ppt_w/2"/>
                                          </p:val>
                                        </p:tav>
                                      </p:tavLst>
                                    </p:anim>
                                    <p:anim calcmode="lin" valueType="num">
                                      <p:cBhvr additive="base">
                                        <p:cTn id="380" dur="2000"/>
                                        <p:tgtEl>
                                          <p:spTgt spid="16"/>
                                        </p:tgtEl>
                                        <p:attrNameLst>
                                          <p:attrName>ppt_y</p:attrName>
                                        </p:attrNameLst>
                                      </p:cBhvr>
                                      <p:tavLst>
                                        <p:tav tm="0">
                                          <p:val>
                                            <p:strVal val="ppt_y"/>
                                          </p:val>
                                        </p:tav>
                                        <p:tav tm="100000">
                                          <p:val>
                                            <p:strVal val="ppt_y"/>
                                          </p:val>
                                        </p:tav>
                                      </p:tavLst>
                                    </p:anim>
                                    <p:set>
                                      <p:cBhvr>
                                        <p:cTn id="381" dur="1" fill="hold">
                                          <p:stCondLst>
                                            <p:cond delay="1999"/>
                                          </p:stCondLst>
                                        </p:cTn>
                                        <p:tgtEl>
                                          <p:spTgt spid="16"/>
                                        </p:tgtEl>
                                        <p:attrNameLst>
                                          <p:attrName>style.visibility</p:attrName>
                                        </p:attrNameLst>
                                      </p:cBhvr>
                                      <p:to>
                                        <p:strVal val="hidden"/>
                                      </p:to>
                                    </p:set>
                                  </p:childTnLst>
                                </p:cTn>
                              </p:par>
                              <p:par>
                                <p:cTn id="382" presetID="2" presetClass="exit" presetSubtype="2" fill="hold" grpId="2" nodeType="withEffect">
                                  <p:stCondLst>
                                    <p:cond delay="0"/>
                                  </p:stCondLst>
                                  <p:childTnLst>
                                    <p:anim calcmode="lin" valueType="num">
                                      <p:cBhvr additive="base">
                                        <p:cTn id="383" dur="2000"/>
                                        <p:tgtEl>
                                          <p:spTgt spid="17"/>
                                        </p:tgtEl>
                                        <p:attrNameLst>
                                          <p:attrName>ppt_x</p:attrName>
                                        </p:attrNameLst>
                                      </p:cBhvr>
                                      <p:tavLst>
                                        <p:tav tm="0">
                                          <p:val>
                                            <p:strVal val="ppt_x"/>
                                          </p:val>
                                        </p:tav>
                                        <p:tav tm="100000">
                                          <p:val>
                                            <p:strVal val="1+ppt_w/2"/>
                                          </p:val>
                                        </p:tav>
                                      </p:tavLst>
                                    </p:anim>
                                    <p:anim calcmode="lin" valueType="num">
                                      <p:cBhvr additive="base">
                                        <p:cTn id="384" dur="2000"/>
                                        <p:tgtEl>
                                          <p:spTgt spid="17"/>
                                        </p:tgtEl>
                                        <p:attrNameLst>
                                          <p:attrName>ppt_y</p:attrName>
                                        </p:attrNameLst>
                                      </p:cBhvr>
                                      <p:tavLst>
                                        <p:tav tm="0">
                                          <p:val>
                                            <p:strVal val="ppt_y"/>
                                          </p:val>
                                        </p:tav>
                                        <p:tav tm="100000">
                                          <p:val>
                                            <p:strVal val="ppt_y"/>
                                          </p:val>
                                        </p:tav>
                                      </p:tavLst>
                                    </p:anim>
                                    <p:set>
                                      <p:cBhvr>
                                        <p:cTn id="385" dur="1" fill="hold">
                                          <p:stCondLst>
                                            <p:cond delay="1999"/>
                                          </p:stCondLst>
                                        </p:cTn>
                                        <p:tgtEl>
                                          <p:spTgt spid="17"/>
                                        </p:tgtEl>
                                        <p:attrNameLst>
                                          <p:attrName>style.visibility</p:attrName>
                                        </p:attrNameLst>
                                      </p:cBhvr>
                                      <p:to>
                                        <p:strVal val="hidden"/>
                                      </p:to>
                                    </p:set>
                                  </p:childTnLst>
                                </p:cTn>
                              </p:par>
                              <p:par>
                                <p:cTn id="386" presetID="2" presetClass="exit" presetSubtype="2" fill="hold" grpId="2" nodeType="withEffect">
                                  <p:stCondLst>
                                    <p:cond delay="0"/>
                                  </p:stCondLst>
                                  <p:childTnLst>
                                    <p:anim calcmode="lin" valueType="num">
                                      <p:cBhvr additive="base">
                                        <p:cTn id="387" dur="2000"/>
                                        <p:tgtEl>
                                          <p:spTgt spid="18"/>
                                        </p:tgtEl>
                                        <p:attrNameLst>
                                          <p:attrName>ppt_x</p:attrName>
                                        </p:attrNameLst>
                                      </p:cBhvr>
                                      <p:tavLst>
                                        <p:tav tm="0">
                                          <p:val>
                                            <p:strVal val="ppt_x"/>
                                          </p:val>
                                        </p:tav>
                                        <p:tav tm="100000">
                                          <p:val>
                                            <p:strVal val="1+ppt_w/2"/>
                                          </p:val>
                                        </p:tav>
                                      </p:tavLst>
                                    </p:anim>
                                    <p:anim calcmode="lin" valueType="num">
                                      <p:cBhvr additive="base">
                                        <p:cTn id="388" dur="2000"/>
                                        <p:tgtEl>
                                          <p:spTgt spid="18"/>
                                        </p:tgtEl>
                                        <p:attrNameLst>
                                          <p:attrName>ppt_y</p:attrName>
                                        </p:attrNameLst>
                                      </p:cBhvr>
                                      <p:tavLst>
                                        <p:tav tm="0">
                                          <p:val>
                                            <p:strVal val="ppt_y"/>
                                          </p:val>
                                        </p:tav>
                                        <p:tav tm="100000">
                                          <p:val>
                                            <p:strVal val="ppt_y"/>
                                          </p:val>
                                        </p:tav>
                                      </p:tavLst>
                                    </p:anim>
                                    <p:set>
                                      <p:cBhvr>
                                        <p:cTn id="389" dur="1" fill="hold">
                                          <p:stCondLst>
                                            <p:cond delay="1999"/>
                                          </p:stCondLst>
                                        </p:cTn>
                                        <p:tgtEl>
                                          <p:spTgt spid="18"/>
                                        </p:tgtEl>
                                        <p:attrNameLst>
                                          <p:attrName>style.visibility</p:attrName>
                                        </p:attrNameLst>
                                      </p:cBhvr>
                                      <p:to>
                                        <p:strVal val="hidden"/>
                                      </p:to>
                                    </p:set>
                                  </p:childTnLst>
                                </p:cTn>
                              </p:par>
                              <p:par>
                                <p:cTn id="390" presetID="2" presetClass="exit" presetSubtype="2" fill="hold" grpId="2" nodeType="withEffect">
                                  <p:stCondLst>
                                    <p:cond delay="0"/>
                                  </p:stCondLst>
                                  <p:childTnLst>
                                    <p:anim calcmode="lin" valueType="num">
                                      <p:cBhvr additive="base">
                                        <p:cTn id="391" dur="2000"/>
                                        <p:tgtEl>
                                          <p:spTgt spid="19"/>
                                        </p:tgtEl>
                                        <p:attrNameLst>
                                          <p:attrName>ppt_x</p:attrName>
                                        </p:attrNameLst>
                                      </p:cBhvr>
                                      <p:tavLst>
                                        <p:tav tm="0">
                                          <p:val>
                                            <p:strVal val="ppt_x"/>
                                          </p:val>
                                        </p:tav>
                                        <p:tav tm="100000">
                                          <p:val>
                                            <p:strVal val="1+ppt_w/2"/>
                                          </p:val>
                                        </p:tav>
                                      </p:tavLst>
                                    </p:anim>
                                    <p:anim calcmode="lin" valueType="num">
                                      <p:cBhvr additive="base">
                                        <p:cTn id="392" dur="2000"/>
                                        <p:tgtEl>
                                          <p:spTgt spid="19"/>
                                        </p:tgtEl>
                                        <p:attrNameLst>
                                          <p:attrName>ppt_y</p:attrName>
                                        </p:attrNameLst>
                                      </p:cBhvr>
                                      <p:tavLst>
                                        <p:tav tm="0">
                                          <p:val>
                                            <p:strVal val="ppt_y"/>
                                          </p:val>
                                        </p:tav>
                                        <p:tav tm="100000">
                                          <p:val>
                                            <p:strVal val="ppt_y"/>
                                          </p:val>
                                        </p:tav>
                                      </p:tavLst>
                                    </p:anim>
                                    <p:set>
                                      <p:cBhvr>
                                        <p:cTn id="393" dur="1" fill="hold">
                                          <p:stCondLst>
                                            <p:cond delay="1999"/>
                                          </p:stCondLst>
                                        </p:cTn>
                                        <p:tgtEl>
                                          <p:spTgt spid="19"/>
                                        </p:tgtEl>
                                        <p:attrNameLst>
                                          <p:attrName>style.visibility</p:attrName>
                                        </p:attrNameLst>
                                      </p:cBhvr>
                                      <p:to>
                                        <p:strVal val="hidden"/>
                                      </p:to>
                                    </p:set>
                                  </p:childTnLst>
                                </p:cTn>
                              </p:par>
                              <p:par>
                                <p:cTn id="394" presetID="2" presetClass="exit" presetSubtype="2" fill="hold" grpId="2" nodeType="withEffect">
                                  <p:stCondLst>
                                    <p:cond delay="0"/>
                                  </p:stCondLst>
                                  <p:childTnLst>
                                    <p:anim calcmode="lin" valueType="num">
                                      <p:cBhvr additive="base">
                                        <p:cTn id="395" dur="2000"/>
                                        <p:tgtEl>
                                          <p:spTgt spid="20"/>
                                        </p:tgtEl>
                                        <p:attrNameLst>
                                          <p:attrName>ppt_x</p:attrName>
                                        </p:attrNameLst>
                                      </p:cBhvr>
                                      <p:tavLst>
                                        <p:tav tm="0">
                                          <p:val>
                                            <p:strVal val="ppt_x"/>
                                          </p:val>
                                        </p:tav>
                                        <p:tav tm="100000">
                                          <p:val>
                                            <p:strVal val="1+ppt_w/2"/>
                                          </p:val>
                                        </p:tav>
                                      </p:tavLst>
                                    </p:anim>
                                    <p:anim calcmode="lin" valueType="num">
                                      <p:cBhvr additive="base">
                                        <p:cTn id="396" dur="2000"/>
                                        <p:tgtEl>
                                          <p:spTgt spid="20"/>
                                        </p:tgtEl>
                                        <p:attrNameLst>
                                          <p:attrName>ppt_y</p:attrName>
                                        </p:attrNameLst>
                                      </p:cBhvr>
                                      <p:tavLst>
                                        <p:tav tm="0">
                                          <p:val>
                                            <p:strVal val="ppt_y"/>
                                          </p:val>
                                        </p:tav>
                                        <p:tav tm="100000">
                                          <p:val>
                                            <p:strVal val="ppt_y"/>
                                          </p:val>
                                        </p:tav>
                                      </p:tavLst>
                                    </p:anim>
                                    <p:set>
                                      <p:cBhvr>
                                        <p:cTn id="397" dur="1" fill="hold">
                                          <p:stCondLst>
                                            <p:cond delay="1999"/>
                                          </p:stCondLst>
                                        </p:cTn>
                                        <p:tgtEl>
                                          <p:spTgt spid="20"/>
                                        </p:tgtEl>
                                        <p:attrNameLst>
                                          <p:attrName>style.visibility</p:attrName>
                                        </p:attrNameLst>
                                      </p:cBhvr>
                                      <p:to>
                                        <p:strVal val="hidden"/>
                                      </p:to>
                                    </p:set>
                                  </p:childTnLst>
                                </p:cTn>
                              </p:par>
                              <p:par>
                                <p:cTn id="398" presetID="2" presetClass="exit" presetSubtype="2" fill="hold" grpId="2" nodeType="withEffect">
                                  <p:stCondLst>
                                    <p:cond delay="0"/>
                                  </p:stCondLst>
                                  <p:childTnLst>
                                    <p:anim calcmode="lin" valueType="num">
                                      <p:cBhvr additive="base">
                                        <p:cTn id="399" dur="2000"/>
                                        <p:tgtEl>
                                          <p:spTgt spid="21"/>
                                        </p:tgtEl>
                                        <p:attrNameLst>
                                          <p:attrName>ppt_x</p:attrName>
                                        </p:attrNameLst>
                                      </p:cBhvr>
                                      <p:tavLst>
                                        <p:tav tm="0">
                                          <p:val>
                                            <p:strVal val="ppt_x"/>
                                          </p:val>
                                        </p:tav>
                                        <p:tav tm="100000">
                                          <p:val>
                                            <p:strVal val="1+ppt_w/2"/>
                                          </p:val>
                                        </p:tav>
                                      </p:tavLst>
                                    </p:anim>
                                    <p:anim calcmode="lin" valueType="num">
                                      <p:cBhvr additive="base">
                                        <p:cTn id="400" dur="2000"/>
                                        <p:tgtEl>
                                          <p:spTgt spid="21"/>
                                        </p:tgtEl>
                                        <p:attrNameLst>
                                          <p:attrName>ppt_y</p:attrName>
                                        </p:attrNameLst>
                                      </p:cBhvr>
                                      <p:tavLst>
                                        <p:tav tm="0">
                                          <p:val>
                                            <p:strVal val="ppt_y"/>
                                          </p:val>
                                        </p:tav>
                                        <p:tav tm="100000">
                                          <p:val>
                                            <p:strVal val="ppt_y"/>
                                          </p:val>
                                        </p:tav>
                                      </p:tavLst>
                                    </p:anim>
                                    <p:set>
                                      <p:cBhvr>
                                        <p:cTn id="401" dur="1" fill="hold">
                                          <p:stCondLst>
                                            <p:cond delay="1999"/>
                                          </p:stCondLst>
                                        </p:cTn>
                                        <p:tgtEl>
                                          <p:spTgt spid="21"/>
                                        </p:tgtEl>
                                        <p:attrNameLst>
                                          <p:attrName>style.visibility</p:attrName>
                                        </p:attrNameLst>
                                      </p:cBhvr>
                                      <p:to>
                                        <p:strVal val="hidden"/>
                                      </p:to>
                                    </p:set>
                                  </p:childTnLst>
                                </p:cTn>
                              </p:par>
                              <p:par>
                                <p:cTn id="402" presetID="2" presetClass="exit" presetSubtype="2" fill="hold" grpId="2" nodeType="withEffect">
                                  <p:stCondLst>
                                    <p:cond delay="0"/>
                                  </p:stCondLst>
                                  <p:childTnLst>
                                    <p:anim calcmode="lin" valueType="num">
                                      <p:cBhvr additive="base">
                                        <p:cTn id="403" dur="2000"/>
                                        <p:tgtEl>
                                          <p:spTgt spid="22"/>
                                        </p:tgtEl>
                                        <p:attrNameLst>
                                          <p:attrName>ppt_x</p:attrName>
                                        </p:attrNameLst>
                                      </p:cBhvr>
                                      <p:tavLst>
                                        <p:tav tm="0">
                                          <p:val>
                                            <p:strVal val="ppt_x"/>
                                          </p:val>
                                        </p:tav>
                                        <p:tav tm="100000">
                                          <p:val>
                                            <p:strVal val="1+ppt_w/2"/>
                                          </p:val>
                                        </p:tav>
                                      </p:tavLst>
                                    </p:anim>
                                    <p:anim calcmode="lin" valueType="num">
                                      <p:cBhvr additive="base">
                                        <p:cTn id="404" dur="2000"/>
                                        <p:tgtEl>
                                          <p:spTgt spid="22"/>
                                        </p:tgtEl>
                                        <p:attrNameLst>
                                          <p:attrName>ppt_y</p:attrName>
                                        </p:attrNameLst>
                                      </p:cBhvr>
                                      <p:tavLst>
                                        <p:tav tm="0">
                                          <p:val>
                                            <p:strVal val="ppt_y"/>
                                          </p:val>
                                        </p:tav>
                                        <p:tav tm="100000">
                                          <p:val>
                                            <p:strVal val="ppt_y"/>
                                          </p:val>
                                        </p:tav>
                                      </p:tavLst>
                                    </p:anim>
                                    <p:set>
                                      <p:cBhvr>
                                        <p:cTn id="405" dur="1" fill="hold">
                                          <p:stCondLst>
                                            <p:cond delay="1999"/>
                                          </p:stCondLst>
                                        </p:cTn>
                                        <p:tgtEl>
                                          <p:spTgt spid="22"/>
                                        </p:tgtEl>
                                        <p:attrNameLst>
                                          <p:attrName>style.visibility</p:attrName>
                                        </p:attrNameLst>
                                      </p:cBhvr>
                                      <p:to>
                                        <p:strVal val="hidden"/>
                                      </p:to>
                                    </p:set>
                                  </p:childTnLst>
                                </p:cTn>
                              </p:par>
                              <p:par>
                                <p:cTn id="406" presetID="2" presetClass="exit" presetSubtype="2" fill="hold" grpId="2" nodeType="withEffect">
                                  <p:stCondLst>
                                    <p:cond delay="0"/>
                                  </p:stCondLst>
                                  <p:childTnLst>
                                    <p:anim calcmode="lin" valueType="num">
                                      <p:cBhvr additive="base">
                                        <p:cTn id="407" dur="2000"/>
                                        <p:tgtEl>
                                          <p:spTgt spid="23"/>
                                        </p:tgtEl>
                                        <p:attrNameLst>
                                          <p:attrName>ppt_x</p:attrName>
                                        </p:attrNameLst>
                                      </p:cBhvr>
                                      <p:tavLst>
                                        <p:tav tm="0">
                                          <p:val>
                                            <p:strVal val="ppt_x"/>
                                          </p:val>
                                        </p:tav>
                                        <p:tav tm="100000">
                                          <p:val>
                                            <p:strVal val="1+ppt_w/2"/>
                                          </p:val>
                                        </p:tav>
                                      </p:tavLst>
                                    </p:anim>
                                    <p:anim calcmode="lin" valueType="num">
                                      <p:cBhvr additive="base">
                                        <p:cTn id="408" dur="2000"/>
                                        <p:tgtEl>
                                          <p:spTgt spid="23"/>
                                        </p:tgtEl>
                                        <p:attrNameLst>
                                          <p:attrName>ppt_y</p:attrName>
                                        </p:attrNameLst>
                                      </p:cBhvr>
                                      <p:tavLst>
                                        <p:tav tm="0">
                                          <p:val>
                                            <p:strVal val="ppt_y"/>
                                          </p:val>
                                        </p:tav>
                                        <p:tav tm="100000">
                                          <p:val>
                                            <p:strVal val="ppt_y"/>
                                          </p:val>
                                        </p:tav>
                                      </p:tavLst>
                                    </p:anim>
                                    <p:set>
                                      <p:cBhvr>
                                        <p:cTn id="409" dur="1" fill="hold">
                                          <p:stCondLst>
                                            <p:cond delay="1999"/>
                                          </p:stCondLst>
                                        </p:cTn>
                                        <p:tgtEl>
                                          <p:spTgt spid="23"/>
                                        </p:tgtEl>
                                        <p:attrNameLst>
                                          <p:attrName>style.visibility</p:attrName>
                                        </p:attrNameLst>
                                      </p:cBhvr>
                                      <p:to>
                                        <p:strVal val="hidden"/>
                                      </p:to>
                                    </p:set>
                                  </p:childTnLst>
                                </p:cTn>
                              </p:par>
                              <p:par>
                                <p:cTn id="410" presetID="2" presetClass="exit" presetSubtype="2" fill="hold" grpId="2" nodeType="withEffect">
                                  <p:stCondLst>
                                    <p:cond delay="0"/>
                                  </p:stCondLst>
                                  <p:childTnLst>
                                    <p:anim calcmode="lin" valueType="num">
                                      <p:cBhvr additive="base">
                                        <p:cTn id="411" dur="2000"/>
                                        <p:tgtEl>
                                          <p:spTgt spid="24"/>
                                        </p:tgtEl>
                                        <p:attrNameLst>
                                          <p:attrName>ppt_x</p:attrName>
                                        </p:attrNameLst>
                                      </p:cBhvr>
                                      <p:tavLst>
                                        <p:tav tm="0">
                                          <p:val>
                                            <p:strVal val="ppt_x"/>
                                          </p:val>
                                        </p:tav>
                                        <p:tav tm="100000">
                                          <p:val>
                                            <p:strVal val="1+ppt_w/2"/>
                                          </p:val>
                                        </p:tav>
                                      </p:tavLst>
                                    </p:anim>
                                    <p:anim calcmode="lin" valueType="num">
                                      <p:cBhvr additive="base">
                                        <p:cTn id="412" dur="2000"/>
                                        <p:tgtEl>
                                          <p:spTgt spid="24"/>
                                        </p:tgtEl>
                                        <p:attrNameLst>
                                          <p:attrName>ppt_y</p:attrName>
                                        </p:attrNameLst>
                                      </p:cBhvr>
                                      <p:tavLst>
                                        <p:tav tm="0">
                                          <p:val>
                                            <p:strVal val="ppt_y"/>
                                          </p:val>
                                        </p:tav>
                                        <p:tav tm="100000">
                                          <p:val>
                                            <p:strVal val="ppt_y"/>
                                          </p:val>
                                        </p:tav>
                                      </p:tavLst>
                                    </p:anim>
                                    <p:set>
                                      <p:cBhvr>
                                        <p:cTn id="413" dur="1" fill="hold">
                                          <p:stCondLst>
                                            <p:cond delay="1999"/>
                                          </p:stCondLst>
                                        </p:cTn>
                                        <p:tgtEl>
                                          <p:spTgt spid="24"/>
                                        </p:tgtEl>
                                        <p:attrNameLst>
                                          <p:attrName>style.visibility</p:attrName>
                                        </p:attrNameLst>
                                      </p:cBhvr>
                                      <p:to>
                                        <p:strVal val="hidden"/>
                                      </p:to>
                                    </p:set>
                                  </p:childTnLst>
                                </p:cTn>
                              </p:par>
                              <p:par>
                                <p:cTn id="414" presetID="2" presetClass="exit" presetSubtype="2" fill="hold" grpId="2" nodeType="withEffect">
                                  <p:stCondLst>
                                    <p:cond delay="0"/>
                                  </p:stCondLst>
                                  <p:childTnLst>
                                    <p:anim calcmode="lin" valueType="num">
                                      <p:cBhvr additive="base">
                                        <p:cTn id="415" dur="2000"/>
                                        <p:tgtEl>
                                          <p:spTgt spid="25"/>
                                        </p:tgtEl>
                                        <p:attrNameLst>
                                          <p:attrName>ppt_x</p:attrName>
                                        </p:attrNameLst>
                                      </p:cBhvr>
                                      <p:tavLst>
                                        <p:tav tm="0">
                                          <p:val>
                                            <p:strVal val="ppt_x"/>
                                          </p:val>
                                        </p:tav>
                                        <p:tav tm="100000">
                                          <p:val>
                                            <p:strVal val="1+ppt_w/2"/>
                                          </p:val>
                                        </p:tav>
                                      </p:tavLst>
                                    </p:anim>
                                    <p:anim calcmode="lin" valueType="num">
                                      <p:cBhvr additive="base">
                                        <p:cTn id="416" dur="2000"/>
                                        <p:tgtEl>
                                          <p:spTgt spid="25"/>
                                        </p:tgtEl>
                                        <p:attrNameLst>
                                          <p:attrName>ppt_y</p:attrName>
                                        </p:attrNameLst>
                                      </p:cBhvr>
                                      <p:tavLst>
                                        <p:tav tm="0">
                                          <p:val>
                                            <p:strVal val="ppt_y"/>
                                          </p:val>
                                        </p:tav>
                                        <p:tav tm="100000">
                                          <p:val>
                                            <p:strVal val="ppt_y"/>
                                          </p:val>
                                        </p:tav>
                                      </p:tavLst>
                                    </p:anim>
                                    <p:set>
                                      <p:cBhvr>
                                        <p:cTn id="417" dur="1" fill="hold">
                                          <p:stCondLst>
                                            <p:cond delay="1999"/>
                                          </p:stCondLst>
                                        </p:cTn>
                                        <p:tgtEl>
                                          <p:spTgt spid="25"/>
                                        </p:tgtEl>
                                        <p:attrNameLst>
                                          <p:attrName>style.visibility</p:attrName>
                                        </p:attrNameLst>
                                      </p:cBhvr>
                                      <p:to>
                                        <p:strVal val="hidden"/>
                                      </p:to>
                                    </p:set>
                                  </p:childTnLst>
                                </p:cTn>
                              </p:par>
                              <p:par>
                                <p:cTn id="418" presetID="2" presetClass="exit" presetSubtype="2" fill="hold" grpId="2" nodeType="withEffect">
                                  <p:stCondLst>
                                    <p:cond delay="0"/>
                                  </p:stCondLst>
                                  <p:childTnLst>
                                    <p:anim calcmode="lin" valueType="num">
                                      <p:cBhvr additive="base">
                                        <p:cTn id="419" dur="2000"/>
                                        <p:tgtEl>
                                          <p:spTgt spid="26"/>
                                        </p:tgtEl>
                                        <p:attrNameLst>
                                          <p:attrName>ppt_x</p:attrName>
                                        </p:attrNameLst>
                                      </p:cBhvr>
                                      <p:tavLst>
                                        <p:tav tm="0">
                                          <p:val>
                                            <p:strVal val="ppt_x"/>
                                          </p:val>
                                        </p:tav>
                                        <p:tav tm="100000">
                                          <p:val>
                                            <p:strVal val="1+ppt_w/2"/>
                                          </p:val>
                                        </p:tav>
                                      </p:tavLst>
                                    </p:anim>
                                    <p:anim calcmode="lin" valueType="num">
                                      <p:cBhvr additive="base">
                                        <p:cTn id="420" dur="2000"/>
                                        <p:tgtEl>
                                          <p:spTgt spid="26"/>
                                        </p:tgtEl>
                                        <p:attrNameLst>
                                          <p:attrName>ppt_y</p:attrName>
                                        </p:attrNameLst>
                                      </p:cBhvr>
                                      <p:tavLst>
                                        <p:tav tm="0">
                                          <p:val>
                                            <p:strVal val="ppt_y"/>
                                          </p:val>
                                        </p:tav>
                                        <p:tav tm="100000">
                                          <p:val>
                                            <p:strVal val="ppt_y"/>
                                          </p:val>
                                        </p:tav>
                                      </p:tavLst>
                                    </p:anim>
                                    <p:set>
                                      <p:cBhvr>
                                        <p:cTn id="421" dur="1" fill="hold">
                                          <p:stCondLst>
                                            <p:cond delay="1999"/>
                                          </p:stCondLst>
                                        </p:cTn>
                                        <p:tgtEl>
                                          <p:spTgt spid="26"/>
                                        </p:tgtEl>
                                        <p:attrNameLst>
                                          <p:attrName>style.visibility</p:attrName>
                                        </p:attrNameLst>
                                      </p:cBhvr>
                                      <p:to>
                                        <p:strVal val="hidden"/>
                                      </p:to>
                                    </p:set>
                                  </p:childTnLst>
                                </p:cTn>
                              </p:par>
                              <p:par>
                                <p:cTn id="422" presetID="2" presetClass="exit" presetSubtype="2" fill="hold" grpId="2" nodeType="withEffect">
                                  <p:stCondLst>
                                    <p:cond delay="0"/>
                                  </p:stCondLst>
                                  <p:childTnLst>
                                    <p:anim calcmode="lin" valueType="num">
                                      <p:cBhvr additive="base">
                                        <p:cTn id="423" dur="2000"/>
                                        <p:tgtEl>
                                          <p:spTgt spid="27"/>
                                        </p:tgtEl>
                                        <p:attrNameLst>
                                          <p:attrName>ppt_x</p:attrName>
                                        </p:attrNameLst>
                                      </p:cBhvr>
                                      <p:tavLst>
                                        <p:tav tm="0">
                                          <p:val>
                                            <p:strVal val="ppt_x"/>
                                          </p:val>
                                        </p:tav>
                                        <p:tav tm="100000">
                                          <p:val>
                                            <p:strVal val="1+ppt_w/2"/>
                                          </p:val>
                                        </p:tav>
                                      </p:tavLst>
                                    </p:anim>
                                    <p:anim calcmode="lin" valueType="num">
                                      <p:cBhvr additive="base">
                                        <p:cTn id="424" dur="2000"/>
                                        <p:tgtEl>
                                          <p:spTgt spid="27"/>
                                        </p:tgtEl>
                                        <p:attrNameLst>
                                          <p:attrName>ppt_y</p:attrName>
                                        </p:attrNameLst>
                                      </p:cBhvr>
                                      <p:tavLst>
                                        <p:tav tm="0">
                                          <p:val>
                                            <p:strVal val="ppt_y"/>
                                          </p:val>
                                        </p:tav>
                                        <p:tav tm="100000">
                                          <p:val>
                                            <p:strVal val="ppt_y"/>
                                          </p:val>
                                        </p:tav>
                                      </p:tavLst>
                                    </p:anim>
                                    <p:set>
                                      <p:cBhvr>
                                        <p:cTn id="425" dur="1" fill="hold">
                                          <p:stCondLst>
                                            <p:cond delay="1999"/>
                                          </p:stCondLst>
                                        </p:cTn>
                                        <p:tgtEl>
                                          <p:spTgt spid="27"/>
                                        </p:tgtEl>
                                        <p:attrNameLst>
                                          <p:attrName>style.visibility</p:attrName>
                                        </p:attrNameLst>
                                      </p:cBhvr>
                                      <p:to>
                                        <p:strVal val="hidden"/>
                                      </p:to>
                                    </p:set>
                                  </p:childTnLst>
                                </p:cTn>
                              </p:par>
                              <p:par>
                                <p:cTn id="426" presetID="2" presetClass="exit" presetSubtype="2" fill="hold" grpId="2" nodeType="withEffect">
                                  <p:stCondLst>
                                    <p:cond delay="0"/>
                                  </p:stCondLst>
                                  <p:childTnLst>
                                    <p:anim calcmode="lin" valueType="num">
                                      <p:cBhvr additive="base">
                                        <p:cTn id="427" dur="2000"/>
                                        <p:tgtEl>
                                          <p:spTgt spid="28"/>
                                        </p:tgtEl>
                                        <p:attrNameLst>
                                          <p:attrName>ppt_x</p:attrName>
                                        </p:attrNameLst>
                                      </p:cBhvr>
                                      <p:tavLst>
                                        <p:tav tm="0">
                                          <p:val>
                                            <p:strVal val="ppt_x"/>
                                          </p:val>
                                        </p:tav>
                                        <p:tav tm="100000">
                                          <p:val>
                                            <p:strVal val="1+ppt_w/2"/>
                                          </p:val>
                                        </p:tav>
                                      </p:tavLst>
                                    </p:anim>
                                    <p:anim calcmode="lin" valueType="num">
                                      <p:cBhvr additive="base">
                                        <p:cTn id="428" dur="2000"/>
                                        <p:tgtEl>
                                          <p:spTgt spid="28"/>
                                        </p:tgtEl>
                                        <p:attrNameLst>
                                          <p:attrName>ppt_y</p:attrName>
                                        </p:attrNameLst>
                                      </p:cBhvr>
                                      <p:tavLst>
                                        <p:tav tm="0">
                                          <p:val>
                                            <p:strVal val="ppt_y"/>
                                          </p:val>
                                        </p:tav>
                                        <p:tav tm="100000">
                                          <p:val>
                                            <p:strVal val="ppt_y"/>
                                          </p:val>
                                        </p:tav>
                                      </p:tavLst>
                                    </p:anim>
                                    <p:set>
                                      <p:cBhvr>
                                        <p:cTn id="429" dur="1" fill="hold">
                                          <p:stCondLst>
                                            <p:cond delay="1999"/>
                                          </p:stCondLst>
                                        </p:cTn>
                                        <p:tgtEl>
                                          <p:spTgt spid="28"/>
                                        </p:tgtEl>
                                        <p:attrNameLst>
                                          <p:attrName>style.visibility</p:attrName>
                                        </p:attrNameLst>
                                      </p:cBhvr>
                                      <p:to>
                                        <p:strVal val="hidden"/>
                                      </p:to>
                                    </p:set>
                                  </p:childTnLst>
                                </p:cTn>
                              </p:par>
                              <p:par>
                                <p:cTn id="430" presetID="2" presetClass="exit" presetSubtype="2" fill="hold" grpId="2" nodeType="withEffect">
                                  <p:stCondLst>
                                    <p:cond delay="0"/>
                                  </p:stCondLst>
                                  <p:childTnLst>
                                    <p:anim calcmode="lin" valueType="num">
                                      <p:cBhvr additive="base">
                                        <p:cTn id="431" dur="2000"/>
                                        <p:tgtEl>
                                          <p:spTgt spid="29"/>
                                        </p:tgtEl>
                                        <p:attrNameLst>
                                          <p:attrName>ppt_x</p:attrName>
                                        </p:attrNameLst>
                                      </p:cBhvr>
                                      <p:tavLst>
                                        <p:tav tm="0">
                                          <p:val>
                                            <p:strVal val="ppt_x"/>
                                          </p:val>
                                        </p:tav>
                                        <p:tav tm="100000">
                                          <p:val>
                                            <p:strVal val="1+ppt_w/2"/>
                                          </p:val>
                                        </p:tav>
                                      </p:tavLst>
                                    </p:anim>
                                    <p:anim calcmode="lin" valueType="num">
                                      <p:cBhvr additive="base">
                                        <p:cTn id="432" dur="2000"/>
                                        <p:tgtEl>
                                          <p:spTgt spid="29"/>
                                        </p:tgtEl>
                                        <p:attrNameLst>
                                          <p:attrName>ppt_y</p:attrName>
                                        </p:attrNameLst>
                                      </p:cBhvr>
                                      <p:tavLst>
                                        <p:tav tm="0">
                                          <p:val>
                                            <p:strVal val="ppt_y"/>
                                          </p:val>
                                        </p:tav>
                                        <p:tav tm="100000">
                                          <p:val>
                                            <p:strVal val="ppt_y"/>
                                          </p:val>
                                        </p:tav>
                                      </p:tavLst>
                                    </p:anim>
                                    <p:set>
                                      <p:cBhvr>
                                        <p:cTn id="433" dur="1" fill="hold">
                                          <p:stCondLst>
                                            <p:cond delay="1999"/>
                                          </p:stCondLst>
                                        </p:cTn>
                                        <p:tgtEl>
                                          <p:spTgt spid="29"/>
                                        </p:tgtEl>
                                        <p:attrNameLst>
                                          <p:attrName>style.visibility</p:attrName>
                                        </p:attrNameLst>
                                      </p:cBhvr>
                                      <p:to>
                                        <p:strVal val="hidden"/>
                                      </p:to>
                                    </p:set>
                                  </p:childTnLst>
                                </p:cTn>
                              </p:par>
                              <p:par>
                                <p:cTn id="434" presetID="2" presetClass="exit" presetSubtype="2" fill="hold" grpId="2" nodeType="withEffect">
                                  <p:stCondLst>
                                    <p:cond delay="0"/>
                                  </p:stCondLst>
                                  <p:childTnLst>
                                    <p:anim calcmode="lin" valueType="num">
                                      <p:cBhvr additive="base">
                                        <p:cTn id="435" dur="2000"/>
                                        <p:tgtEl>
                                          <p:spTgt spid="30"/>
                                        </p:tgtEl>
                                        <p:attrNameLst>
                                          <p:attrName>ppt_x</p:attrName>
                                        </p:attrNameLst>
                                      </p:cBhvr>
                                      <p:tavLst>
                                        <p:tav tm="0">
                                          <p:val>
                                            <p:strVal val="ppt_x"/>
                                          </p:val>
                                        </p:tav>
                                        <p:tav tm="100000">
                                          <p:val>
                                            <p:strVal val="1+ppt_w/2"/>
                                          </p:val>
                                        </p:tav>
                                      </p:tavLst>
                                    </p:anim>
                                    <p:anim calcmode="lin" valueType="num">
                                      <p:cBhvr additive="base">
                                        <p:cTn id="436" dur="2000"/>
                                        <p:tgtEl>
                                          <p:spTgt spid="30"/>
                                        </p:tgtEl>
                                        <p:attrNameLst>
                                          <p:attrName>ppt_y</p:attrName>
                                        </p:attrNameLst>
                                      </p:cBhvr>
                                      <p:tavLst>
                                        <p:tav tm="0">
                                          <p:val>
                                            <p:strVal val="ppt_y"/>
                                          </p:val>
                                        </p:tav>
                                        <p:tav tm="100000">
                                          <p:val>
                                            <p:strVal val="ppt_y"/>
                                          </p:val>
                                        </p:tav>
                                      </p:tavLst>
                                    </p:anim>
                                    <p:set>
                                      <p:cBhvr>
                                        <p:cTn id="437" dur="1" fill="hold">
                                          <p:stCondLst>
                                            <p:cond delay="1999"/>
                                          </p:stCondLst>
                                        </p:cTn>
                                        <p:tgtEl>
                                          <p:spTgt spid="30"/>
                                        </p:tgtEl>
                                        <p:attrNameLst>
                                          <p:attrName>style.visibility</p:attrName>
                                        </p:attrNameLst>
                                      </p:cBhvr>
                                      <p:to>
                                        <p:strVal val="hidden"/>
                                      </p:to>
                                    </p:set>
                                  </p:childTnLst>
                                </p:cTn>
                              </p:par>
                              <p:par>
                                <p:cTn id="438" presetID="2" presetClass="exit" presetSubtype="2" fill="hold" grpId="2" nodeType="withEffect">
                                  <p:stCondLst>
                                    <p:cond delay="0"/>
                                  </p:stCondLst>
                                  <p:childTnLst>
                                    <p:anim calcmode="lin" valueType="num">
                                      <p:cBhvr additive="base">
                                        <p:cTn id="439" dur="2000"/>
                                        <p:tgtEl>
                                          <p:spTgt spid="31"/>
                                        </p:tgtEl>
                                        <p:attrNameLst>
                                          <p:attrName>ppt_x</p:attrName>
                                        </p:attrNameLst>
                                      </p:cBhvr>
                                      <p:tavLst>
                                        <p:tav tm="0">
                                          <p:val>
                                            <p:strVal val="ppt_x"/>
                                          </p:val>
                                        </p:tav>
                                        <p:tav tm="100000">
                                          <p:val>
                                            <p:strVal val="1+ppt_w/2"/>
                                          </p:val>
                                        </p:tav>
                                      </p:tavLst>
                                    </p:anim>
                                    <p:anim calcmode="lin" valueType="num">
                                      <p:cBhvr additive="base">
                                        <p:cTn id="440" dur="2000"/>
                                        <p:tgtEl>
                                          <p:spTgt spid="31"/>
                                        </p:tgtEl>
                                        <p:attrNameLst>
                                          <p:attrName>ppt_y</p:attrName>
                                        </p:attrNameLst>
                                      </p:cBhvr>
                                      <p:tavLst>
                                        <p:tav tm="0">
                                          <p:val>
                                            <p:strVal val="ppt_y"/>
                                          </p:val>
                                        </p:tav>
                                        <p:tav tm="100000">
                                          <p:val>
                                            <p:strVal val="ppt_y"/>
                                          </p:val>
                                        </p:tav>
                                      </p:tavLst>
                                    </p:anim>
                                    <p:set>
                                      <p:cBhvr>
                                        <p:cTn id="441" dur="1" fill="hold">
                                          <p:stCondLst>
                                            <p:cond delay="1999"/>
                                          </p:stCondLst>
                                        </p:cTn>
                                        <p:tgtEl>
                                          <p:spTgt spid="31"/>
                                        </p:tgtEl>
                                        <p:attrNameLst>
                                          <p:attrName>style.visibility</p:attrName>
                                        </p:attrNameLst>
                                      </p:cBhvr>
                                      <p:to>
                                        <p:strVal val="hidden"/>
                                      </p:to>
                                    </p:set>
                                  </p:childTnLst>
                                </p:cTn>
                              </p:par>
                              <p:par>
                                <p:cTn id="442" presetID="2" presetClass="exit" presetSubtype="2" fill="hold" grpId="2" nodeType="withEffect">
                                  <p:stCondLst>
                                    <p:cond delay="0"/>
                                  </p:stCondLst>
                                  <p:childTnLst>
                                    <p:anim calcmode="lin" valueType="num">
                                      <p:cBhvr additive="base">
                                        <p:cTn id="443" dur="2000"/>
                                        <p:tgtEl>
                                          <p:spTgt spid="32"/>
                                        </p:tgtEl>
                                        <p:attrNameLst>
                                          <p:attrName>ppt_x</p:attrName>
                                        </p:attrNameLst>
                                      </p:cBhvr>
                                      <p:tavLst>
                                        <p:tav tm="0">
                                          <p:val>
                                            <p:strVal val="ppt_x"/>
                                          </p:val>
                                        </p:tav>
                                        <p:tav tm="100000">
                                          <p:val>
                                            <p:strVal val="1+ppt_w/2"/>
                                          </p:val>
                                        </p:tav>
                                      </p:tavLst>
                                    </p:anim>
                                    <p:anim calcmode="lin" valueType="num">
                                      <p:cBhvr additive="base">
                                        <p:cTn id="444" dur="2000"/>
                                        <p:tgtEl>
                                          <p:spTgt spid="32"/>
                                        </p:tgtEl>
                                        <p:attrNameLst>
                                          <p:attrName>ppt_y</p:attrName>
                                        </p:attrNameLst>
                                      </p:cBhvr>
                                      <p:tavLst>
                                        <p:tav tm="0">
                                          <p:val>
                                            <p:strVal val="ppt_y"/>
                                          </p:val>
                                        </p:tav>
                                        <p:tav tm="100000">
                                          <p:val>
                                            <p:strVal val="ppt_y"/>
                                          </p:val>
                                        </p:tav>
                                      </p:tavLst>
                                    </p:anim>
                                    <p:set>
                                      <p:cBhvr>
                                        <p:cTn id="445" dur="1" fill="hold">
                                          <p:stCondLst>
                                            <p:cond delay="1999"/>
                                          </p:stCondLst>
                                        </p:cTn>
                                        <p:tgtEl>
                                          <p:spTgt spid="32"/>
                                        </p:tgtEl>
                                        <p:attrNameLst>
                                          <p:attrName>style.visibility</p:attrName>
                                        </p:attrNameLst>
                                      </p:cBhvr>
                                      <p:to>
                                        <p:strVal val="hidden"/>
                                      </p:to>
                                    </p:set>
                                  </p:childTnLst>
                                </p:cTn>
                              </p:par>
                              <p:par>
                                <p:cTn id="446" presetID="2" presetClass="exit" presetSubtype="2" fill="hold" grpId="2" nodeType="withEffect">
                                  <p:stCondLst>
                                    <p:cond delay="0"/>
                                  </p:stCondLst>
                                  <p:childTnLst>
                                    <p:anim calcmode="lin" valueType="num">
                                      <p:cBhvr additive="base">
                                        <p:cTn id="447" dur="2000"/>
                                        <p:tgtEl>
                                          <p:spTgt spid="33"/>
                                        </p:tgtEl>
                                        <p:attrNameLst>
                                          <p:attrName>ppt_x</p:attrName>
                                        </p:attrNameLst>
                                      </p:cBhvr>
                                      <p:tavLst>
                                        <p:tav tm="0">
                                          <p:val>
                                            <p:strVal val="ppt_x"/>
                                          </p:val>
                                        </p:tav>
                                        <p:tav tm="100000">
                                          <p:val>
                                            <p:strVal val="1+ppt_w/2"/>
                                          </p:val>
                                        </p:tav>
                                      </p:tavLst>
                                    </p:anim>
                                    <p:anim calcmode="lin" valueType="num">
                                      <p:cBhvr additive="base">
                                        <p:cTn id="448" dur="2000"/>
                                        <p:tgtEl>
                                          <p:spTgt spid="33"/>
                                        </p:tgtEl>
                                        <p:attrNameLst>
                                          <p:attrName>ppt_y</p:attrName>
                                        </p:attrNameLst>
                                      </p:cBhvr>
                                      <p:tavLst>
                                        <p:tav tm="0">
                                          <p:val>
                                            <p:strVal val="ppt_y"/>
                                          </p:val>
                                        </p:tav>
                                        <p:tav tm="100000">
                                          <p:val>
                                            <p:strVal val="ppt_y"/>
                                          </p:val>
                                        </p:tav>
                                      </p:tavLst>
                                    </p:anim>
                                    <p:set>
                                      <p:cBhvr>
                                        <p:cTn id="449" dur="1" fill="hold">
                                          <p:stCondLst>
                                            <p:cond delay="1999"/>
                                          </p:stCondLst>
                                        </p:cTn>
                                        <p:tgtEl>
                                          <p:spTgt spid="33"/>
                                        </p:tgtEl>
                                        <p:attrNameLst>
                                          <p:attrName>style.visibility</p:attrName>
                                        </p:attrNameLst>
                                      </p:cBhvr>
                                      <p:to>
                                        <p:strVal val="hidden"/>
                                      </p:to>
                                    </p:set>
                                  </p:childTnLst>
                                </p:cTn>
                              </p:par>
                              <p:par>
                                <p:cTn id="450" presetID="2" presetClass="exit" presetSubtype="2" fill="hold" grpId="2" nodeType="withEffect">
                                  <p:stCondLst>
                                    <p:cond delay="0"/>
                                  </p:stCondLst>
                                  <p:childTnLst>
                                    <p:anim calcmode="lin" valueType="num">
                                      <p:cBhvr additive="base">
                                        <p:cTn id="451" dur="2000"/>
                                        <p:tgtEl>
                                          <p:spTgt spid="34"/>
                                        </p:tgtEl>
                                        <p:attrNameLst>
                                          <p:attrName>ppt_x</p:attrName>
                                        </p:attrNameLst>
                                      </p:cBhvr>
                                      <p:tavLst>
                                        <p:tav tm="0">
                                          <p:val>
                                            <p:strVal val="ppt_x"/>
                                          </p:val>
                                        </p:tav>
                                        <p:tav tm="100000">
                                          <p:val>
                                            <p:strVal val="1+ppt_w/2"/>
                                          </p:val>
                                        </p:tav>
                                      </p:tavLst>
                                    </p:anim>
                                    <p:anim calcmode="lin" valueType="num">
                                      <p:cBhvr additive="base">
                                        <p:cTn id="452" dur="2000"/>
                                        <p:tgtEl>
                                          <p:spTgt spid="34"/>
                                        </p:tgtEl>
                                        <p:attrNameLst>
                                          <p:attrName>ppt_y</p:attrName>
                                        </p:attrNameLst>
                                      </p:cBhvr>
                                      <p:tavLst>
                                        <p:tav tm="0">
                                          <p:val>
                                            <p:strVal val="ppt_y"/>
                                          </p:val>
                                        </p:tav>
                                        <p:tav tm="100000">
                                          <p:val>
                                            <p:strVal val="ppt_y"/>
                                          </p:val>
                                        </p:tav>
                                      </p:tavLst>
                                    </p:anim>
                                    <p:set>
                                      <p:cBhvr>
                                        <p:cTn id="453" dur="1" fill="hold">
                                          <p:stCondLst>
                                            <p:cond delay="1999"/>
                                          </p:stCondLst>
                                        </p:cTn>
                                        <p:tgtEl>
                                          <p:spTgt spid="34"/>
                                        </p:tgtEl>
                                        <p:attrNameLst>
                                          <p:attrName>style.visibility</p:attrName>
                                        </p:attrNameLst>
                                      </p:cBhvr>
                                      <p:to>
                                        <p:strVal val="hidden"/>
                                      </p:to>
                                    </p:set>
                                  </p:childTnLst>
                                </p:cTn>
                              </p:par>
                              <p:par>
                                <p:cTn id="454" presetID="2" presetClass="exit" presetSubtype="2" fill="hold" grpId="2" nodeType="withEffect">
                                  <p:stCondLst>
                                    <p:cond delay="0"/>
                                  </p:stCondLst>
                                  <p:childTnLst>
                                    <p:anim calcmode="lin" valueType="num">
                                      <p:cBhvr additive="base">
                                        <p:cTn id="455" dur="2000"/>
                                        <p:tgtEl>
                                          <p:spTgt spid="35"/>
                                        </p:tgtEl>
                                        <p:attrNameLst>
                                          <p:attrName>ppt_x</p:attrName>
                                        </p:attrNameLst>
                                      </p:cBhvr>
                                      <p:tavLst>
                                        <p:tav tm="0">
                                          <p:val>
                                            <p:strVal val="ppt_x"/>
                                          </p:val>
                                        </p:tav>
                                        <p:tav tm="100000">
                                          <p:val>
                                            <p:strVal val="1+ppt_w/2"/>
                                          </p:val>
                                        </p:tav>
                                      </p:tavLst>
                                    </p:anim>
                                    <p:anim calcmode="lin" valueType="num">
                                      <p:cBhvr additive="base">
                                        <p:cTn id="456" dur="2000"/>
                                        <p:tgtEl>
                                          <p:spTgt spid="35"/>
                                        </p:tgtEl>
                                        <p:attrNameLst>
                                          <p:attrName>ppt_y</p:attrName>
                                        </p:attrNameLst>
                                      </p:cBhvr>
                                      <p:tavLst>
                                        <p:tav tm="0">
                                          <p:val>
                                            <p:strVal val="ppt_y"/>
                                          </p:val>
                                        </p:tav>
                                        <p:tav tm="100000">
                                          <p:val>
                                            <p:strVal val="ppt_y"/>
                                          </p:val>
                                        </p:tav>
                                      </p:tavLst>
                                    </p:anim>
                                    <p:set>
                                      <p:cBhvr>
                                        <p:cTn id="457" dur="1" fill="hold">
                                          <p:stCondLst>
                                            <p:cond delay="1999"/>
                                          </p:stCondLst>
                                        </p:cTn>
                                        <p:tgtEl>
                                          <p:spTgt spid="35"/>
                                        </p:tgtEl>
                                        <p:attrNameLst>
                                          <p:attrName>style.visibility</p:attrName>
                                        </p:attrNameLst>
                                      </p:cBhvr>
                                      <p:to>
                                        <p:strVal val="hidden"/>
                                      </p:to>
                                    </p:set>
                                  </p:childTnLst>
                                </p:cTn>
                              </p:par>
                              <p:par>
                                <p:cTn id="458" presetID="2" presetClass="exit" presetSubtype="2" fill="hold" grpId="2" nodeType="withEffect">
                                  <p:stCondLst>
                                    <p:cond delay="0"/>
                                  </p:stCondLst>
                                  <p:childTnLst>
                                    <p:anim calcmode="lin" valueType="num">
                                      <p:cBhvr additive="base">
                                        <p:cTn id="459" dur="2000"/>
                                        <p:tgtEl>
                                          <p:spTgt spid="36"/>
                                        </p:tgtEl>
                                        <p:attrNameLst>
                                          <p:attrName>ppt_x</p:attrName>
                                        </p:attrNameLst>
                                      </p:cBhvr>
                                      <p:tavLst>
                                        <p:tav tm="0">
                                          <p:val>
                                            <p:strVal val="ppt_x"/>
                                          </p:val>
                                        </p:tav>
                                        <p:tav tm="100000">
                                          <p:val>
                                            <p:strVal val="1+ppt_w/2"/>
                                          </p:val>
                                        </p:tav>
                                      </p:tavLst>
                                    </p:anim>
                                    <p:anim calcmode="lin" valueType="num">
                                      <p:cBhvr additive="base">
                                        <p:cTn id="460" dur="2000"/>
                                        <p:tgtEl>
                                          <p:spTgt spid="36"/>
                                        </p:tgtEl>
                                        <p:attrNameLst>
                                          <p:attrName>ppt_y</p:attrName>
                                        </p:attrNameLst>
                                      </p:cBhvr>
                                      <p:tavLst>
                                        <p:tav tm="0">
                                          <p:val>
                                            <p:strVal val="ppt_y"/>
                                          </p:val>
                                        </p:tav>
                                        <p:tav tm="100000">
                                          <p:val>
                                            <p:strVal val="ppt_y"/>
                                          </p:val>
                                        </p:tav>
                                      </p:tavLst>
                                    </p:anim>
                                    <p:set>
                                      <p:cBhvr>
                                        <p:cTn id="461" dur="1" fill="hold">
                                          <p:stCondLst>
                                            <p:cond delay="1999"/>
                                          </p:stCondLst>
                                        </p:cTn>
                                        <p:tgtEl>
                                          <p:spTgt spid="36"/>
                                        </p:tgtEl>
                                        <p:attrNameLst>
                                          <p:attrName>style.visibility</p:attrName>
                                        </p:attrNameLst>
                                      </p:cBhvr>
                                      <p:to>
                                        <p:strVal val="hidden"/>
                                      </p:to>
                                    </p:set>
                                  </p:childTnLst>
                                </p:cTn>
                              </p:par>
                              <p:par>
                                <p:cTn id="462" presetID="2" presetClass="exit" presetSubtype="2" fill="hold" grpId="2" nodeType="withEffect">
                                  <p:stCondLst>
                                    <p:cond delay="0"/>
                                  </p:stCondLst>
                                  <p:childTnLst>
                                    <p:anim calcmode="lin" valueType="num">
                                      <p:cBhvr additive="base">
                                        <p:cTn id="463" dur="2000"/>
                                        <p:tgtEl>
                                          <p:spTgt spid="37"/>
                                        </p:tgtEl>
                                        <p:attrNameLst>
                                          <p:attrName>ppt_x</p:attrName>
                                        </p:attrNameLst>
                                      </p:cBhvr>
                                      <p:tavLst>
                                        <p:tav tm="0">
                                          <p:val>
                                            <p:strVal val="ppt_x"/>
                                          </p:val>
                                        </p:tav>
                                        <p:tav tm="100000">
                                          <p:val>
                                            <p:strVal val="1+ppt_w/2"/>
                                          </p:val>
                                        </p:tav>
                                      </p:tavLst>
                                    </p:anim>
                                    <p:anim calcmode="lin" valueType="num">
                                      <p:cBhvr additive="base">
                                        <p:cTn id="464" dur="2000"/>
                                        <p:tgtEl>
                                          <p:spTgt spid="37"/>
                                        </p:tgtEl>
                                        <p:attrNameLst>
                                          <p:attrName>ppt_y</p:attrName>
                                        </p:attrNameLst>
                                      </p:cBhvr>
                                      <p:tavLst>
                                        <p:tav tm="0">
                                          <p:val>
                                            <p:strVal val="ppt_y"/>
                                          </p:val>
                                        </p:tav>
                                        <p:tav tm="100000">
                                          <p:val>
                                            <p:strVal val="ppt_y"/>
                                          </p:val>
                                        </p:tav>
                                      </p:tavLst>
                                    </p:anim>
                                    <p:set>
                                      <p:cBhvr>
                                        <p:cTn id="465" dur="1" fill="hold">
                                          <p:stCondLst>
                                            <p:cond delay="1999"/>
                                          </p:stCondLst>
                                        </p:cTn>
                                        <p:tgtEl>
                                          <p:spTgt spid="37"/>
                                        </p:tgtEl>
                                        <p:attrNameLst>
                                          <p:attrName>style.visibility</p:attrName>
                                        </p:attrNameLst>
                                      </p:cBhvr>
                                      <p:to>
                                        <p:strVal val="hidden"/>
                                      </p:to>
                                    </p:set>
                                  </p:childTnLst>
                                </p:cTn>
                              </p:par>
                              <p:par>
                                <p:cTn id="466" presetID="2" presetClass="exit" presetSubtype="2" fill="hold" grpId="2" nodeType="withEffect">
                                  <p:stCondLst>
                                    <p:cond delay="0"/>
                                  </p:stCondLst>
                                  <p:childTnLst>
                                    <p:anim calcmode="lin" valueType="num">
                                      <p:cBhvr additive="base">
                                        <p:cTn id="467" dur="2000"/>
                                        <p:tgtEl>
                                          <p:spTgt spid="38"/>
                                        </p:tgtEl>
                                        <p:attrNameLst>
                                          <p:attrName>ppt_x</p:attrName>
                                        </p:attrNameLst>
                                      </p:cBhvr>
                                      <p:tavLst>
                                        <p:tav tm="0">
                                          <p:val>
                                            <p:strVal val="ppt_x"/>
                                          </p:val>
                                        </p:tav>
                                        <p:tav tm="100000">
                                          <p:val>
                                            <p:strVal val="1+ppt_w/2"/>
                                          </p:val>
                                        </p:tav>
                                      </p:tavLst>
                                    </p:anim>
                                    <p:anim calcmode="lin" valueType="num">
                                      <p:cBhvr additive="base">
                                        <p:cTn id="468" dur="2000"/>
                                        <p:tgtEl>
                                          <p:spTgt spid="38"/>
                                        </p:tgtEl>
                                        <p:attrNameLst>
                                          <p:attrName>ppt_y</p:attrName>
                                        </p:attrNameLst>
                                      </p:cBhvr>
                                      <p:tavLst>
                                        <p:tav tm="0">
                                          <p:val>
                                            <p:strVal val="ppt_y"/>
                                          </p:val>
                                        </p:tav>
                                        <p:tav tm="100000">
                                          <p:val>
                                            <p:strVal val="ppt_y"/>
                                          </p:val>
                                        </p:tav>
                                      </p:tavLst>
                                    </p:anim>
                                    <p:set>
                                      <p:cBhvr>
                                        <p:cTn id="469" dur="1" fill="hold">
                                          <p:stCondLst>
                                            <p:cond delay="1999"/>
                                          </p:stCondLst>
                                        </p:cTn>
                                        <p:tgtEl>
                                          <p:spTgt spid="38"/>
                                        </p:tgtEl>
                                        <p:attrNameLst>
                                          <p:attrName>style.visibility</p:attrName>
                                        </p:attrNameLst>
                                      </p:cBhvr>
                                      <p:to>
                                        <p:strVal val="hidden"/>
                                      </p:to>
                                    </p:set>
                                  </p:childTnLst>
                                </p:cTn>
                              </p:par>
                              <p:par>
                                <p:cTn id="470" presetID="2" presetClass="exit" presetSubtype="2" fill="hold" grpId="2" nodeType="withEffect">
                                  <p:stCondLst>
                                    <p:cond delay="0"/>
                                  </p:stCondLst>
                                  <p:childTnLst>
                                    <p:anim calcmode="lin" valueType="num">
                                      <p:cBhvr additive="base">
                                        <p:cTn id="471" dur="2000"/>
                                        <p:tgtEl>
                                          <p:spTgt spid="39"/>
                                        </p:tgtEl>
                                        <p:attrNameLst>
                                          <p:attrName>ppt_x</p:attrName>
                                        </p:attrNameLst>
                                      </p:cBhvr>
                                      <p:tavLst>
                                        <p:tav tm="0">
                                          <p:val>
                                            <p:strVal val="ppt_x"/>
                                          </p:val>
                                        </p:tav>
                                        <p:tav tm="100000">
                                          <p:val>
                                            <p:strVal val="1+ppt_w/2"/>
                                          </p:val>
                                        </p:tav>
                                      </p:tavLst>
                                    </p:anim>
                                    <p:anim calcmode="lin" valueType="num">
                                      <p:cBhvr additive="base">
                                        <p:cTn id="472" dur="2000"/>
                                        <p:tgtEl>
                                          <p:spTgt spid="39"/>
                                        </p:tgtEl>
                                        <p:attrNameLst>
                                          <p:attrName>ppt_y</p:attrName>
                                        </p:attrNameLst>
                                      </p:cBhvr>
                                      <p:tavLst>
                                        <p:tav tm="0">
                                          <p:val>
                                            <p:strVal val="ppt_y"/>
                                          </p:val>
                                        </p:tav>
                                        <p:tav tm="100000">
                                          <p:val>
                                            <p:strVal val="ppt_y"/>
                                          </p:val>
                                        </p:tav>
                                      </p:tavLst>
                                    </p:anim>
                                    <p:set>
                                      <p:cBhvr>
                                        <p:cTn id="473" dur="1" fill="hold">
                                          <p:stCondLst>
                                            <p:cond delay="1999"/>
                                          </p:stCondLst>
                                        </p:cTn>
                                        <p:tgtEl>
                                          <p:spTgt spid="39"/>
                                        </p:tgtEl>
                                        <p:attrNameLst>
                                          <p:attrName>style.visibility</p:attrName>
                                        </p:attrNameLst>
                                      </p:cBhvr>
                                      <p:to>
                                        <p:strVal val="hidden"/>
                                      </p:to>
                                    </p:set>
                                  </p:childTnLst>
                                </p:cTn>
                              </p:par>
                              <p:par>
                                <p:cTn id="474" presetID="2" presetClass="exit" presetSubtype="2" fill="hold" grpId="2" nodeType="withEffect">
                                  <p:stCondLst>
                                    <p:cond delay="0"/>
                                  </p:stCondLst>
                                  <p:childTnLst>
                                    <p:anim calcmode="lin" valueType="num">
                                      <p:cBhvr additive="base">
                                        <p:cTn id="475" dur="2000"/>
                                        <p:tgtEl>
                                          <p:spTgt spid="40"/>
                                        </p:tgtEl>
                                        <p:attrNameLst>
                                          <p:attrName>ppt_x</p:attrName>
                                        </p:attrNameLst>
                                      </p:cBhvr>
                                      <p:tavLst>
                                        <p:tav tm="0">
                                          <p:val>
                                            <p:strVal val="ppt_x"/>
                                          </p:val>
                                        </p:tav>
                                        <p:tav tm="100000">
                                          <p:val>
                                            <p:strVal val="1+ppt_w/2"/>
                                          </p:val>
                                        </p:tav>
                                      </p:tavLst>
                                    </p:anim>
                                    <p:anim calcmode="lin" valueType="num">
                                      <p:cBhvr additive="base">
                                        <p:cTn id="476" dur="2000"/>
                                        <p:tgtEl>
                                          <p:spTgt spid="40"/>
                                        </p:tgtEl>
                                        <p:attrNameLst>
                                          <p:attrName>ppt_y</p:attrName>
                                        </p:attrNameLst>
                                      </p:cBhvr>
                                      <p:tavLst>
                                        <p:tav tm="0">
                                          <p:val>
                                            <p:strVal val="ppt_y"/>
                                          </p:val>
                                        </p:tav>
                                        <p:tav tm="100000">
                                          <p:val>
                                            <p:strVal val="ppt_y"/>
                                          </p:val>
                                        </p:tav>
                                      </p:tavLst>
                                    </p:anim>
                                    <p:set>
                                      <p:cBhvr>
                                        <p:cTn id="477" dur="1" fill="hold">
                                          <p:stCondLst>
                                            <p:cond delay="1999"/>
                                          </p:stCondLst>
                                        </p:cTn>
                                        <p:tgtEl>
                                          <p:spTgt spid="40"/>
                                        </p:tgtEl>
                                        <p:attrNameLst>
                                          <p:attrName>style.visibility</p:attrName>
                                        </p:attrNameLst>
                                      </p:cBhvr>
                                      <p:to>
                                        <p:strVal val="hidden"/>
                                      </p:to>
                                    </p:set>
                                  </p:childTnLst>
                                </p:cTn>
                              </p:par>
                              <p:par>
                                <p:cTn id="478" presetID="2" presetClass="exit" presetSubtype="2" fill="hold" grpId="2" nodeType="withEffect">
                                  <p:stCondLst>
                                    <p:cond delay="0"/>
                                  </p:stCondLst>
                                  <p:childTnLst>
                                    <p:anim calcmode="lin" valueType="num">
                                      <p:cBhvr additive="base">
                                        <p:cTn id="479" dur="2000"/>
                                        <p:tgtEl>
                                          <p:spTgt spid="41"/>
                                        </p:tgtEl>
                                        <p:attrNameLst>
                                          <p:attrName>ppt_x</p:attrName>
                                        </p:attrNameLst>
                                      </p:cBhvr>
                                      <p:tavLst>
                                        <p:tav tm="0">
                                          <p:val>
                                            <p:strVal val="ppt_x"/>
                                          </p:val>
                                        </p:tav>
                                        <p:tav tm="100000">
                                          <p:val>
                                            <p:strVal val="1+ppt_w/2"/>
                                          </p:val>
                                        </p:tav>
                                      </p:tavLst>
                                    </p:anim>
                                    <p:anim calcmode="lin" valueType="num">
                                      <p:cBhvr additive="base">
                                        <p:cTn id="480" dur="2000"/>
                                        <p:tgtEl>
                                          <p:spTgt spid="41"/>
                                        </p:tgtEl>
                                        <p:attrNameLst>
                                          <p:attrName>ppt_y</p:attrName>
                                        </p:attrNameLst>
                                      </p:cBhvr>
                                      <p:tavLst>
                                        <p:tav tm="0">
                                          <p:val>
                                            <p:strVal val="ppt_y"/>
                                          </p:val>
                                        </p:tav>
                                        <p:tav tm="100000">
                                          <p:val>
                                            <p:strVal val="ppt_y"/>
                                          </p:val>
                                        </p:tav>
                                      </p:tavLst>
                                    </p:anim>
                                    <p:set>
                                      <p:cBhvr>
                                        <p:cTn id="481" dur="1" fill="hold">
                                          <p:stCondLst>
                                            <p:cond delay="1999"/>
                                          </p:stCondLst>
                                        </p:cTn>
                                        <p:tgtEl>
                                          <p:spTgt spid="41"/>
                                        </p:tgtEl>
                                        <p:attrNameLst>
                                          <p:attrName>style.visibility</p:attrName>
                                        </p:attrNameLst>
                                      </p:cBhvr>
                                      <p:to>
                                        <p:strVal val="hidden"/>
                                      </p:to>
                                    </p:set>
                                  </p:childTnLst>
                                </p:cTn>
                              </p:par>
                              <p:par>
                                <p:cTn id="482" presetID="2" presetClass="exit" presetSubtype="2" fill="hold" grpId="2" nodeType="withEffect">
                                  <p:stCondLst>
                                    <p:cond delay="0"/>
                                  </p:stCondLst>
                                  <p:childTnLst>
                                    <p:anim calcmode="lin" valueType="num">
                                      <p:cBhvr additive="base">
                                        <p:cTn id="483" dur="2000"/>
                                        <p:tgtEl>
                                          <p:spTgt spid="42"/>
                                        </p:tgtEl>
                                        <p:attrNameLst>
                                          <p:attrName>ppt_x</p:attrName>
                                        </p:attrNameLst>
                                      </p:cBhvr>
                                      <p:tavLst>
                                        <p:tav tm="0">
                                          <p:val>
                                            <p:strVal val="ppt_x"/>
                                          </p:val>
                                        </p:tav>
                                        <p:tav tm="100000">
                                          <p:val>
                                            <p:strVal val="1+ppt_w/2"/>
                                          </p:val>
                                        </p:tav>
                                      </p:tavLst>
                                    </p:anim>
                                    <p:anim calcmode="lin" valueType="num">
                                      <p:cBhvr additive="base">
                                        <p:cTn id="484" dur="2000"/>
                                        <p:tgtEl>
                                          <p:spTgt spid="42"/>
                                        </p:tgtEl>
                                        <p:attrNameLst>
                                          <p:attrName>ppt_y</p:attrName>
                                        </p:attrNameLst>
                                      </p:cBhvr>
                                      <p:tavLst>
                                        <p:tav tm="0">
                                          <p:val>
                                            <p:strVal val="ppt_y"/>
                                          </p:val>
                                        </p:tav>
                                        <p:tav tm="100000">
                                          <p:val>
                                            <p:strVal val="ppt_y"/>
                                          </p:val>
                                        </p:tav>
                                      </p:tavLst>
                                    </p:anim>
                                    <p:set>
                                      <p:cBhvr>
                                        <p:cTn id="485" dur="1" fill="hold">
                                          <p:stCondLst>
                                            <p:cond delay="1999"/>
                                          </p:stCondLst>
                                        </p:cTn>
                                        <p:tgtEl>
                                          <p:spTgt spid="42"/>
                                        </p:tgtEl>
                                        <p:attrNameLst>
                                          <p:attrName>style.visibility</p:attrName>
                                        </p:attrNameLst>
                                      </p:cBhvr>
                                      <p:to>
                                        <p:strVal val="hidden"/>
                                      </p:to>
                                    </p:set>
                                  </p:childTnLst>
                                </p:cTn>
                              </p:par>
                              <p:par>
                                <p:cTn id="486" presetID="2" presetClass="exit" presetSubtype="2" fill="hold" grpId="2" nodeType="withEffect">
                                  <p:stCondLst>
                                    <p:cond delay="0"/>
                                  </p:stCondLst>
                                  <p:childTnLst>
                                    <p:anim calcmode="lin" valueType="num">
                                      <p:cBhvr additive="base">
                                        <p:cTn id="487" dur="2000"/>
                                        <p:tgtEl>
                                          <p:spTgt spid="43"/>
                                        </p:tgtEl>
                                        <p:attrNameLst>
                                          <p:attrName>ppt_x</p:attrName>
                                        </p:attrNameLst>
                                      </p:cBhvr>
                                      <p:tavLst>
                                        <p:tav tm="0">
                                          <p:val>
                                            <p:strVal val="ppt_x"/>
                                          </p:val>
                                        </p:tav>
                                        <p:tav tm="100000">
                                          <p:val>
                                            <p:strVal val="1+ppt_w/2"/>
                                          </p:val>
                                        </p:tav>
                                      </p:tavLst>
                                    </p:anim>
                                    <p:anim calcmode="lin" valueType="num">
                                      <p:cBhvr additive="base">
                                        <p:cTn id="488" dur="2000"/>
                                        <p:tgtEl>
                                          <p:spTgt spid="43"/>
                                        </p:tgtEl>
                                        <p:attrNameLst>
                                          <p:attrName>ppt_y</p:attrName>
                                        </p:attrNameLst>
                                      </p:cBhvr>
                                      <p:tavLst>
                                        <p:tav tm="0">
                                          <p:val>
                                            <p:strVal val="ppt_y"/>
                                          </p:val>
                                        </p:tav>
                                        <p:tav tm="100000">
                                          <p:val>
                                            <p:strVal val="ppt_y"/>
                                          </p:val>
                                        </p:tav>
                                      </p:tavLst>
                                    </p:anim>
                                    <p:set>
                                      <p:cBhvr>
                                        <p:cTn id="489" dur="1" fill="hold">
                                          <p:stCondLst>
                                            <p:cond delay="1999"/>
                                          </p:stCondLst>
                                        </p:cTn>
                                        <p:tgtEl>
                                          <p:spTgt spid="43"/>
                                        </p:tgtEl>
                                        <p:attrNameLst>
                                          <p:attrName>style.visibility</p:attrName>
                                        </p:attrNameLst>
                                      </p:cBhvr>
                                      <p:to>
                                        <p:strVal val="hidden"/>
                                      </p:to>
                                    </p:set>
                                  </p:childTnLst>
                                </p:cTn>
                              </p:par>
                              <p:par>
                                <p:cTn id="490" presetID="2" presetClass="exit" presetSubtype="2" fill="hold" grpId="2" nodeType="withEffect">
                                  <p:stCondLst>
                                    <p:cond delay="0"/>
                                  </p:stCondLst>
                                  <p:childTnLst>
                                    <p:anim calcmode="lin" valueType="num">
                                      <p:cBhvr additive="base">
                                        <p:cTn id="491" dur="2000"/>
                                        <p:tgtEl>
                                          <p:spTgt spid="44"/>
                                        </p:tgtEl>
                                        <p:attrNameLst>
                                          <p:attrName>ppt_x</p:attrName>
                                        </p:attrNameLst>
                                      </p:cBhvr>
                                      <p:tavLst>
                                        <p:tav tm="0">
                                          <p:val>
                                            <p:strVal val="ppt_x"/>
                                          </p:val>
                                        </p:tav>
                                        <p:tav tm="100000">
                                          <p:val>
                                            <p:strVal val="1+ppt_w/2"/>
                                          </p:val>
                                        </p:tav>
                                      </p:tavLst>
                                    </p:anim>
                                    <p:anim calcmode="lin" valueType="num">
                                      <p:cBhvr additive="base">
                                        <p:cTn id="492" dur="2000"/>
                                        <p:tgtEl>
                                          <p:spTgt spid="44"/>
                                        </p:tgtEl>
                                        <p:attrNameLst>
                                          <p:attrName>ppt_y</p:attrName>
                                        </p:attrNameLst>
                                      </p:cBhvr>
                                      <p:tavLst>
                                        <p:tav tm="0">
                                          <p:val>
                                            <p:strVal val="ppt_y"/>
                                          </p:val>
                                        </p:tav>
                                        <p:tav tm="100000">
                                          <p:val>
                                            <p:strVal val="ppt_y"/>
                                          </p:val>
                                        </p:tav>
                                      </p:tavLst>
                                    </p:anim>
                                    <p:set>
                                      <p:cBhvr>
                                        <p:cTn id="493" dur="1" fill="hold">
                                          <p:stCondLst>
                                            <p:cond delay="1999"/>
                                          </p:stCondLst>
                                        </p:cTn>
                                        <p:tgtEl>
                                          <p:spTgt spid="44"/>
                                        </p:tgtEl>
                                        <p:attrNameLst>
                                          <p:attrName>style.visibility</p:attrName>
                                        </p:attrNameLst>
                                      </p:cBhvr>
                                      <p:to>
                                        <p:strVal val="hidden"/>
                                      </p:to>
                                    </p:set>
                                  </p:childTnLst>
                                </p:cTn>
                              </p:par>
                              <p:par>
                                <p:cTn id="494" presetID="2" presetClass="exit" presetSubtype="2" fill="hold" grpId="2" nodeType="withEffect">
                                  <p:stCondLst>
                                    <p:cond delay="0"/>
                                  </p:stCondLst>
                                  <p:childTnLst>
                                    <p:anim calcmode="lin" valueType="num">
                                      <p:cBhvr additive="base">
                                        <p:cTn id="495" dur="2000"/>
                                        <p:tgtEl>
                                          <p:spTgt spid="45"/>
                                        </p:tgtEl>
                                        <p:attrNameLst>
                                          <p:attrName>ppt_x</p:attrName>
                                        </p:attrNameLst>
                                      </p:cBhvr>
                                      <p:tavLst>
                                        <p:tav tm="0">
                                          <p:val>
                                            <p:strVal val="ppt_x"/>
                                          </p:val>
                                        </p:tav>
                                        <p:tav tm="100000">
                                          <p:val>
                                            <p:strVal val="1+ppt_w/2"/>
                                          </p:val>
                                        </p:tav>
                                      </p:tavLst>
                                    </p:anim>
                                    <p:anim calcmode="lin" valueType="num">
                                      <p:cBhvr additive="base">
                                        <p:cTn id="496" dur="2000"/>
                                        <p:tgtEl>
                                          <p:spTgt spid="45"/>
                                        </p:tgtEl>
                                        <p:attrNameLst>
                                          <p:attrName>ppt_y</p:attrName>
                                        </p:attrNameLst>
                                      </p:cBhvr>
                                      <p:tavLst>
                                        <p:tav tm="0">
                                          <p:val>
                                            <p:strVal val="ppt_y"/>
                                          </p:val>
                                        </p:tav>
                                        <p:tav tm="100000">
                                          <p:val>
                                            <p:strVal val="ppt_y"/>
                                          </p:val>
                                        </p:tav>
                                      </p:tavLst>
                                    </p:anim>
                                    <p:set>
                                      <p:cBhvr>
                                        <p:cTn id="497" dur="1" fill="hold">
                                          <p:stCondLst>
                                            <p:cond delay="1999"/>
                                          </p:stCondLst>
                                        </p:cTn>
                                        <p:tgtEl>
                                          <p:spTgt spid="45"/>
                                        </p:tgtEl>
                                        <p:attrNameLst>
                                          <p:attrName>style.visibility</p:attrName>
                                        </p:attrNameLst>
                                      </p:cBhvr>
                                      <p:to>
                                        <p:strVal val="hidden"/>
                                      </p:to>
                                    </p:set>
                                  </p:childTnLst>
                                </p:cTn>
                              </p:par>
                              <p:par>
                                <p:cTn id="498" presetID="2" presetClass="exit" presetSubtype="2" fill="hold" grpId="2" nodeType="withEffect">
                                  <p:stCondLst>
                                    <p:cond delay="0"/>
                                  </p:stCondLst>
                                  <p:childTnLst>
                                    <p:anim calcmode="lin" valueType="num">
                                      <p:cBhvr additive="base">
                                        <p:cTn id="499" dur="2000"/>
                                        <p:tgtEl>
                                          <p:spTgt spid="46"/>
                                        </p:tgtEl>
                                        <p:attrNameLst>
                                          <p:attrName>ppt_x</p:attrName>
                                        </p:attrNameLst>
                                      </p:cBhvr>
                                      <p:tavLst>
                                        <p:tav tm="0">
                                          <p:val>
                                            <p:strVal val="ppt_x"/>
                                          </p:val>
                                        </p:tav>
                                        <p:tav tm="100000">
                                          <p:val>
                                            <p:strVal val="1+ppt_w/2"/>
                                          </p:val>
                                        </p:tav>
                                      </p:tavLst>
                                    </p:anim>
                                    <p:anim calcmode="lin" valueType="num">
                                      <p:cBhvr additive="base">
                                        <p:cTn id="500" dur="2000"/>
                                        <p:tgtEl>
                                          <p:spTgt spid="46"/>
                                        </p:tgtEl>
                                        <p:attrNameLst>
                                          <p:attrName>ppt_y</p:attrName>
                                        </p:attrNameLst>
                                      </p:cBhvr>
                                      <p:tavLst>
                                        <p:tav tm="0">
                                          <p:val>
                                            <p:strVal val="ppt_y"/>
                                          </p:val>
                                        </p:tav>
                                        <p:tav tm="100000">
                                          <p:val>
                                            <p:strVal val="ppt_y"/>
                                          </p:val>
                                        </p:tav>
                                      </p:tavLst>
                                    </p:anim>
                                    <p:set>
                                      <p:cBhvr>
                                        <p:cTn id="501" dur="1" fill="hold">
                                          <p:stCondLst>
                                            <p:cond delay="1999"/>
                                          </p:stCondLst>
                                        </p:cTn>
                                        <p:tgtEl>
                                          <p:spTgt spid="46"/>
                                        </p:tgtEl>
                                        <p:attrNameLst>
                                          <p:attrName>style.visibility</p:attrName>
                                        </p:attrNameLst>
                                      </p:cBhvr>
                                      <p:to>
                                        <p:strVal val="hidden"/>
                                      </p:to>
                                    </p:set>
                                  </p:childTnLst>
                                </p:cTn>
                              </p:par>
                              <p:par>
                                <p:cTn id="502" presetID="2" presetClass="exit" presetSubtype="2" fill="hold" grpId="2" nodeType="withEffect">
                                  <p:stCondLst>
                                    <p:cond delay="0"/>
                                  </p:stCondLst>
                                  <p:childTnLst>
                                    <p:anim calcmode="lin" valueType="num">
                                      <p:cBhvr additive="base">
                                        <p:cTn id="503" dur="2000"/>
                                        <p:tgtEl>
                                          <p:spTgt spid="47"/>
                                        </p:tgtEl>
                                        <p:attrNameLst>
                                          <p:attrName>ppt_x</p:attrName>
                                        </p:attrNameLst>
                                      </p:cBhvr>
                                      <p:tavLst>
                                        <p:tav tm="0">
                                          <p:val>
                                            <p:strVal val="ppt_x"/>
                                          </p:val>
                                        </p:tav>
                                        <p:tav tm="100000">
                                          <p:val>
                                            <p:strVal val="1+ppt_w/2"/>
                                          </p:val>
                                        </p:tav>
                                      </p:tavLst>
                                    </p:anim>
                                    <p:anim calcmode="lin" valueType="num">
                                      <p:cBhvr additive="base">
                                        <p:cTn id="504" dur="2000"/>
                                        <p:tgtEl>
                                          <p:spTgt spid="47"/>
                                        </p:tgtEl>
                                        <p:attrNameLst>
                                          <p:attrName>ppt_y</p:attrName>
                                        </p:attrNameLst>
                                      </p:cBhvr>
                                      <p:tavLst>
                                        <p:tav tm="0">
                                          <p:val>
                                            <p:strVal val="ppt_y"/>
                                          </p:val>
                                        </p:tav>
                                        <p:tav tm="100000">
                                          <p:val>
                                            <p:strVal val="ppt_y"/>
                                          </p:val>
                                        </p:tav>
                                      </p:tavLst>
                                    </p:anim>
                                    <p:set>
                                      <p:cBhvr>
                                        <p:cTn id="505" dur="1" fill="hold">
                                          <p:stCondLst>
                                            <p:cond delay="1999"/>
                                          </p:stCondLst>
                                        </p:cTn>
                                        <p:tgtEl>
                                          <p:spTgt spid="47"/>
                                        </p:tgtEl>
                                        <p:attrNameLst>
                                          <p:attrName>style.visibility</p:attrName>
                                        </p:attrNameLst>
                                      </p:cBhvr>
                                      <p:to>
                                        <p:strVal val="hidden"/>
                                      </p:to>
                                    </p:set>
                                  </p:childTnLst>
                                </p:cTn>
                              </p:par>
                              <p:par>
                                <p:cTn id="506" presetID="2" presetClass="exit" presetSubtype="2" fill="hold" grpId="2" nodeType="withEffect">
                                  <p:stCondLst>
                                    <p:cond delay="0"/>
                                  </p:stCondLst>
                                  <p:childTnLst>
                                    <p:anim calcmode="lin" valueType="num">
                                      <p:cBhvr additive="base">
                                        <p:cTn id="507" dur="2000"/>
                                        <p:tgtEl>
                                          <p:spTgt spid="48"/>
                                        </p:tgtEl>
                                        <p:attrNameLst>
                                          <p:attrName>ppt_x</p:attrName>
                                        </p:attrNameLst>
                                      </p:cBhvr>
                                      <p:tavLst>
                                        <p:tav tm="0">
                                          <p:val>
                                            <p:strVal val="ppt_x"/>
                                          </p:val>
                                        </p:tav>
                                        <p:tav tm="100000">
                                          <p:val>
                                            <p:strVal val="1+ppt_w/2"/>
                                          </p:val>
                                        </p:tav>
                                      </p:tavLst>
                                    </p:anim>
                                    <p:anim calcmode="lin" valueType="num">
                                      <p:cBhvr additive="base">
                                        <p:cTn id="508" dur="2000"/>
                                        <p:tgtEl>
                                          <p:spTgt spid="48"/>
                                        </p:tgtEl>
                                        <p:attrNameLst>
                                          <p:attrName>ppt_y</p:attrName>
                                        </p:attrNameLst>
                                      </p:cBhvr>
                                      <p:tavLst>
                                        <p:tav tm="0">
                                          <p:val>
                                            <p:strVal val="ppt_y"/>
                                          </p:val>
                                        </p:tav>
                                        <p:tav tm="100000">
                                          <p:val>
                                            <p:strVal val="ppt_y"/>
                                          </p:val>
                                        </p:tav>
                                      </p:tavLst>
                                    </p:anim>
                                    <p:set>
                                      <p:cBhvr>
                                        <p:cTn id="509" dur="1" fill="hold">
                                          <p:stCondLst>
                                            <p:cond delay="1999"/>
                                          </p:stCondLst>
                                        </p:cTn>
                                        <p:tgtEl>
                                          <p:spTgt spid="48"/>
                                        </p:tgtEl>
                                        <p:attrNameLst>
                                          <p:attrName>style.visibility</p:attrName>
                                        </p:attrNameLst>
                                      </p:cBhvr>
                                      <p:to>
                                        <p:strVal val="hidden"/>
                                      </p:to>
                                    </p:set>
                                  </p:childTnLst>
                                </p:cTn>
                              </p:par>
                              <p:par>
                                <p:cTn id="510" presetID="2" presetClass="exit" presetSubtype="2" fill="hold" grpId="2" nodeType="withEffect">
                                  <p:stCondLst>
                                    <p:cond delay="0"/>
                                  </p:stCondLst>
                                  <p:childTnLst>
                                    <p:anim calcmode="lin" valueType="num">
                                      <p:cBhvr additive="base">
                                        <p:cTn id="511" dur="2000"/>
                                        <p:tgtEl>
                                          <p:spTgt spid="49"/>
                                        </p:tgtEl>
                                        <p:attrNameLst>
                                          <p:attrName>ppt_x</p:attrName>
                                        </p:attrNameLst>
                                      </p:cBhvr>
                                      <p:tavLst>
                                        <p:tav tm="0">
                                          <p:val>
                                            <p:strVal val="ppt_x"/>
                                          </p:val>
                                        </p:tav>
                                        <p:tav tm="100000">
                                          <p:val>
                                            <p:strVal val="1+ppt_w/2"/>
                                          </p:val>
                                        </p:tav>
                                      </p:tavLst>
                                    </p:anim>
                                    <p:anim calcmode="lin" valueType="num">
                                      <p:cBhvr additive="base">
                                        <p:cTn id="512" dur="2000"/>
                                        <p:tgtEl>
                                          <p:spTgt spid="49"/>
                                        </p:tgtEl>
                                        <p:attrNameLst>
                                          <p:attrName>ppt_y</p:attrName>
                                        </p:attrNameLst>
                                      </p:cBhvr>
                                      <p:tavLst>
                                        <p:tav tm="0">
                                          <p:val>
                                            <p:strVal val="ppt_y"/>
                                          </p:val>
                                        </p:tav>
                                        <p:tav tm="100000">
                                          <p:val>
                                            <p:strVal val="ppt_y"/>
                                          </p:val>
                                        </p:tav>
                                      </p:tavLst>
                                    </p:anim>
                                    <p:set>
                                      <p:cBhvr>
                                        <p:cTn id="513" dur="1" fill="hold">
                                          <p:stCondLst>
                                            <p:cond delay="1999"/>
                                          </p:stCondLst>
                                        </p:cTn>
                                        <p:tgtEl>
                                          <p:spTgt spid="49"/>
                                        </p:tgtEl>
                                        <p:attrNameLst>
                                          <p:attrName>style.visibility</p:attrName>
                                        </p:attrNameLst>
                                      </p:cBhvr>
                                      <p:to>
                                        <p:strVal val="hidden"/>
                                      </p:to>
                                    </p:set>
                                  </p:childTnLst>
                                </p:cTn>
                              </p:par>
                              <p:par>
                                <p:cTn id="514" presetID="2" presetClass="exit" presetSubtype="2" fill="hold" grpId="2" nodeType="withEffect">
                                  <p:stCondLst>
                                    <p:cond delay="0"/>
                                  </p:stCondLst>
                                  <p:childTnLst>
                                    <p:anim calcmode="lin" valueType="num">
                                      <p:cBhvr additive="base">
                                        <p:cTn id="515" dur="2000"/>
                                        <p:tgtEl>
                                          <p:spTgt spid="50"/>
                                        </p:tgtEl>
                                        <p:attrNameLst>
                                          <p:attrName>ppt_x</p:attrName>
                                        </p:attrNameLst>
                                      </p:cBhvr>
                                      <p:tavLst>
                                        <p:tav tm="0">
                                          <p:val>
                                            <p:strVal val="ppt_x"/>
                                          </p:val>
                                        </p:tav>
                                        <p:tav tm="100000">
                                          <p:val>
                                            <p:strVal val="1+ppt_w/2"/>
                                          </p:val>
                                        </p:tav>
                                      </p:tavLst>
                                    </p:anim>
                                    <p:anim calcmode="lin" valueType="num">
                                      <p:cBhvr additive="base">
                                        <p:cTn id="516" dur="2000"/>
                                        <p:tgtEl>
                                          <p:spTgt spid="50"/>
                                        </p:tgtEl>
                                        <p:attrNameLst>
                                          <p:attrName>ppt_y</p:attrName>
                                        </p:attrNameLst>
                                      </p:cBhvr>
                                      <p:tavLst>
                                        <p:tav tm="0">
                                          <p:val>
                                            <p:strVal val="ppt_y"/>
                                          </p:val>
                                        </p:tav>
                                        <p:tav tm="100000">
                                          <p:val>
                                            <p:strVal val="ppt_y"/>
                                          </p:val>
                                        </p:tav>
                                      </p:tavLst>
                                    </p:anim>
                                    <p:set>
                                      <p:cBhvr>
                                        <p:cTn id="517" dur="1" fill="hold">
                                          <p:stCondLst>
                                            <p:cond delay="1999"/>
                                          </p:stCondLst>
                                        </p:cTn>
                                        <p:tgtEl>
                                          <p:spTgt spid="50"/>
                                        </p:tgtEl>
                                        <p:attrNameLst>
                                          <p:attrName>style.visibility</p:attrName>
                                        </p:attrNameLst>
                                      </p:cBhvr>
                                      <p:to>
                                        <p:strVal val="hidden"/>
                                      </p:to>
                                    </p:set>
                                  </p:childTnLst>
                                </p:cTn>
                              </p:par>
                              <p:par>
                                <p:cTn id="518" presetID="2" presetClass="exit" presetSubtype="2" fill="hold" grpId="2" nodeType="withEffect">
                                  <p:stCondLst>
                                    <p:cond delay="0"/>
                                  </p:stCondLst>
                                  <p:childTnLst>
                                    <p:anim calcmode="lin" valueType="num">
                                      <p:cBhvr additive="base">
                                        <p:cTn id="519" dur="2000"/>
                                        <p:tgtEl>
                                          <p:spTgt spid="51"/>
                                        </p:tgtEl>
                                        <p:attrNameLst>
                                          <p:attrName>ppt_x</p:attrName>
                                        </p:attrNameLst>
                                      </p:cBhvr>
                                      <p:tavLst>
                                        <p:tav tm="0">
                                          <p:val>
                                            <p:strVal val="ppt_x"/>
                                          </p:val>
                                        </p:tav>
                                        <p:tav tm="100000">
                                          <p:val>
                                            <p:strVal val="1+ppt_w/2"/>
                                          </p:val>
                                        </p:tav>
                                      </p:tavLst>
                                    </p:anim>
                                    <p:anim calcmode="lin" valueType="num">
                                      <p:cBhvr additive="base">
                                        <p:cTn id="520" dur="2000"/>
                                        <p:tgtEl>
                                          <p:spTgt spid="51"/>
                                        </p:tgtEl>
                                        <p:attrNameLst>
                                          <p:attrName>ppt_y</p:attrName>
                                        </p:attrNameLst>
                                      </p:cBhvr>
                                      <p:tavLst>
                                        <p:tav tm="0">
                                          <p:val>
                                            <p:strVal val="ppt_y"/>
                                          </p:val>
                                        </p:tav>
                                        <p:tav tm="100000">
                                          <p:val>
                                            <p:strVal val="ppt_y"/>
                                          </p:val>
                                        </p:tav>
                                      </p:tavLst>
                                    </p:anim>
                                    <p:set>
                                      <p:cBhvr>
                                        <p:cTn id="521" dur="1" fill="hold">
                                          <p:stCondLst>
                                            <p:cond delay="1999"/>
                                          </p:stCondLst>
                                        </p:cTn>
                                        <p:tgtEl>
                                          <p:spTgt spid="51"/>
                                        </p:tgtEl>
                                        <p:attrNameLst>
                                          <p:attrName>style.visibility</p:attrName>
                                        </p:attrNameLst>
                                      </p:cBhvr>
                                      <p:to>
                                        <p:strVal val="hidden"/>
                                      </p:to>
                                    </p:set>
                                  </p:childTnLst>
                                </p:cTn>
                              </p:par>
                              <p:par>
                                <p:cTn id="522" presetID="2" presetClass="exit" presetSubtype="2" fill="hold" grpId="2" nodeType="withEffect">
                                  <p:stCondLst>
                                    <p:cond delay="0"/>
                                  </p:stCondLst>
                                  <p:childTnLst>
                                    <p:anim calcmode="lin" valueType="num">
                                      <p:cBhvr additive="base">
                                        <p:cTn id="523" dur="2000"/>
                                        <p:tgtEl>
                                          <p:spTgt spid="52"/>
                                        </p:tgtEl>
                                        <p:attrNameLst>
                                          <p:attrName>ppt_x</p:attrName>
                                        </p:attrNameLst>
                                      </p:cBhvr>
                                      <p:tavLst>
                                        <p:tav tm="0">
                                          <p:val>
                                            <p:strVal val="ppt_x"/>
                                          </p:val>
                                        </p:tav>
                                        <p:tav tm="100000">
                                          <p:val>
                                            <p:strVal val="1+ppt_w/2"/>
                                          </p:val>
                                        </p:tav>
                                      </p:tavLst>
                                    </p:anim>
                                    <p:anim calcmode="lin" valueType="num">
                                      <p:cBhvr additive="base">
                                        <p:cTn id="524" dur="2000"/>
                                        <p:tgtEl>
                                          <p:spTgt spid="52"/>
                                        </p:tgtEl>
                                        <p:attrNameLst>
                                          <p:attrName>ppt_y</p:attrName>
                                        </p:attrNameLst>
                                      </p:cBhvr>
                                      <p:tavLst>
                                        <p:tav tm="0">
                                          <p:val>
                                            <p:strVal val="ppt_y"/>
                                          </p:val>
                                        </p:tav>
                                        <p:tav tm="100000">
                                          <p:val>
                                            <p:strVal val="ppt_y"/>
                                          </p:val>
                                        </p:tav>
                                      </p:tavLst>
                                    </p:anim>
                                    <p:set>
                                      <p:cBhvr>
                                        <p:cTn id="525" dur="1" fill="hold">
                                          <p:stCondLst>
                                            <p:cond delay="1999"/>
                                          </p:stCondLst>
                                        </p:cTn>
                                        <p:tgtEl>
                                          <p:spTgt spid="52"/>
                                        </p:tgtEl>
                                        <p:attrNameLst>
                                          <p:attrName>style.visibility</p:attrName>
                                        </p:attrNameLst>
                                      </p:cBhvr>
                                      <p:to>
                                        <p:strVal val="hidden"/>
                                      </p:to>
                                    </p:set>
                                  </p:childTnLst>
                                </p:cTn>
                              </p:par>
                              <p:par>
                                <p:cTn id="526" presetID="2" presetClass="exit" presetSubtype="2" fill="hold" grpId="2" nodeType="withEffect">
                                  <p:stCondLst>
                                    <p:cond delay="0"/>
                                  </p:stCondLst>
                                  <p:childTnLst>
                                    <p:anim calcmode="lin" valueType="num">
                                      <p:cBhvr additive="base">
                                        <p:cTn id="527" dur="2000"/>
                                        <p:tgtEl>
                                          <p:spTgt spid="53"/>
                                        </p:tgtEl>
                                        <p:attrNameLst>
                                          <p:attrName>ppt_x</p:attrName>
                                        </p:attrNameLst>
                                      </p:cBhvr>
                                      <p:tavLst>
                                        <p:tav tm="0">
                                          <p:val>
                                            <p:strVal val="ppt_x"/>
                                          </p:val>
                                        </p:tav>
                                        <p:tav tm="100000">
                                          <p:val>
                                            <p:strVal val="1+ppt_w/2"/>
                                          </p:val>
                                        </p:tav>
                                      </p:tavLst>
                                    </p:anim>
                                    <p:anim calcmode="lin" valueType="num">
                                      <p:cBhvr additive="base">
                                        <p:cTn id="528" dur="2000"/>
                                        <p:tgtEl>
                                          <p:spTgt spid="53"/>
                                        </p:tgtEl>
                                        <p:attrNameLst>
                                          <p:attrName>ppt_y</p:attrName>
                                        </p:attrNameLst>
                                      </p:cBhvr>
                                      <p:tavLst>
                                        <p:tav tm="0">
                                          <p:val>
                                            <p:strVal val="ppt_y"/>
                                          </p:val>
                                        </p:tav>
                                        <p:tav tm="100000">
                                          <p:val>
                                            <p:strVal val="ppt_y"/>
                                          </p:val>
                                        </p:tav>
                                      </p:tavLst>
                                    </p:anim>
                                    <p:set>
                                      <p:cBhvr>
                                        <p:cTn id="529" dur="1" fill="hold">
                                          <p:stCondLst>
                                            <p:cond delay="1999"/>
                                          </p:stCondLst>
                                        </p:cTn>
                                        <p:tgtEl>
                                          <p:spTgt spid="53"/>
                                        </p:tgtEl>
                                        <p:attrNameLst>
                                          <p:attrName>style.visibility</p:attrName>
                                        </p:attrNameLst>
                                      </p:cBhvr>
                                      <p:to>
                                        <p:strVal val="hidden"/>
                                      </p:to>
                                    </p:set>
                                  </p:childTnLst>
                                </p:cTn>
                              </p:par>
                              <p:par>
                                <p:cTn id="530" presetID="2" presetClass="exit" presetSubtype="2" fill="hold" grpId="2" nodeType="withEffect">
                                  <p:stCondLst>
                                    <p:cond delay="0"/>
                                  </p:stCondLst>
                                  <p:childTnLst>
                                    <p:anim calcmode="lin" valueType="num">
                                      <p:cBhvr additive="base">
                                        <p:cTn id="531" dur="2000"/>
                                        <p:tgtEl>
                                          <p:spTgt spid="54"/>
                                        </p:tgtEl>
                                        <p:attrNameLst>
                                          <p:attrName>ppt_x</p:attrName>
                                        </p:attrNameLst>
                                      </p:cBhvr>
                                      <p:tavLst>
                                        <p:tav tm="0">
                                          <p:val>
                                            <p:strVal val="ppt_x"/>
                                          </p:val>
                                        </p:tav>
                                        <p:tav tm="100000">
                                          <p:val>
                                            <p:strVal val="1+ppt_w/2"/>
                                          </p:val>
                                        </p:tav>
                                      </p:tavLst>
                                    </p:anim>
                                    <p:anim calcmode="lin" valueType="num">
                                      <p:cBhvr additive="base">
                                        <p:cTn id="532" dur="2000"/>
                                        <p:tgtEl>
                                          <p:spTgt spid="54"/>
                                        </p:tgtEl>
                                        <p:attrNameLst>
                                          <p:attrName>ppt_y</p:attrName>
                                        </p:attrNameLst>
                                      </p:cBhvr>
                                      <p:tavLst>
                                        <p:tav tm="0">
                                          <p:val>
                                            <p:strVal val="ppt_y"/>
                                          </p:val>
                                        </p:tav>
                                        <p:tav tm="100000">
                                          <p:val>
                                            <p:strVal val="ppt_y"/>
                                          </p:val>
                                        </p:tav>
                                      </p:tavLst>
                                    </p:anim>
                                    <p:set>
                                      <p:cBhvr>
                                        <p:cTn id="533" dur="1" fill="hold">
                                          <p:stCondLst>
                                            <p:cond delay="1999"/>
                                          </p:stCondLst>
                                        </p:cTn>
                                        <p:tgtEl>
                                          <p:spTgt spid="54"/>
                                        </p:tgtEl>
                                        <p:attrNameLst>
                                          <p:attrName>style.visibility</p:attrName>
                                        </p:attrNameLst>
                                      </p:cBhvr>
                                      <p:to>
                                        <p:strVal val="hidden"/>
                                      </p:to>
                                    </p:set>
                                  </p:childTnLst>
                                </p:cTn>
                              </p:par>
                              <p:par>
                                <p:cTn id="534" presetID="2" presetClass="exit" presetSubtype="2" fill="hold" grpId="2" nodeType="withEffect">
                                  <p:stCondLst>
                                    <p:cond delay="0"/>
                                  </p:stCondLst>
                                  <p:childTnLst>
                                    <p:anim calcmode="lin" valueType="num">
                                      <p:cBhvr additive="base">
                                        <p:cTn id="535" dur="2000"/>
                                        <p:tgtEl>
                                          <p:spTgt spid="55"/>
                                        </p:tgtEl>
                                        <p:attrNameLst>
                                          <p:attrName>ppt_x</p:attrName>
                                        </p:attrNameLst>
                                      </p:cBhvr>
                                      <p:tavLst>
                                        <p:tav tm="0">
                                          <p:val>
                                            <p:strVal val="ppt_x"/>
                                          </p:val>
                                        </p:tav>
                                        <p:tav tm="100000">
                                          <p:val>
                                            <p:strVal val="1+ppt_w/2"/>
                                          </p:val>
                                        </p:tav>
                                      </p:tavLst>
                                    </p:anim>
                                    <p:anim calcmode="lin" valueType="num">
                                      <p:cBhvr additive="base">
                                        <p:cTn id="536" dur="2000"/>
                                        <p:tgtEl>
                                          <p:spTgt spid="55"/>
                                        </p:tgtEl>
                                        <p:attrNameLst>
                                          <p:attrName>ppt_y</p:attrName>
                                        </p:attrNameLst>
                                      </p:cBhvr>
                                      <p:tavLst>
                                        <p:tav tm="0">
                                          <p:val>
                                            <p:strVal val="ppt_y"/>
                                          </p:val>
                                        </p:tav>
                                        <p:tav tm="100000">
                                          <p:val>
                                            <p:strVal val="ppt_y"/>
                                          </p:val>
                                        </p:tav>
                                      </p:tavLst>
                                    </p:anim>
                                    <p:set>
                                      <p:cBhvr>
                                        <p:cTn id="537" dur="1" fill="hold">
                                          <p:stCondLst>
                                            <p:cond delay="1999"/>
                                          </p:stCondLst>
                                        </p:cTn>
                                        <p:tgtEl>
                                          <p:spTgt spid="55"/>
                                        </p:tgtEl>
                                        <p:attrNameLst>
                                          <p:attrName>style.visibility</p:attrName>
                                        </p:attrNameLst>
                                      </p:cBhvr>
                                      <p:to>
                                        <p:strVal val="hidden"/>
                                      </p:to>
                                    </p:set>
                                  </p:childTnLst>
                                </p:cTn>
                              </p:par>
                              <p:par>
                                <p:cTn id="538" presetID="17" presetClass="entr" presetSubtype="8" fill="hold" nodeType="withEffect">
                                  <p:stCondLst>
                                    <p:cond delay="0"/>
                                  </p:stCondLst>
                                  <p:childTnLst>
                                    <p:set>
                                      <p:cBhvr>
                                        <p:cTn id="539" dur="1" fill="hold">
                                          <p:stCondLst>
                                            <p:cond delay="0"/>
                                          </p:stCondLst>
                                        </p:cTn>
                                        <p:tgtEl>
                                          <p:spTgt spid="2"/>
                                        </p:tgtEl>
                                        <p:attrNameLst>
                                          <p:attrName>style.visibility</p:attrName>
                                        </p:attrNameLst>
                                      </p:cBhvr>
                                      <p:to>
                                        <p:strVal val="visible"/>
                                      </p:to>
                                    </p:set>
                                    <p:anim calcmode="lin" valueType="num">
                                      <p:cBhvr>
                                        <p:cTn id="540" dur="2000" fill="hold"/>
                                        <p:tgtEl>
                                          <p:spTgt spid="2"/>
                                        </p:tgtEl>
                                        <p:attrNameLst>
                                          <p:attrName>ppt_x</p:attrName>
                                        </p:attrNameLst>
                                      </p:cBhvr>
                                      <p:tavLst>
                                        <p:tav tm="0">
                                          <p:val>
                                            <p:strVal val="#ppt_x-#ppt_w/2"/>
                                          </p:val>
                                        </p:tav>
                                        <p:tav tm="100000">
                                          <p:val>
                                            <p:strVal val="#ppt_x"/>
                                          </p:val>
                                        </p:tav>
                                      </p:tavLst>
                                    </p:anim>
                                    <p:anim calcmode="lin" valueType="num">
                                      <p:cBhvr>
                                        <p:cTn id="541" dur="2000" fill="hold"/>
                                        <p:tgtEl>
                                          <p:spTgt spid="2"/>
                                        </p:tgtEl>
                                        <p:attrNameLst>
                                          <p:attrName>ppt_y</p:attrName>
                                        </p:attrNameLst>
                                      </p:cBhvr>
                                      <p:tavLst>
                                        <p:tav tm="0">
                                          <p:val>
                                            <p:strVal val="#ppt_y"/>
                                          </p:val>
                                        </p:tav>
                                        <p:tav tm="100000">
                                          <p:val>
                                            <p:strVal val="#ppt_y"/>
                                          </p:val>
                                        </p:tav>
                                      </p:tavLst>
                                    </p:anim>
                                    <p:anim calcmode="lin" valueType="num">
                                      <p:cBhvr>
                                        <p:cTn id="542" dur="2000" fill="hold"/>
                                        <p:tgtEl>
                                          <p:spTgt spid="2"/>
                                        </p:tgtEl>
                                        <p:attrNameLst>
                                          <p:attrName>ppt_w</p:attrName>
                                        </p:attrNameLst>
                                      </p:cBhvr>
                                      <p:tavLst>
                                        <p:tav tm="0">
                                          <p:val>
                                            <p:fltVal val="0"/>
                                          </p:val>
                                        </p:tav>
                                        <p:tav tm="100000">
                                          <p:val>
                                            <p:strVal val="#ppt_w"/>
                                          </p:val>
                                        </p:tav>
                                      </p:tavLst>
                                    </p:anim>
                                    <p:anim calcmode="lin" valueType="num">
                                      <p:cBhvr>
                                        <p:cTn id="543" dur="2000" fill="hold"/>
                                        <p:tgtEl>
                                          <p:spTgt spid="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3" grpId="2" animBg="1"/>
      <p:bldP spid="4" grpId="0" animBg="1"/>
      <p:bldP spid="4" grpId="1" animBg="1"/>
      <p:bldP spid="4" grpId="2" animBg="1"/>
      <p:bldP spid="5" grpId="0" animBg="1"/>
      <p:bldP spid="5" grpId="1" animBg="1"/>
      <p:bldP spid="5" grpId="2" animBg="1"/>
      <p:bldP spid="6" grpId="0" animBg="1"/>
      <p:bldP spid="6" grpId="1" animBg="1"/>
      <p:bldP spid="6" grpId="2" animBg="1"/>
      <p:bldP spid="7" grpId="0" animBg="1"/>
      <p:bldP spid="7" grpId="1" animBg="1"/>
      <p:bldP spid="7" grpId="2" animBg="1"/>
      <p:bldP spid="8" grpId="0" animBg="1"/>
      <p:bldP spid="8" grpId="1" animBg="1"/>
      <p:bldP spid="8" grpId="2" animBg="1"/>
      <p:bldP spid="9" grpId="0" animBg="1"/>
      <p:bldP spid="9" grpId="1" animBg="1"/>
      <p:bldP spid="9" grpId="2" animBg="1"/>
      <p:bldP spid="10" grpId="0" animBg="1"/>
      <p:bldP spid="10" grpId="1" animBg="1"/>
      <p:bldP spid="10" grpId="2" animBg="1"/>
      <p:bldP spid="11" grpId="0" animBg="1"/>
      <p:bldP spid="11" grpId="1" animBg="1"/>
      <p:bldP spid="11" grpId="2" animBg="1"/>
      <p:bldP spid="12" grpId="0" animBg="1"/>
      <p:bldP spid="12" grpId="1" animBg="1"/>
      <p:bldP spid="12" grpId="2" animBg="1"/>
      <p:bldP spid="13" grpId="0" animBg="1"/>
      <p:bldP spid="13" grpId="1" animBg="1"/>
      <p:bldP spid="13" grpId="2" animBg="1"/>
      <p:bldP spid="14" grpId="0" animBg="1"/>
      <p:bldP spid="14" grpId="1" animBg="1"/>
      <p:bldP spid="14" grpId="2" animBg="1"/>
      <p:bldP spid="15" grpId="0" animBg="1"/>
      <p:bldP spid="15" grpId="1" animBg="1"/>
      <p:bldP spid="15" grpId="2" animBg="1"/>
      <p:bldP spid="16" grpId="0" animBg="1"/>
      <p:bldP spid="16" grpId="1" animBg="1"/>
      <p:bldP spid="16" grpId="2" animBg="1"/>
      <p:bldP spid="17" grpId="0" animBg="1"/>
      <p:bldP spid="17" grpId="1" animBg="1"/>
      <p:bldP spid="17" grpId="2" animBg="1"/>
      <p:bldP spid="18" grpId="0" animBg="1"/>
      <p:bldP spid="18" grpId="1" animBg="1"/>
      <p:bldP spid="18" grpId="2" animBg="1"/>
      <p:bldP spid="19" grpId="0" animBg="1"/>
      <p:bldP spid="19" grpId="1" animBg="1"/>
      <p:bldP spid="19" grpId="2" animBg="1"/>
      <p:bldP spid="20" grpId="0" animBg="1"/>
      <p:bldP spid="20" grpId="1" animBg="1"/>
      <p:bldP spid="20" grpId="2" animBg="1"/>
      <p:bldP spid="21" grpId="0" animBg="1"/>
      <p:bldP spid="21" grpId="1" animBg="1"/>
      <p:bldP spid="21" grpId="2" animBg="1"/>
      <p:bldP spid="22" grpId="0" animBg="1"/>
      <p:bldP spid="22" grpId="1" animBg="1"/>
      <p:bldP spid="22" grpId="2" animBg="1"/>
      <p:bldP spid="23" grpId="0" animBg="1"/>
      <p:bldP spid="23" grpId="1" animBg="1"/>
      <p:bldP spid="23" grpId="2" animBg="1"/>
      <p:bldP spid="24" grpId="0" animBg="1"/>
      <p:bldP spid="24" grpId="1" animBg="1"/>
      <p:bldP spid="24" grpId="2" animBg="1"/>
      <p:bldP spid="25" grpId="0" animBg="1"/>
      <p:bldP spid="25" grpId="1" animBg="1"/>
      <p:bldP spid="25" grpId="2" animBg="1"/>
      <p:bldP spid="26" grpId="0" animBg="1"/>
      <p:bldP spid="26" grpId="1" animBg="1"/>
      <p:bldP spid="26" grpId="2" animBg="1"/>
      <p:bldP spid="27" grpId="0" animBg="1"/>
      <p:bldP spid="27" grpId="1" animBg="1"/>
      <p:bldP spid="27" grpId="2" animBg="1"/>
      <p:bldP spid="28" grpId="0" animBg="1"/>
      <p:bldP spid="28" grpId="1" animBg="1"/>
      <p:bldP spid="28" grpId="2" animBg="1"/>
      <p:bldP spid="29" grpId="0" animBg="1"/>
      <p:bldP spid="29" grpId="1" animBg="1"/>
      <p:bldP spid="29" grpId="2" animBg="1"/>
      <p:bldP spid="30" grpId="0" animBg="1"/>
      <p:bldP spid="30" grpId="1" animBg="1"/>
      <p:bldP spid="30" grpId="2" animBg="1"/>
      <p:bldP spid="31" grpId="0" animBg="1"/>
      <p:bldP spid="31" grpId="1" animBg="1"/>
      <p:bldP spid="31" grpId="2" animBg="1"/>
      <p:bldP spid="32" grpId="0" animBg="1"/>
      <p:bldP spid="32" grpId="1" animBg="1"/>
      <p:bldP spid="32" grpId="2" animBg="1"/>
      <p:bldP spid="33" grpId="0" animBg="1"/>
      <p:bldP spid="33" grpId="1" animBg="1"/>
      <p:bldP spid="33" grpId="2" animBg="1"/>
      <p:bldP spid="34" grpId="0" animBg="1"/>
      <p:bldP spid="34" grpId="1" animBg="1"/>
      <p:bldP spid="34" grpId="2" animBg="1"/>
      <p:bldP spid="35" grpId="0" animBg="1"/>
      <p:bldP spid="35" grpId="1" animBg="1"/>
      <p:bldP spid="35" grpId="2" animBg="1"/>
      <p:bldP spid="36" grpId="0" animBg="1"/>
      <p:bldP spid="36" grpId="1" animBg="1"/>
      <p:bldP spid="36" grpId="2" animBg="1"/>
      <p:bldP spid="37" grpId="0" animBg="1"/>
      <p:bldP spid="37" grpId="1" animBg="1"/>
      <p:bldP spid="37" grpId="2" animBg="1"/>
      <p:bldP spid="38" grpId="0" animBg="1"/>
      <p:bldP spid="38" grpId="1" animBg="1"/>
      <p:bldP spid="38" grpId="2" animBg="1"/>
      <p:bldP spid="39" grpId="0" animBg="1"/>
      <p:bldP spid="39" grpId="1" animBg="1"/>
      <p:bldP spid="39" grpId="2" animBg="1"/>
      <p:bldP spid="40" grpId="0" animBg="1"/>
      <p:bldP spid="40" grpId="1" animBg="1"/>
      <p:bldP spid="40" grpId="2" animBg="1"/>
      <p:bldP spid="41" grpId="0" animBg="1"/>
      <p:bldP spid="41" grpId="1" animBg="1"/>
      <p:bldP spid="41" grpId="2" animBg="1"/>
      <p:bldP spid="42" grpId="0" animBg="1"/>
      <p:bldP spid="42" grpId="1" animBg="1"/>
      <p:bldP spid="42" grpId="2" animBg="1"/>
      <p:bldP spid="43" grpId="0" animBg="1"/>
      <p:bldP spid="43" grpId="1" animBg="1"/>
      <p:bldP spid="43" grpId="2" animBg="1"/>
      <p:bldP spid="44" grpId="0" animBg="1"/>
      <p:bldP spid="44" grpId="1" animBg="1"/>
      <p:bldP spid="44" grpId="2" animBg="1"/>
      <p:bldP spid="45" grpId="0" animBg="1"/>
      <p:bldP spid="45" grpId="1" animBg="1"/>
      <p:bldP spid="45" grpId="2" animBg="1"/>
      <p:bldP spid="46" grpId="0" animBg="1"/>
      <p:bldP spid="46" grpId="1" animBg="1"/>
      <p:bldP spid="46" grpId="2" animBg="1"/>
      <p:bldP spid="47" grpId="0" animBg="1"/>
      <p:bldP spid="47" grpId="1" animBg="1"/>
      <p:bldP spid="47" grpId="2" animBg="1"/>
      <p:bldP spid="48" grpId="0" animBg="1"/>
      <p:bldP spid="48" grpId="1" animBg="1"/>
      <p:bldP spid="48" grpId="2" animBg="1"/>
      <p:bldP spid="49" grpId="0" animBg="1"/>
      <p:bldP spid="49" grpId="1" animBg="1"/>
      <p:bldP spid="49" grpId="2" animBg="1"/>
      <p:bldP spid="50" grpId="0" animBg="1"/>
      <p:bldP spid="50" grpId="1" animBg="1"/>
      <p:bldP spid="50" grpId="2" animBg="1"/>
      <p:bldP spid="51" grpId="0" animBg="1"/>
      <p:bldP spid="51" grpId="1" animBg="1"/>
      <p:bldP spid="51" grpId="2" animBg="1"/>
      <p:bldP spid="52" grpId="0" animBg="1"/>
      <p:bldP spid="52" grpId="1" animBg="1"/>
      <p:bldP spid="52" grpId="2" animBg="1"/>
      <p:bldP spid="53" grpId="0" animBg="1"/>
      <p:bldP spid="53" grpId="1" animBg="1"/>
      <p:bldP spid="53" grpId="2" animBg="1"/>
      <p:bldP spid="54" grpId="0" animBg="1"/>
      <p:bldP spid="54" grpId="1" animBg="1"/>
      <p:bldP spid="54" grpId="2" animBg="1"/>
      <p:bldP spid="55" grpId="0" animBg="1"/>
      <p:bldP spid="55" grpId="1" animBg="1"/>
      <p:bldP spid="55" grpId="2" animBg="1"/>
      <p:bldP spid="56" grpId="0" animBg="1"/>
    </p:bldLst>
  </p:timing>
</p:sld>
</file>

<file path=ppt/slides/slide22.xml><?xml version="1.0" encoding="utf-8"?>
<p:sld xmlns:a="http://schemas.openxmlformats.org/drawingml/2006/main" xmlns:r="http://schemas.openxmlformats.org/officeDocument/2006/relationships" xmlns:p="http://schemas.openxmlformats.org/presentationml/2006/main">
  <p:cSld>
    <p:bg>
      <p:bgPr>
        <a:gradFill flip="none" rotWithShape="1">
          <a:gsLst>
            <a:gs pos="33000">
              <a:srgbClr val="FFC000"/>
            </a:gs>
            <a:gs pos="50000">
              <a:srgbClr val="9CB86E"/>
            </a:gs>
            <a:gs pos="100000">
              <a:srgbClr val="156B13"/>
            </a:gs>
          </a:gsLst>
          <a:lin ang="10800000" scaled="1"/>
          <a:tileRect/>
        </a:gradFill>
        <a:effectLst/>
      </p:bgPr>
    </p:bg>
    <p:spTree>
      <p:nvGrpSpPr>
        <p:cNvPr id="1" name=""/>
        <p:cNvGrpSpPr/>
        <p:nvPr/>
      </p:nvGrpSpPr>
      <p:grpSpPr>
        <a:xfrm>
          <a:off x="0" y="0"/>
          <a:ext cx="0" cy="0"/>
          <a:chOff x="0" y="0"/>
          <a:chExt cx="0" cy="0"/>
        </a:xfrm>
      </p:grpSpPr>
      <p:pic>
        <p:nvPicPr>
          <p:cNvPr id="2" name="1 Imagen" descr="5563b8c021e8e.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Lágrima"/>
          <p:cNvSpPr/>
          <p:nvPr/>
        </p:nvSpPr>
        <p:spPr>
          <a:xfrm rot="21356934">
            <a:off x="3357554" y="1"/>
            <a:ext cx="1357322" cy="1357298"/>
          </a:xfrm>
          <a:prstGeom prst="teardrop">
            <a:avLst/>
          </a:prstGeom>
          <a:noFill/>
          <a:ln w="76200">
            <a:solidFill>
              <a:srgbClr val="FFFF00"/>
            </a:solidFill>
            <a:prstDash val="sysDot"/>
          </a:ln>
          <a:effectLst>
            <a:glow rad="101600">
              <a:schemeClr val="accent6">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4" name="3 Lágrima"/>
          <p:cNvSpPr/>
          <p:nvPr/>
        </p:nvSpPr>
        <p:spPr>
          <a:xfrm rot="16350246">
            <a:off x="4743867" y="29015"/>
            <a:ext cx="1357322" cy="1357298"/>
          </a:xfrm>
          <a:prstGeom prst="teardrop">
            <a:avLst/>
          </a:prstGeom>
          <a:noFill/>
          <a:ln w="76200">
            <a:solidFill>
              <a:srgbClr val="FFFF00"/>
            </a:solidFill>
            <a:prstDash val="sysDot"/>
          </a:ln>
          <a:effectLst>
            <a:glow rad="101600">
              <a:schemeClr val="accent6">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5" name="4 Lágrima"/>
          <p:cNvSpPr/>
          <p:nvPr/>
        </p:nvSpPr>
        <p:spPr>
          <a:xfrm>
            <a:off x="3286116" y="571482"/>
            <a:ext cx="1357322" cy="1327382"/>
          </a:xfrm>
          <a:prstGeom prst="teardrop">
            <a:avLst/>
          </a:prstGeom>
          <a:noFill/>
          <a:ln w="76200">
            <a:solidFill>
              <a:srgbClr val="FF6600"/>
            </a:solidFill>
            <a:prstDash val="sysDot"/>
          </a:ln>
          <a:effectLst>
            <a:glow rad="101600">
              <a:schemeClr val="accent6">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6" name="5 Lágrima"/>
          <p:cNvSpPr/>
          <p:nvPr/>
        </p:nvSpPr>
        <p:spPr>
          <a:xfrm rot="16350246">
            <a:off x="4688040" y="585552"/>
            <a:ext cx="1327405" cy="1357298"/>
          </a:xfrm>
          <a:prstGeom prst="teardrop">
            <a:avLst/>
          </a:prstGeom>
          <a:noFill/>
          <a:ln w="76200">
            <a:solidFill>
              <a:srgbClr val="FF6600"/>
            </a:solidFill>
            <a:prstDash val="sysDot"/>
          </a:ln>
          <a:effectLst>
            <a:glow rad="101600">
              <a:schemeClr val="accent6">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7" name="6 Lágrima"/>
          <p:cNvSpPr/>
          <p:nvPr/>
        </p:nvSpPr>
        <p:spPr>
          <a:xfrm rot="21432212">
            <a:off x="3284811" y="1428762"/>
            <a:ext cx="1357322" cy="1357298"/>
          </a:xfrm>
          <a:prstGeom prst="teardrop">
            <a:avLst/>
          </a:prstGeom>
          <a:noFill/>
          <a:ln w="76200">
            <a:solidFill>
              <a:srgbClr val="FFFF00"/>
            </a:solidFill>
            <a:prstDash val="sysDot"/>
          </a:ln>
          <a:effectLst>
            <a:glow rad="101600">
              <a:schemeClr val="accent6">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8" name="7 Lágrima"/>
          <p:cNvSpPr/>
          <p:nvPr/>
        </p:nvSpPr>
        <p:spPr>
          <a:xfrm rot="16350246">
            <a:off x="4671124" y="1457776"/>
            <a:ext cx="1357322" cy="1357298"/>
          </a:xfrm>
          <a:prstGeom prst="teardrop">
            <a:avLst/>
          </a:prstGeom>
          <a:noFill/>
          <a:ln w="76200">
            <a:solidFill>
              <a:srgbClr val="FFFF00"/>
            </a:solidFill>
            <a:prstDash val="sysDot"/>
          </a:ln>
          <a:effectLst>
            <a:glow rad="101600">
              <a:schemeClr val="accent6">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9" name="8 Lágrima"/>
          <p:cNvSpPr/>
          <p:nvPr/>
        </p:nvSpPr>
        <p:spPr>
          <a:xfrm>
            <a:off x="3213373" y="2000243"/>
            <a:ext cx="1357322" cy="1327382"/>
          </a:xfrm>
          <a:prstGeom prst="teardrop">
            <a:avLst/>
          </a:prstGeom>
          <a:noFill/>
          <a:ln w="76200">
            <a:solidFill>
              <a:srgbClr val="FF6600"/>
            </a:solidFill>
            <a:prstDash val="sysDot"/>
          </a:ln>
          <a:effectLst>
            <a:glow rad="101600">
              <a:schemeClr val="accent6">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10" name="9 Lágrima"/>
          <p:cNvSpPr/>
          <p:nvPr/>
        </p:nvSpPr>
        <p:spPr>
          <a:xfrm rot="16350246">
            <a:off x="4615297" y="2014313"/>
            <a:ext cx="1327405" cy="1357298"/>
          </a:xfrm>
          <a:prstGeom prst="teardrop">
            <a:avLst/>
          </a:prstGeom>
          <a:noFill/>
          <a:ln w="76200">
            <a:solidFill>
              <a:srgbClr val="FF6600"/>
            </a:solidFill>
            <a:prstDash val="sysDot"/>
          </a:ln>
          <a:effectLst>
            <a:glow rad="101600">
              <a:schemeClr val="accent6">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11" name="10 Lágrima"/>
          <p:cNvSpPr/>
          <p:nvPr/>
        </p:nvSpPr>
        <p:spPr>
          <a:xfrm rot="21361208">
            <a:off x="3286115" y="2857520"/>
            <a:ext cx="1357322" cy="1357298"/>
          </a:xfrm>
          <a:prstGeom prst="teardrop">
            <a:avLst/>
          </a:prstGeom>
          <a:noFill/>
          <a:ln w="76200">
            <a:solidFill>
              <a:srgbClr val="FFFF00"/>
            </a:solidFill>
            <a:prstDash val="sysDot"/>
          </a:ln>
          <a:effectLst>
            <a:glow rad="101600">
              <a:schemeClr val="accent6">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12" name="11 Lágrima"/>
          <p:cNvSpPr/>
          <p:nvPr/>
        </p:nvSpPr>
        <p:spPr>
          <a:xfrm rot="16350246">
            <a:off x="4600991" y="2815073"/>
            <a:ext cx="1357322" cy="1357298"/>
          </a:xfrm>
          <a:prstGeom prst="teardrop">
            <a:avLst/>
          </a:prstGeom>
          <a:noFill/>
          <a:ln w="76200">
            <a:solidFill>
              <a:srgbClr val="FFFF00"/>
            </a:solidFill>
            <a:prstDash val="sysDot"/>
          </a:ln>
          <a:effectLst>
            <a:glow rad="101600">
              <a:schemeClr val="accent6">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13" name="12 Lágrima"/>
          <p:cNvSpPr/>
          <p:nvPr/>
        </p:nvSpPr>
        <p:spPr>
          <a:xfrm>
            <a:off x="3214677" y="3429001"/>
            <a:ext cx="1357322" cy="1327382"/>
          </a:xfrm>
          <a:prstGeom prst="teardrop">
            <a:avLst/>
          </a:prstGeom>
          <a:noFill/>
          <a:ln w="76200">
            <a:solidFill>
              <a:srgbClr val="FF6600"/>
            </a:solidFill>
            <a:prstDash val="sysDot"/>
          </a:ln>
          <a:effectLst>
            <a:glow rad="101600">
              <a:schemeClr val="accent6">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14" name="13 Lágrima"/>
          <p:cNvSpPr/>
          <p:nvPr/>
        </p:nvSpPr>
        <p:spPr>
          <a:xfrm rot="16350246">
            <a:off x="4616601" y="3443071"/>
            <a:ext cx="1327405" cy="1357298"/>
          </a:xfrm>
          <a:prstGeom prst="teardrop">
            <a:avLst/>
          </a:prstGeom>
          <a:noFill/>
          <a:ln w="76200">
            <a:solidFill>
              <a:srgbClr val="FF6600"/>
            </a:solidFill>
            <a:prstDash val="sysDot"/>
          </a:ln>
          <a:effectLst>
            <a:glow rad="101600">
              <a:schemeClr val="accent6">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15" name="14 Lágrima"/>
          <p:cNvSpPr/>
          <p:nvPr/>
        </p:nvSpPr>
        <p:spPr>
          <a:xfrm>
            <a:off x="3214678" y="4286256"/>
            <a:ext cx="1357322" cy="1357298"/>
          </a:xfrm>
          <a:prstGeom prst="teardrop">
            <a:avLst/>
          </a:prstGeom>
          <a:noFill/>
          <a:ln w="76200">
            <a:solidFill>
              <a:srgbClr val="FFFF00"/>
            </a:solidFill>
            <a:prstDash val="sysDot"/>
          </a:ln>
          <a:effectLst>
            <a:glow rad="101600">
              <a:schemeClr val="accent6">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16" name="15 Lágrima"/>
          <p:cNvSpPr/>
          <p:nvPr/>
        </p:nvSpPr>
        <p:spPr>
          <a:xfrm rot="16350246">
            <a:off x="4599685" y="4315295"/>
            <a:ext cx="1357322" cy="1357298"/>
          </a:xfrm>
          <a:prstGeom prst="teardrop">
            <a:avLst/>
          </a:prstGeom>
          <a:noFill/>
          <a:ln w="76200">
            <a:solidFill>
              <a:srgbClr val="FFFF00"/>
            </a:solidFill>
            <a:prstDash val="sysDot"/>
          </a:ln>
          <a:effectLst>
            <a:glow rad="101600">
              <a:schemeClr val="accent6">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17" name="16 Rectángulo"/>
          <p:cNvSpPr/>
          <p:nvPr/>
        </p:nvSpPr>
        <p:spPr>
          <a:xfrm>
            <a:off x="-357222" y="-357208"/>
            <a:ext cx="9929882" cy="6357982"/>
          </a:xfrm>
          <a:prstGeom prst="rect">
            <a:avLst/>
          </a:prstGeom>
          <a:blipFill>
            <a:blip r:embed="rId3"/>
            <a:stretch>
              <a:fillRect/>
            </a:stretch>
          </a:blip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17"/>
                                        </p:tgtEl>
                                        <p:attrNameLst>
                                          <p:attrName>style.visibility</p:attrName>
                                        </p:attrNameLst>
                                      </p:cBhvr>
                                      <p:to>
                                        <p:strVal val="hidden"/>
                                      </p:to>
                                    </p:set>
                                  </p:childTnLst>
                                </p:cTn>
                              </p:par>
                              <p:par>
                                <p:cTn id="7" presetID="2" presetClass="entr" presetSubtype="4" fill="hold" grpId="0" nodeType="withEffect">
                                  <p:stCondLst>
                                    <p:cond delay="0"/>
                                  </p:stCondLst>
                                  <p:childTnLst>
                                    <p:set>
                                      <p:cBhvr>
                                        <p:cTn id="8" dur="1" fill="hold">
                                          <p:stCondLst>
                                            <p:cond delay="0"/>
                                          </p:stCondLst>
                                        </p:cTn>
                                        <p:tgtEl>
                                          <p:spTgt spid="3"/>
                                        </p:tgtEl>
                                        <p:attrNameLst>
                                          <p:attrName>style.visibility</p:attrName>
                                        </p:attrNameLst>
                                      </p:cBhvr>
                                      <p:to>
                                        <p:strVal val="visible"/>
                                      </p:to>
                                    </p:set>
                                    <p:anim calcmode="lin" valueType="num">
                                      <p:cBhvr additive="base">
                                        <p:cTn id="9" dur="2000" fill="hold"/>
                                        <p:tgtEl>
                                          <p:spTgt spid="3"/>
                                        </p:tgtEl>
                                        <p:attrNameLst>
                                          <p:attrName>ppt_x</p:attrName>
                                        </p:attrNameLst>
                                      </p:cBhvr>
                                      <p:tavLst>
                                        <p:tav tm="0">
                                          <p:val>
                                            <p:strVal val="#ppt_x"/>
                                          </p:val>
                                        </p:tav>
                                        <p:tav tm="100000">
                                          <p:val>
                                            <p:strVal val="#ppt_x"/>
                                          </p:val>
                                        </p:tav>
                                      </p:tavLst>
                                    </p:anim>
                                    <p:anim calcmode="lin" valueType="num">
                                      <p:cBhvr additive="base">
                                        <p:cTn id="10" dur="2000" fill="hold"/>
                                        <p:tgtEl>
                                          <p:spTgt spid="3"/>
                                        </p:tgtEl>
                                        <p:attrNameLst>
                                          <p:attrName>ppt_y</p:attrName>
                                        </p:attrNameLst>
                                      </p:cBhvr>
                                      <p:tavLst>
                                        <p:tav tm="0">
                                          <p:val>
                                            <p:strVal val="1+#ppt_h/2"/>
                                          </p:val>
                                        </p:tav>
                                        <p:tav tm="100000">
                                          <p:val>
                                            <p:strVal val="#ppt_y"/>
                                          </p:val>
                                        </p:tav>
                                      </p:tavLst>
                                    </p:anim>
                                  </p:childTnLst>
                                </p:cTn>
                              </p:par>
                              <p:par>
                                <p:cTn id="11" presetID="2" presetClass="entr" presetSubtype="4" fill="hold" grpId="0"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additive="base">
                                        <p:cTn id="13" dur="2000" fill="hold"/>
                                        <p:tgtEl>
                                          <p:spTgt spid="4"/>
                                        </p:tgtEl>
                                        <p:attrNameLst>
                                          <p:attrName>ppt_x</p:attrName>
                                        </p:attrNameLst>
                                      </p:cBhvr>
                                      <p:tavLst>
                                        <p:tav tm="0">
                                          <p:val>
                                            <p:strVal val="#ppt_x"/>
                                          </p:val>
                                        </p:tav>
                                        <p:tav tm="100000">
                                          <p:val>
                                            <p:strVal val="#ppt_x"/>
                                          </p:val>
                                        </p:tav>
                                      </p:tavLst>
                                    </p:anim>
                                    <p:anim calcmode="lin" valueType="num">
                                      <p:cBhvr additive="base">
                                        <p:cTn id="14" dur="2000" fill="hold"/>
                                        <p:tgtEl>
                                          <p:spTgt spid="4"/>
                                        </p:tgtEl>
                                        <p:attrNameLst>
                                          <p:attrName>ppt_y</p:attrName>
                                        </p:attrNameLst>
                                      </p:cBhvr>
                                      <p:tavLst>
                                        <p:tav tm="0">
                                          <p:val>
                                            <p:strVal val="1+#ppt_h/2"/>
                                          </p:val>
                                        </p:tav>
                                        <p:tav tm="100000">
                                          <p:val>
                                            <p:strVal val="#ppt_y"/>
                                          </p:val>
                                        </p:tav>
                                      </p:tavLst>
                                    </p:anim>
                                  </p:childTnLst>
                                </p:cTn>
                              </p:par>
                              <p:par>
                                <p:cTn id="15" presetID="2" presetClass="entr" presetSubtype="4" fill="hold" grpId="0" nodeType="withEffect">
                                  <p:stCondLst>
                                    <p:cond delay="0"/>
                                  </p:stCondLst>
                                  <p:childTnLst>
                                    <p:set>
                                      <p:cBhvr>
                                        <p:cTn id="16" dur="1" fill="hold">
                                          <p:stCondLst>
                                            <p:cond delay="0"/>
                                          </p:stCondLst>
                                        </p:cTn>
                                        <p:tgtEl>
                                          <p:spTgt spid="5"/>
                                        </p:tgtEl>
                                        <p:attrNameLst>
                                          <p:attrName>style.visibility</p:attrName>
                                        </p:attrNameLst>
                                      </p:cBhvr>
                                      <p:to>
                                        <p:strVal val="visible"/>
                                      </p:to>
                                    </p:set>
                                    <p:anim calcmode="lin" valueType="num">
                                      <p:cBhvr additive="base">
                                        <p:cTn id="17" dur="2000" fill="hold"/>
                                        <p:tgtEl>
                                          <p:spTgt spid="5"/>
                                        </p:tgtEl>
                                        <p:attrNameLst>
                                          <p:attrName>ppt_x</p:attrName>
                                        </p:attrNameLst>
                                      </p:cBhvr>
                                      <p:tavLst>
                                        <p:tav tm="0">
                                          <p:val>
                                            <p:strVal val="#ppt_x"/>
                                          </p:val>
                                        </p:tav>
                                        <p:tav tm="100000">
                                          <p:val>
                                            <p:strVal val="#ppt_x"/>
                                          </p:val>
                                        </p:tav>
                                      </p:tavLst>
                                    </p:anim>
                                    <p:anim calcmode="lin" valueType="num">
                                      <p:cBhvr additive="base">
                                        <p:cTn id="18" dur="2000" fill="hold"/>
                                        <p:tgtEl>
                                          <p:spTgt spid="5"/>
                                        </p:tgtEl>
                                        <p:attrNameLst>
                                          <p:attrName>ppt_y</p:attrName>
                                        </p:attrNameLst>
                                      </p:cBhvr>
                                      <p:tavLst>
                                        <p:tav tm="0">
                                          <p:val>
                                            <p:strVal val="1+#ppt_h/2"/>
                                          </p:val>
                                        </p:tav>
                                        <p:tav tm="100000">
                                          <p:val>
                                            <p:strVal val="#ppt_y"/>
                                          </p:val>
                                        </p:tav>
                                      </p:tavLst>
                                    </p:anim>
                                  </p:childTnLst>
                                </p:cTn>
                              </p:par>
                              <p:par>
                                <p:cTn id="19" presetID="2" presetClass="entr" presetSubtype="4" fill="hold" grpId="0" nodeType="withEffect">
                                  <p:stCondLst>
                                    <p:cond delay="0"/>
                                  </p:stCondLst>
                                  <p:childTnLst>
                                    <p:set>
                                      <p:cBhvr>
                                        <p:cTn id="20" dur="1" fill="hold">
                                          <p:stCondLst>
                                            <p:cond delay="0"/>
                                          </p:stCondLst>
                                        </p:cTn>
                                        <p:tgtEl>
                                          <p:spTgt spid="6"/>
                                        </p:tgtEl>
                                        <p:attrNameLst>
                                          <p:attrName>style.visibility</p:attrName>
                                        </p:attrNameLst>
                                      </p:cBhvr>
                                      <p:to>
                                        <p:strVal val="visible"/>
                                      </p:to>
                                    </p:set>
                                    <p:anim calcmode="lin" valueType="num">
                                      <p:cBhvr additive="base">
                                        <p:cTn id="21" dur="2000" fill="hold"/>
                                        <p:tgtEl>
                                          <p:spTgt spid="6"/>
                                        </p:tgtEl>
                                        <p:attrNameLst>
                                          <p:attrName>ppt_x</p:attrName>
                                        </p:attrNameLst>
                                      </p:cBhvr>
                                      <p:tavLst>
                                        <p:tav tm="0">
                                          <p:val>
                                            <p:strVal val="#ppt_x"/>
                                          </p:val>
                                        </p:tav>
                                        <p:tav tm="100000">
                                          <p:val>
                                            <p:strVal val="#ppt_x"/>
                                          </p:val>
                                        </p:tav>
                                      </p:tavLst>
                                    </p:anim>
                                    <p:anim calcmode="lin" valueType="num">
                                      <p:cBhvr additive="base">
                                        <p:cTn id="22" dur="2000" fill="hold"/>
                                        <p:tgtEl>
                                          <p:spTgt spid="6"/>
                                        </p:tgtEl>
                                        <p:attrNameLst>
                                          <p:attrName>ppt_y</p:attrName>
                                        </p:attrNameLst>
                                      </p:cBhvr>
                                      <p:tavLst>
                                        <p:tav tm="0">
                                          <p:val>
                                            <p:strVal val="1+#ppt_h/2"/>
                                          </p:val>
                                        </p:tav>
                                        <p:tav tm="100000">
                                          <p:val>
                                            <p:strVal val="#ppt_y"/>
                                          </p:val>
                                        </p:tav>
                                      </p:tavLst>
                                    </p:anim>
                                  </p:childTnLst>
                                </p:cTn>
                              </p:par>
                              <p:par>
                                <p:cTn id="23" presetID="2" presetClass="entr" presetSubtype="4" fill="hold" grpId="0" nodeType="withEffect">
                                  <p:stCondLst>
                                    <p:cond delay="0"/>
                                  </p:stCondLst>
                                  <p:childTnLst>
                                    <p:set>
                                      <p:cBhvr>
                                        <p:cTn id="24" dur="1" fill="hold">
                                          <p:stCondLst>
                                            <p:cond delay="0"/>
                                          </p:stCondLst>
                                        </p:cTn>
                                        <p:tgtEl>
                                          <p:spTgt spid="7"/>
                                        </p:tgtEl>
                                        <p:attrNameLst>
                                          <p:attrName>style.visibility</p:attrName>
                                        </p:attrNameLst>
                                      </p:cBhvr>
                                      <p:to>
                                        <p:strVal val="visible"/>
                                      </p:to>
                                    </p:set>
                                    <p:anim calcmode="lin" valueType="num">
                                      <p:cBhvr additive="base">
                                        <p:cTn id="25" dur="2000" fill="hold"/>
                                        <p:tgtEl>
                                          <p:spTgt spid="7"/>
                                        </p:tgtEl>
                                        <p:attrNameLst>
                                          <p:attrName>ppt_x</p:attrName>
                                        </p:attrNameLst>
                                      </p:cBhvr>
                                      <p:tavLst>
                                        <p:tav tm="0">
                                          <p:val>
                                            <p:strVal val="#ppt_x"/>
                                          </p:val>
                                        </p:tav>
                                        <p:tav tm="100000">
                                          <p:val>
                                            <p:strVal val="#ppt_x"/>
                                          </p:val>
                                        </p:tav>
                                      </p:tavLst>
                                    </p:anim>
                                    <p:anim calcmode="lin" valueType="num">
                                      <p:cBhvr additive="base">
                                        <p:cTn id="26" dur="2000" fill="hold"/>
                                        <p:tgtEl>
                                          <p:spTgt spid="7"/>
                                        </p:tgtEl>
                                        <p:attrNameLst>
                                          <p:attrName>ppt_y</p:attrName>
                                        </p:attrNameLst>
                                      </p:cBhvr>
                                      <p:tavLst>
                                        <p:tav tm="0">
                                          <p:val>
                                            <p:strVal val="1+#ppt_h/2"/>
                                          </p:val>
                                        </p:tav>
                                        <p:tav tm="100000">
                                          <p:val>
                                            <p:strVal val="#ppt_y"/>
                                          </p:val>
                                        </p:tav>
                                      </p:tavLst>
                                    </p:anim>
                                  </p:childTnLst>
                                </p:cTn>
                              </p:par>
                              <p:par>
                                <p:cTn id="27" presetID="2" presetClass="entr" presetSubtype="4" fill="hold" grpId="0" nodeType="withEffect">
                                  <p:stCondLst>
                                    <p:cond delay="0"/>
                                  </p:stCondLst>
                                  <p:childTnLst>
                                    <p:set>
                                      <p:cBhvr>
                                        <p:cTn id="28" dur="1" fill="hold">
                                          <p:stCondLst>
                                            <p:cond delay="0"/>
                                          </p:stCondLst>
                                        </p:cTn>
                                        <p:tgtEl>
                                          <p:spTgt spid="8"/>
                                        </p:tgtEl>
                                        <p:attrNameLst>
                                          <p:attrName>style.visibility</p:attrName>
                                        </p:attrNameLst>
                                      </p:cBhvr>
                                      <p:to>
                                        <p:strVal val="visible"/>
                                      </p:to>
                                    </p:set>
                                    <p:anim calcmode="lin" valueType="num">
                                      <p:cBhvr additive="base">
                                        <p:cTn id="29" dur="2000" fill="hold"/>
                                        <p:tgtEl>
                                          <p:spTgt spid="8"/>
                                        </p:tgtEl>
                                        <p:attrNameLst>
                                          <p:attrName>ppt_x</p:attrName>
                                        </p:attrNameLst>
                                      </p:cBhvr>
                                      <p:tavLst>
                                        <p:tav tm="0">
                                          <p:val>
                                            <p:strVal val="#ppt_x"/>
                                          </p:val>
                                        </p:tav>
                                        <p:tav tm="100000">
                                          <p:val>
                                            <p:strVal val="#ppt_x"/>
                                          </p:val>
                                        </p:tav>
                                      </p:tavLst>
                                    </p:anim>
                                    <p:anim calcmode="lin" valueType="num">
                                      <p:cBhvr additive="base">
                                        <p:cTn id="30" dur="2000" fill="hold"/>
                                        <p:tgtEl>
                                          <p:spTgt spid="8"/>
                                        </p:tgtEl>
                                        <p:attrNameLst>
                                          <p:attrName>ppt_y</p:attrName>
                                        </p:attrNameLst>
                                      </p:cBhvr>
                                      <p:tavLst>
                                        <p:tav tm="0">
                                          <p:val>
                                            <p:strVal val="1+#ppt_h/2"/>
                                          </p:val>
                                        </p:tav>
                                        <p:tav tm="100000">
                                          <p:val>
                                            <p:strVal val="#ppt_y"/>
                                          </p:val>
                                        </p:tav>
                                      </p:tavLst>
                                    </p:anim>
                                  </p:childTnLst>
                                </p:cTn>
                              </p:par>
                              <p:par>
                                <p:cTn id="31" presetID="2" presetClass="entr" presetSubtype="4" fill="hold" grpId="0" nodeType="withEffect">
                                  <p:stCondLst>
                                    <p:cond delay="0"/>
                                  </p:stCondLst>
                                  <p:childTnLst>
                                    <p:set>
                                      <p:cBhvr>
                                        <p:cTn id="32" dur="1" fill="hold">
                                          <p:stCondLst>
                                            <p:cond delay="0"/>
                                          </p:stCondLst>
                                        </p:cTn>
                                        <p:tgtEl>
                                          <p:spTgt spid="9"/>
                                        </p:tgtEl>
                                        <p:attrNameLst>
                                          <p:attrName>style.visibility</p:attrName>
                                        </p:attrNameLst>
                                      </p:cBhvr>
                                      <p:to>
                                        <p:strVal val="visible"/>
                                      </p:to>
                                    </p:set>
                                    <p:anim calcmode="lin" valueType="num">
                                      <p:cBhvr additive="base">
                                        <p:cTn id="33" dur="2000" fill="hold"/>
                                        <p:tgtEl>
                                          <p:spTgt spid="9"/>
                                        </p:tgtEl>
                                        <p:attrNameLst>
                                          <p:attrName>ppt_x</p:attrName>
                                        </p:attrNameLst>
                                      </p:cBhvr>
                                      <p:tavLst>
                                        <p:tav tm="0">
                                          <p:val>
                                            <p:strVal val="#ppt_x"/>
                                          </p:val>
                                        </p:tav>
                                        <p:tav tm="100000">
                                          <p:val>
                                            <p:strVal val="#ppt_x"/>
                                          </p:val>
                                        </p:tav>
                                      </p:tavLst>
                                    </p:anim>
                                    <p:anim calcmode="lin" valueType="num">
                                      <p:cBhvr additive="base">
                                        <p:cTn id="34" dur="2000" fill="hold"/>
                                        <p:tgtEl>
                                          <p:spTgt spid="9"/>
                                        </p:tgtEl>
                                        <p:attrNameLst>
                                          <p:attrName>ppt_y</p:attrName>
                                        </p:attrNameLst>
                                      </p:cBhvr>
                                      <p:tavLst>
                                        <p:tav tm="0">
                                          <p:val>
                                            <p:strVal val="1+#ppt_h/2"/>
                                          </p:val>
                                        </p:tav>
                                        <p:tav tm="100000">
                                          <p:val>
                                            <p:strVal val="#ppt_y"/>
                                          </p:val>
                                        </p:tav>
                                      </p:tavLst>
                                    </p:anim>
                                  </p:childTnLst>
                                </p:cTn>
                              </p:par>
                              <p:par>
                                <p:cTn id="35" presetID="2" presetClass="entr" presetSubtype="4" fill="hold" grpId="0" nodeType="withEffect">
                                  <p:stCondLst>
                                    <p:cond delay="0"/>
                                  </p:stCondLst>
                                  <p:childTnLst>
                                    <p:set>
                                      <p:cBhvr>
                                        <p:cTn id="36" dur="1" fill="hold">
                                          <p:stCondLst>
                                            <p:cond delay="0"/>
                                          </p:stCondLst>
                                        </p:cTn>
                                        <p:tgtEl>
                                          <p:spTgt spid="10"/>
                                        </p:tgtEl>
                                        <p:attrNameLst>
                                          <p:attrName>style.visibility</p:attrName>
                                        </p:attrNameLst>
                                      </p:cBhvr>
                                      <p:to>
                                        <p:strVal val="visible"/>
                                      </p:to>
                                    </p:set>
                                    <p:anim calcmode="lin" valueType="num">
                                      <p:cBhvr additive="base">
                                        <p:cTn id="37" dur="2000" fill="hold"/>
                                        <p:tgtEl>
                                          <p:spTgt spid="10"/>
                                        </p:tgtEl>
                                        <p:attrNameLst>
                                          <p:attrName>ppt_x</p:attrName>
                                        </p:attrNameLst>
                                      </p:cBhvr>
                                      <p:tavLst>
                                        <p:tav tm="0">
                                          <p:val>
                                            <p:strVal val="#ppt_x"/>
                                          </p:val>
                                        </p:tav>
                                        <p:tav tm="100000">
                                          <p:val>
                                            <p:strVal val="#ppt_x"/>
                                          </p:val>
                                        </p:tav>
                                      </p:tavLst>
                                    </p:anim>
                                    <p:anim calcmode="lin" valueType="num">
                                      <p:cBhvr additive="base">
                                        <p:cTn id="38" dur="2000" fill="hold"/>
                                        <p:tgtEl>
                                          <p:spTgt spid="10"/>
                                        </p:tgtEl>
                                        <p:attrNameLst>
                                          <p:attrName>ppt_y</p:attrName>
                                        </p:attrNameLst>
                                      </p:cBhvr>
                                      <p:tavLst>
                                        <p:tav tm="0">
                                          <p:val>
                                            <p:strVal val="1+#ppt_h/2"/>
                                          </p:val>
                                        </p:tav>
                                        <p:tav tm="100000">
                                          <p:val>
                                            <p:strVal val="#ppt_y"/>
                                          </p:val>
                                        </p:tav>
                                      </p:tavLst>
                                    </p:anim>
                                  </p:childTnLst>
                                </p:cTn>
                              </p:par>
                              <p:par>
                                <p:cTn id="39" presetID="2" presetClass="entr" presetSubtype="4" fill="hold" grpId="0" nodeType="withEffect">
                                  <p:stCondLst>
                                    <p:cond delay="0"/>
                                  </p:stCondLst>
                                  <p:childTnLst>
                                    <p:set>
                                      <p:cBhvr>
                                        <p:cTn id="40" dur="1" fill="hold">
                                          <p:stCondLst>
                                            <p:cond delay="0"/>
                                          </p:stCondLst>
                                        </p:cTn>
                                        <p:tgtEl>
                                          <p:spTgt spid="11"/>
                                        </p:tgtEl>
                                        <p:attrNameLst>
                                          <p:attrName>style.visibility</p:attrName>
                                        </p:attrNameLst>
                                      </p:cBhvr>
                                      <p:to>
                                        <p:strVal val="visible"/>
                                      </p:to>
                                    </p:set>
                                    <p:anim calcmode="lin" valueType="num">
                                      <p:cBhvr additive="base">
                                        <p:cTn id="41" dur="2000" fill="hold"/>
                                        <p:tgtEl>
                                          <p:spTgt spid="11"/>
                                        </p:tgtEl>
                                        <p:attrNameLst>
                                          <p:attrName>ppt_x</p:attrName>
                                        </p:attrNameLst>
                                      </p:cBhvr>
                                      <p:tavLst>
                                        <p:tav tm="0">
                                          <p:val>
                                            <p:strVal val="#ppt_x"/>
                                          </p:val>
                                        </p:tav>
                                        <p:tav tm="100000">
                                          <p:val>
                                            <p:strVal val="#ppt_x"/>
                                          </p:val>
                                        </p:tav>
                                      </p:tavLst>
                                    </p:anim>
                                    <p:anim calcmode="lin" valueType="num">
                                      <p:cBhvr additive="base">
                                        <p:cTn id="42" dur="2000" fill="hold"/>
                                        <p:tgtEl>
                                          <p:spTgt spid="11"/>
                                        </p:tgtEl>
                                        <p:attrNameLst>
                                          <p:attrName>ppt_y</p:attrName>
                                        </p:attrNameLst>
                                      </p:cBhvr>
                                      <p:tavLst>
                                        <p:tav tm="0">
                                          <p:val>
                                            <p:strVal val="1+#ppt_h/2"/>
                                          </p:val>
                                        </p:tav>
                                        <p:tav tm="100000">
                                          <p:val>
                                            <p:strVal val="#ppt_y"/>
                                          </p:val>
                                        </p:tav>
                                      </p:tavLst>
                                    </p:anim>
                                  </p:childTnLst>
                                </p:cTn>
                              </p:par>
                              <p:par>
                                <p:cTn id="43" presetID="2" presetClass="entr" presetSubtype="4" fill="hold" grpId="0" nodeType="withEffect">
                                  <p:stCondLst>
                                    <p:cond delay="0"/>
                                  </p:stCondLst>
                                  <p:childTnLst>
                                    <p:set>
                                      <p:cBhvr>
                                        <p:cTn id="44" dur="1" fill="hold">
                                          <p:stCondLst>
                                            <p:cond delay="0"/>
                                          </p:stCondLst>
                                        </p:cTn>
                                        <p:tgtEl>
                                          <p:spTgt spid="12"/>
                                        </p:tgtEl>
                                        <p:attrNameLst>
                                          <p:attrName>style.visibility</p:attrName>
                                        </p:attrNameLst>
                                      </p:cBhvr>
                                      <p:to>
                                        <p:strVal val="visible"/>
                                      </p:to>
                                    </p:set>
                                    <p:anim calcmode="lin" valueType="num">
                                      <p:cBhvr additive="base">
                                        <p:cTn id="45" dur="2000" fill="hold"/>
                                        <p:tgtEl>
                                          <p:spTgt spid="12"/>
                                        </p:tgtEl>
                                        <p:attrNameLst>
                                          <p:attrName>ppt_x</p:attrName>
                                        </p:attrNameLst>
                                      </p:cBhvr>
                                      <p:tavLst>
                                        <p:tav tm="0">
                                          <p:val>
                                            <p:strVal val="#ppt_x"/>
                                          </p:val>
                                        </p:tav>
                                        <p:tav tm="100000">
                                          <p:val>
                                            <p:strVal val="#ppt_x"/>
                                          </p:val>
                                        </p:tav>
                                      </p:tavLst>
                                    </p:anim>
                                    <p:anim calcmode="lin" valueType="num">
                                      <p:cBhvr additive="base">
                                        <p:cTn id="46" dur="2000" fill="hold"/>
                                        <p:tgtEl>
                                          <p:spTgt spid="12"/>
                                        </p:tgtEl>
                                        <p:attrNameLst>
                                          <p:attrName>ppt_y</p:attrName>
                                        </p:attrNameLst>
                                      </p:cBhvr>
                                      <p:tavLst>
                                        <p:tav tm="0">
                                          <p:val>
                                            <p:strVal val="1+#ppt_h/2"/>
                                          </p:val>
                                        </p:tav>
                                        <p:tav tm="100000">
                                          <p:val>
                                            <p:strVal val="#ppt_y"/>
                                          </p:val>
                                        </p:tav>
                                      </p:tavLst>
                                    </p:anim>
                                  </p:childTnLst>
                                </p:cTn>
                              </p:par>
                              <p:par>
                                <p:cTn id="47" presetID="2" presetClass="entr" presetSubtype="4" fill="hold" grpId="0" nodeType="withEffect">
                                  <p:stCondLst>
                                    <p:cond delay="0"/>
                                  </p:stCondLst>
                                  <p:childTnLst>
                                    <p:set>
                                      <p:cBhvr>
                                        <p:cTn id="48" dur="1" fill="hold">
                                          <p:stCondLst>
                                            <p:cond delay="0"/>
                                          </p:stCondLst>
                                        </p:cTn>
                                        <p:tgtEl>
                                          <p:spTgt spid="13"/>
                                        </p:tgtEl>
                                        <p:attrNameLst>
                                          <p:attrName>style.visibility</p:attrName>
                                        </p:attrNameLst>
                                      </p:cBhvr>
                                      <p:to>
                                        <p:strVal val="visible"/>
                                      </p:to>
                                    </p:set>
                                    <p:anim calcmode="lin" valueType="num">
                                      <p:cBhvr additive="base">
                                        <p:cTn id="49" dur="2000" fill="hold"/>
                                        <p:tgtEl>
                                          <p:spTgt spid="13"/>
                                        </p:tgtEl>
                                        <p:attrNameLst>
                                          <p:attrName>ppt_x</p:attrName>
                                        </p:attrNameLst>
                                      </p:cBhvr>
                                      <p:tavLst>
                                        <p:tav tm="0">
                                          <p:val>
                                            <p:strVal val="#ppt_x"/>
                                          </p:val>
                                        </p:tav>
                                        <p:tav tm="100000">
                                          <p:val>
                                            <p:strVal val="#ppt_x"/>
                                          </p:val>
                                        </p:tav>
                                      </p:tavLst>
                                    </p:anim>
                                    <p:anim calcmode="lin" valueType="num">
                                      <p:cBhvr additive="base">
                                        <p:cTn id="50" dur="2000" fill="hold"/>
                                        <p:tgtEl>
                                          <p:spTgt spid="13"/>
                                        </p:tgtEl>
                                        <p:attrNameLst>
                                          <p:attrName>ppt_y</p:attrName>
                                        </p:attrNameLst>
                                      </p:cBhvr>
                                      <p:tavLst>
                                        <p:tav tm="0">
                                          <p:val>
                                            <p:strVal val="1+#ppt_h/2"/>
                                          </p:val>
                                        </p:tav>
                                        <p:tav tm="100000">
                                          <p:val>
                                            <p:strVal val="#ppt_y"/>
                                          </p:val>
                                        </p:tav>
                                      </p:tavLst>
                                    </p:anim>
                                  </p:childTnLst>
                                </p:cTn>
                              </p:par>
                              <p:par>
                                <p:cTn id="51" presetID="2" presetClass="entr" presetSubtype="4" fill="hold" grpId="0" nodeType="withEffect">
                                  <p:stCondLst>
                                    <p:cond delay="0"/>
                                  </p:stCondLst>
                                  <p:childTnLst>
                                    <p:set>
                                      <p:cBhvr>
                                        <p:cTn id="52" dur="1" fill="hold">
                                          <p:stCondLst>
                                            <p:cond delay="0"/>
                                          </p:stCondLst>
                                        </p:cTn>
                                        <p:tgtEl>
                                          <p:spTgt spid="14"/>
                                        </p:tgtEl>
                                        <p:attrNameLst>
                                          <p:attrName>style.visibility</p:attrName>
                                        </p:attrNameLst>
                                      </p:cBhvr>
                                      <p:to>
                                        <p:strVal val="visible"/>
                                      </p:to>
                                    </p:set>
                                    <p:anim calcmode="lin" valueType="num">
                                      <p:cBhvr additive="base">
                                        <p:cTn id="53" dur="2000" fill="hold"/>
                                        <p:tgtEl>
                                          <p:spTgt spid="14"/>
                                        </p:tgtEl>
                                        <p:attrNameLst>
                                          <p:attrName>ppt_x</p:attrName>
                                        </p:attrNameLst>
                                      </p:cBhvr>
                                      <p:tavLst>
                                        <p:tav tm="0">
                                          <p:val>
                                            <p:strVal val="#ppt_x"/>
                                          </p:val>
                                        </p:tav>
                                        <p:tav tm="100000">
                                          <p:val>
                                            <p:strVal val="#ppt_x"/>
                                          </p:val>
                                        </p:tav>
                                      </p:tavLst>
                                    </p:anim>
                                    <p:anim calcmode="lin" valueType="num">
                                      <p:cBhvr additive="base">
                                        <p:cTn id="54" dur="2000" fill="hold"/>
                                        <p:tgtEl>
                                          <p:spTgt spid="14"/>
                                        </p:tgtEl>
                                        <p:attrNameLst>
                                          <p:attrName>ppt_y</p:attrName>
                                        </p:attrNameLst>
                                      </p:cBhvr>
                                      <p:tavLst>
                                        <p:tav tm="0">
                                          <p:val>
                                            <p:strVal val="1+#ppt_h/2"/>
                                          </p:val>
                                        </p:tav>
                                        <p:tav tm="100000">
                                          <p:val>
                                            <p:strVal val="#ppt_y"/>
                                          </p:val>
                                        </p:tav>
                                      </p:tavLst>
                                    </p:anim>
                                  </p:childTnLst>
                                </p:cTn>
                              </p:par>
                              <p:par>
                                <p:cTn id="55" presetID="2" presetClass="entr" presetSubtype="4" fill="hold" grpId="0" nodeType="withEffect">
                                  <p:stCondLst>
                                    <p:cond delay="0"/>
                                  </p:stCondLst>
                                  <p:childTnLst>
                                    <p:set>
                                      <p:cBhvr>
                                        <p:cTn id="56" dur="1" fill="hold">
                                          <p:stCondLst>
                                            <p:cond delay="0"/>
                                          </p:stCondLst>
                                        </p:cTn>
                                        <p:tgtEl>
                                          <p:spTgt spid="15"/>
                                        </p:tgtEl>
                                        <p:attrNameLst>
                                          <p:attrName>style.visibility</p:attrName>
                                        </p:attrNameLst>
                                      </p:cBhvr>
                                      <p:to>
                                        <p:strVal val="visible"/>
                                      </p:to>
                                    </p:set>
                                    <p:anim calcmode="lin" valueType="num">
                                      <p:cBhvr additive="base">
                                        <p:cTn id="57" dur="2000" fill="hold"/>
                                        <p:tgtEl>
                                          <p:spTgt spid="15"/>
                                        </p:tgtEl>
                                        <p:attrNameLst>
                                          <p:attrName>ppt_x</p:attrName>
                                        </p:attrNameLst>
                                      </p:cBhvr>
                                      <p:tavLst>
                                        <p:tav tm="0">
                                          <p:val>
                                            <p:strVal val="#ppt_x"/>
                                          </p:val>
                                        </p:tav>
                                        <p:tav tm="100000">
                                          <p:val>
                                            <p:strVal val="#ppt_x"/>
                                          </p:val>
                                        </p:tav>
                                      </p:tavLst>
                                    </p:anim>
                                    <p:anim calcmode="lin" valueType="num">
                                      <p:cBhvr additive="base">
                                        <p:cTn id="58" dur="2000" fill="hold"/>
                                        <p:tgtEl>
                                          <p:spTgt spid="15"/>
                                        </p:tgtEl>
                                        <p:attrNameLst>
                                          <p:attrName>ppt_y</p:attrName>
                                        </p:attrNameLst>
                                      </p:cBhvr>
                                      <p:tavLst>
                                        <p:tav tm="0">
                                          <p:val>
                                            <p:strVal val="1+#ppt_h/2"/>
                                          </p:val>
                                        </p:tav>
                                        <p:tav tm="100000">
                                          <p:val>
                                            <p:strVal val="#ppt_y"/>
                                          </p:val>
                                        </p:tav>
                                      </p:tavLst>
                                    </p:anim>
                                  </p:childTnLst>
                                </p:cTn>
                              </p:par>
                              <p:par>
                                <p:cTn id="59" presetID="2" presetClass="entr" presetSubtype="4" fill="hold" grpId="0" nodeType="withEffect">
                                  <p:stCondLst>
                                    <p:cond delay="0"/>
                                  </p:stCondLst>
                                  <p:childTnLst>
                                    <p:set>
                                      <p:cBhvr>
                                        <p:cTn id="60" dur="1" fill="hold">
                                          <p:stCondLst>
                                            <p:cond delay="0"/>
                                          </p:stCondLst>
                                        </p:cTn>
                                        <p:tgtEl>
                                          <p:spTgt spid="16"/>
                                        </p:tgtEl>
                                        <p:attrNameLst>
                                          <p:attrName>style.visibility</p:attrName>
                                        </p:attrNameLst>
                                      </p:cBhvr>
                                      <p:to>
                                        <p:strVal val="visible"/>
                                      </p:to>
                                    </p:set>
                                    <p:anim calcmode="lin" valueType="num">
                                      <p:cBhvr additive="base">
                                        <p:cTn id="61" dur="2000" fill="hold"/>
                                        <p:tgtEl>
                                          <p:spTgt spid="16"/>
                                        </p:tgtEl>
                                        <p:attrNameLst>
                                          <p:attrName>ppt_x</p:attrName>
                                        </p:attrNameLst>
                                      </p:cBhvr>
                                      <p:tavLst>
                                        <p:tav tm="0">
                                          <p:val>
                                            <p:strVal val="#ppt_x"/>
                                          </p:val>
                                        </p:tav>
                                        <p:tav tm="100000">
                                          <p:val>
                                            <p:strVal val="#ppt_x"/>
                                          </p:val>
                                        </p:tav>
                                      </p:tavLst>
                                    </p:anim>
                                    <p:anim calcmode="lin" valueType="num">
                                      <p:cBhvr additive="base">
                                        <p:cTn id="62" dur="2000" fill="hold"/>
                                        <p:tgtEl>
                                          <p:spTgt spid="16"/>
                                        </p:tgtEl>
                                        <p:attrNameLst>
                                          <p:attrName>ppt_y</p:attrName>
                                        </p:attrNameLst>
                                      </p:cBhvr>
                                      <p:tavLst>
                                        <p:tav tm="0">
                                          <p:val>
                                            <p:strVal val="1+#ppt_h/2"/>
                                          </p:val>
                                        </p:tav>
                                        <p:tav tm="100000">
                                          <p:val>
                                            <p:strVal val="#ppt_y"/>
                                          </p:val>
                                        </p:tav>
                                      </p:tavLst>
                                    </p:anim>
                                  </p:childTnLst>
                                </p:cTn>
                              </p:par>
                              <p:par>
                                <p:cTn id="63" presetID="8" presetClass="emph" presetSubtype="0" fill="hold" grpId="1" nodeType="withEffect">
                                  <p:stCondLst>
                                    <p:cond delay="0"/>
                                  </p:stCondLst>
                                  <p:childTnLst>
                                    <p:animRot by="21600000">
                                      <p:cBhvr>
                                        <p:cTn id="64" dur="2000" fill="hold"/>
                                        <p:tgtEl>
                                          <p:spTgt spid="3"/>
                                        </p:tgtEl>
                                        <p:attrNameLst>
                                          <p:attrName>r</p:attrName>
                                        </p:attrNameLst>
                                      </p:cBhvr>
                                    </p:animRot>
                                  </p:childTnLst>
                                </p:cTn>
                              </p:par>
                              <p:par>
                                <p:cTn id="65" presetID="8" presetClass="emph" presetSubtype="0" fill="hold" grpId="1" nodeType="withEffect">
                                  <p:stCondLst>
                                    <p:cond delay="0"/>
                                  </p:stCondLst>
                                  <p:childTnLst>
                                    <p:animRot by="21600000">
                                      <p:cBhvr>
                                        <p:cTn id="66" dur="2000" fill="hold"/>
                                        <p:tgtEl>
                                          <p:spTgt spid="5"/>
                                        </p:tgtEl>
                                        <p:attrNameLst>
                                          <p:attrName>r</p:attrName>
                                        </p:attrNameLst>
                                      </p:cBhvr>
                                    </p:animRot>
                                  </p:childTnLst>
                                </p:cTn>
                              </p:par>
                              <p:par>
                                <p:cTn id="67" presetID="8" presetClass="emph" presetSubtype="0" fill="hold" grpId="1" nodeType="withEffect">
                                  <p:stCondLst>
                                    <p:cond delay="0"/>
                                  </p:stCondLst>
                                  <p:childTnLst>
                                    <p:animRot by="21600000">
                                      <p:cBhvr>
                                        <p:cTn id="68" dur="2000" fill="hold"/>
                                        <p:tgtEl>
                                          <p:spTgt spid="7"/>
                                        </p:tgtEl>
                                        <p:attrNameLst>
                                          <p:attrName>r</p:attrName>
                                        </p:attrNameLst>
                                      </p:cBhvr>
                                    </p:animRot>
                                  </p:childTnLst>
                                </p:cTn>
                              </p:par>
                              <p:par>
                                <p:cTn id="69" presetID="8" presetClass="emph" presetSubtype="0" fill="hold" grpId="1" nodeType="withEffect">
                                  <p:stCondLst>
                                    <p:cond delay="0"/>
                                  </p:stCondLst>
                                  <p:childTnLst>
                                    <p:animRot by="21600000">
                                      <p:cBhvr>
                                        <p:cTn id="70" dur="2000" fill="hold"/>
                                        <p:tgtEl>
                                          <p:spTgt spid="9"/>
                                        </p:tgtEl>
                                        <p:attrNameLst>
                                          <p:attrName>r</p:attrName>
                                        </p:attrNameLst>
                                      </p:cBhvr>
                                    </p:animRot>
                                  </p:childTnLst>
                                </p:cTn>
                              </p:par>
                              <p:par>
                                <p:cTn id="71" presetID="8" presetClass="emph" presetSubtype="0" fill="hold" grpId="1" nodeType="withEffect">
                                  <p:stCondLst>
                                    <p:cond delay="0"/>
                                  </p:stCondLst>
                                  <p:childTnLst>
                                    <p:animRot by="21600000">
                                      <p:cBhvr>
                                        <p:cTn id="72" dur="2000" fill="hold"/>
                                        <p:tgtEl>
                                          <p:spTgt spid="11"/>
                                        </p:tgtEl>
                                        <p:attrNameLst>
                                          <p:attrName>r</p:attrName>
                                        </p:attrNameLst>
                                      </p:cBhvr>
                                    </p:animRot>
                                  </p:childTnLst>
                                </p:cTn>
                              </p:par>
                              <p:par>
                                <p:cTn id="73" presetID="8" presetClass="emph" presetSubtype="0" fill="hold" grpId="1" nodeType="withEffect">
                                  <p:stCondLst>
                                    <p:cond delay="0"/>
                                  </p:stCondLst>
                                  <p:childTnLst>
                                    <p:animRot by="21600000">
                                      <p:cBhvr>
                                        <p:cTn id="74" dur="2000" fill="hold"/>
                                        <p:tgtEl>
                                          <p:spTgt spid="13"/>
                                        </p:tgtEl>
                                        <p:attrNameLst>
                                          <p:attrName>r</p:attrName>
                                        </p:attrNameLst>
                                      </p:cBhvr>
                                    </p:animRot>
                                  </p:childTnLst>
                                </p:cTn>
                              </p:par>
                              <p:par>
                                <p:cTn id="75" presetID="8" presetClass="emph" presetSubtype="0" fill="hold" grpId="1" nodeType="withEffect">
                                  <p:stCondLst>
                                    <p:cond delay="0"/>
                                  </p:stCondLst>
                                  <p:childTnLst>
                                    <p:animRot by="21600000">
                                      <p:cBhvr>
                                        <p:cTn id="76" dur="2000" fill="hold"/>
                                        <p:tgtEl>
                                          <p:spTgt spid="15"/>
                                        </p:tgtEl>
                                        <p:attrNameLst>
                                          <p:attrName>r</p:attrName>
                                        </p:attrNameLst>
                                      </p:cBhvr>
                                    </p:animRot>
                                  </p:childTnLst>
                                </p:cTn>
                              </p:par>
                              <p:par>
                                <p:cTn id="77" presetID="8" presetClass="emph" presetSubtype="0" fill="hold" grpId="1" nodeType="withEffect">
                                  <p:stCondLst>
                                    <p:cond delay="0"/>
                                  </p:stCondLst>
                                  <p:childTnLst>
                                    <p:animRot by="-21600000">
                                      <p:cBhvr>
                                        <p:cTn id="78" dur="2000" fill="hold"/>
                                        <p:tgtEl>
                                          <p:spTgt spid="4"/>
                                        </p:tgtEl>
                                        <p:attrNameLst>
                                          <p:attrName>r</p:attrName>
                                        </p:attrNameLst>
                                      </p:cBhvr>
                                    </p:animRot>
                                  </p:childTnLst>
                                </p:cTn>
                              </p:par>
                              <p:par>
                                <p:cTn id="79" presetID="8" presetClass="emph" presetSubtype="0" fill="hold" grpId="1" nodeType="withEffect">
                                  <p:stCondLst>
                                    <p:cond delay="0"/>
                                  </p:stCondLst>
                                  <p:childTnLst>
                                    <p:animRot by="-21600000">
                                      <p:cBhvr>
                                        <p:cTn id="80" dur="2000" fill="hold"/>
                                        <p:tgtEl>
                                          <p:spTgt spid="6"/>
                                        </p:tgtEl>
                                        <p:attrNameLst>
                                          <p:attrName>r</p:attrName>
                                        </p:attrNameLst>
                                      </p:cBhvr>
                                    </p:animRot>
                                  </p:childTnLst>
                                </p:cTn>
                              </p:par>
                              <p:par>
                                <p:cTn id="81" presetID="8" presetClass="emph" presetSubtype="0" fill="hold" grpId="1" nodeType="withEffect">
                                  <p:stCondLst>
                                    <p:cond delay="0"/>
                                  </p:stCondLst>
                                  <p:childTnLst>
                                    <p:animRot by="-21600000">
                                      <p:cBhvr>
                                        <p:cTn id="82" dur="2000" fill="hold"/>
                                        <p:tgtEl>
                                          <p:spTgt spid="8"/>
                                        </p:tgtEl>
                                        <p:attrNameLst>
                                          <p:attrName>r</p:attrName>
                                        </p:attrNameLst>
                                      </p:cBhvr>
                                    </p:animRot>
                                  </p:childTnLst>
                                </p:cTn>
                              </p:par>
                              <p:par>
                                <p:cTn id="83" presetID="8" presetClass="emph" presetSubtype="0" fill="hold" grpId="1" nodeType="withEffect">
                                  <p:stCondLst>
                                    <p:cond delay="0"/>
                                  </p:stCondLst>
                                  <p:childTnLst>
                                    <p:animRot by="-21600000">
                                      <p:cBhvr>
                                        <p:cTn id="84" dur="2000" fill="hold"/>
                                        <p:tgtEl>
                                          <p:spTgt spid="10"/>
                                        </p:tgtEl>
                                        <p:attrNameLst>
                                          <p:attrName>r</p:attrName>
                                        </p:attrNameLst>
                                      </p:cBhvr>
                                    </p:animRot>
                                  </p:childTnLst>
                                </p:cTn>
                              </p:par>
                              <p:par>
                                <p:cTn id="85" presetID="8" presetClass="emph" presetSubtype="0" fill="hold" grpId="1" nodeType="withEffect">
                                  <p:stCondLst>
                                    <p:cond delay="0"/>
                                  </p:stCondLst>
                                  <p:childTnLst>
                                    <p:animRot by="-21600000">
                                      <p:cBhvr>
                                        <p:cTn id="86" dur="2000" fill="hold"/>
                                        <p:tgtEl>
                                          <p:spTgt spid="12"/>
                                        </p:tgtEl>
                                        <p:attrNameLst>
                                          <p:attrName>r</p:attrName>
                                        </p:attrNameLst>
                                      </p:cBhvr>
                                    </p:animRot>
                                  </p:childTnLst>
                                </p:cTn>
                              </p:par>
                              <p:par>
                                <p:cTn id="87" presetID="8" presetClass="emph" presetSubtype="0" fill="hold" grpId="1" nodeType="withEffect">
                                  <p:stCondLst>
                                    <p:cond delay="0"/>
                                  </p:stCondLst>
                                  <p:childTnLst>
                                    <p:animRot by="-21600000">
                                      <p:cBhvr>
                                        <p:cTn id="88" dur="2000" fill="hold"/>
                                        <p:tgtEl>
                                          <p:spTgt spid="14"/>
                                        </p:tgtEl>
                                        <p:attrNameLst>
                                          <p:attrName>r</p:attrName>
                                        </p:attrNameLst>
                                      </p:cBhvr>
                                    </p:animRot>
                                  </p:childTnLst>
                                </p:cTn>
                              </p:par>
                              <p:par>
                                <p:cTn id="89" presetID="8" presetClass="emph" presetSubtype="0" fill="hold" grpId="1" nodeType="withEffect">
                                  <p:stCondLst>
                                    <p:cond delay="0"/>
                                  </p:stCondLst>
                                  <p:childTnLst>
                                    <p:animRot by="-21600000">
                                      <p:cBhvr>
                                        <p:cTn id="90" dur="2000" fill="hold"/>
                                        <p:tgtEl>
                                          <p:spTgt spid="16"/>
                                        </p:tgtEl>
                                        <p:attrNameLst>
                                          <p:attrName>r</p:attrName>
                                        </p:attrNameLst>
                                      </p:cBhvr>
                                    </p:animRot>
                                  </p:childTnLst>
                                </p:cTn>
                              </p:par>
                            </p:childTnLst>
                          </p:cTn>
                        </p:par>
                        <p:par>
                          <p:cTn id="91" fill="hold">
                            <p:stCondLst>
                              <p:cond delay="2000"/>
                            </p:stCondLst>
                            <p:childTnLst>
                              <p:par>
                                <p:cTn id="92" presetID="2" presetClass="exit" presetSubtype="2" fill="hold" grpId="2" nodeType="afterEffect">
                                  <p:stCondLst>
                                    <p:cond delay="0"/>
                                  </p:stCondLst>
                                  <p:childTnLst>
                                    <p:anim calcmode="lin" valueType="num">
                                      <p:cBhvr additive="base">
                                        <p:cTn id="93" dur="2000"/>
                                        <p:tgtEl>
                                          <p:spTgt spid="3"/>
                                        </p:tgtEl>
                                        <p:attrNameLst>
                                          <p:attrName>ppt_x</p:attrName>
                                        </p:attrNameLst>
                                      </p:cBhvr>
                                      <p:tavLst>
                                        <p:tav tm="0">
                                          <p:val>
                                            <p:strVal val="ppt_x"/>
                                          </p:val>
                                        </p:tav>
                                        <p:tav tm="100000">
                                          <p:val>
                                            <p:strVal val="1+ppt_w/2"/>
                                          </p:val>
                                        </p:tav>
                                      </p:tavLst>
                                    </p:anim>
                                    <p:anim calcmode="lin" valueType="num">
                                      <p:cBhvr additive="base">
                                        <p:cTn id="94" dur="2000"/>
                                        <p:tgtEl>
                                          <p:spTgt spid="3"/>
                                        </p:tgtEl>
                                        <p:attrNameLst>
                                          <p:attrName>ppt_y</p:attrName>
                                        </p:attrNameLst>
                                      </p:cBhvr>
                                      <p:tavLst>
                                        <p:tav tm="0">
                                          <p:val>
                                            <p:strVal val="ppt_y"/>
                                          </p:val>
                                        </p:tav>
                                        <p:tav tm="100000">
                                          <p:val>
                                            <p:strVal val="ppt_y"/>
                                          </p:val>
                                        </p:tav>
                                      </p:tavLst>
                                    </p:anim>
                                    <p:set>
                                      <p:cBhvr>
                                        <p:cTn id="95" dur="1" fill="hold">
                                          <p:stCondLst>
                                            <p:cond delay="1999"/>
                                          </p:stCondLst>
                                        </p:cTn>
                                        <p:tgtEl>
                                          <p:spTgt spid="3"/>
                                        </p:tgtEl>
                                        <p:attrNameLst>
                                          <p:attrName>style.visibility</p:attrName>
                                        </p:attrNameLst>
                                      </p:cBhvr>
                                      <p:to>
                                        <p:strVal val="hidden"/>
                                      </p:to>
                                    </p:set>
                                  </p:childTnLst>
                                </p:cTn>
                              </p:par>
                              <p:par>
                                <p:cTn id="96" presetID="2" presetClass="exit" presetSubtype="2" fill="hold" grpId="2" nodeType="withEffect">
                                  <p:stCondLst>
                                    <p:cond delay="0"/>
                                  </p:stCondLst>
                                  <p:childTnLst>
                                    <p:anim calcmode="lin" valueType="num">
                                      <p:cBhvr additive="base">
                                        <p:cTn id="97" dur="2000"/>
                                        <p:tgtEl>
                                          <p:spTgt spid="5"/>
                                        </p:tgtEl>
                                        <p:attrNameLst>
                                          <p:attrName>ppt_x</p:attrName>
                                        </p:attrNameLst>
                                      </p:cBhvr>
                                      <p:tavLst>
                                        <p:tav tm="0">
                                          <p:val>
                                            <p:strVal val="ppt_x"/>
                                          </p:val>
                                        </p:tav>
                                        <p:tav tm="100000">
                                          <p:val>
                                            <p:strVal val="1+ppt_w/2"/>
                                          </p:val>
                                        </p:tav>
                                      </p:tavLst>
                                    </p:anim>
                                    <p:anim calcmode="lin" valueType="num">
                                      <p:cBhvr additive="base">
                                        <p:cTn id="98" dur="2000"/>
                                        <p:tgtEl>
                                          <p:spTgt spid="5"/>
                                        </p:tgtEl>
                                        <p:attrNameLst>
                                          <p:attrName>ppt_y</p:attrName>
                                        </p:attrNameLst>
                                      </p:cBhvr>
                                      <p:tavLst>
                                        <p:tav tm="0">
                                          <p:val>
                                            <p:strVal val="ppt_y"/>
                                          </p:val>
                                        </p:tav>
                                        <p:tav tm="100000">
                                          <p:val>
                                            <p:strVal val="ppt_y"/>
                                          </p:val>
                                        </p:tav>
                                      </p:tavLst>
                                    </p:anim>
                                    <p:set>
                                      <p:cBhvr>
                                        <p:cTn id="99" dur="1" fill="hold">
                                          <p:stCondLst>
                                            <p:cond delay="1999"/>
                                          </p:stCondLst>
                                        </p:cTn>
                                        <p:tgtEl>
                                          <p:spTgt spid="5"/>
                                        </p:tgtEl>
                                        <p:attrNameLst>
                                          <p:attrName>style.visibility</p:attrName>
                                        </p:attrNameLst>
                                      </p:cBhvr>
                                      <p:to>
                                        <p:strVal val="hidden"/>
                                      </p:to>
                                    </p:set>
                                  </p:childTnLst>
                                </p:cTn>
                              </p:par>
                              <p:par>
                                <p:cTn id="100" presetID="2" presetClass="exit" presetSubtype="2" fill="hold" grpId="2" nodeType="withEffect">
                                  <p:stCondLst>
                                    <p:cond delay="0"/>
                                  </p:stCondLst>
                                  <p:childTnLst>
                                    <p:anim calcmode="lin" valueType="num">
                                      <p:cBhvr additive="base">
                                        <p:cTn id="101" dur="2000"/>
                                        <p:tgtEl>
                                          <p:spTgt spid="7"/>
                                        </p:tgtEl>
                                        <p:attrNameLst>
                                          <p:attrName>ppt_x</p:attrName>
                                        </p:attrNameLst>
                                      </p:cBhvr>
                                      <p:tavLst>
                                        <p:tav tm="0">
                                          <p:val>
                                            <p:strVal val="ppt_x"/>
                                          </p:val>
                                        </p:tav>
                                        <p:tav tm="100000">
                                          <p:val>
                                            <p:strVal val="1+ppt_w/2"/>
                                          </p:val>
                                        </p:tav>
                                      </p:tavLst>
                                    </p:anim>
                                    <p:anim calcmode="lin" valueType="num">
                                      <p:cBhvr additive="base">
                                        <p:cTn id="102" dur="2000"/>
                                        <p:tgtEl>
                                          <p:spTgt spid="7"/>
                                        </p:tgtEl>
                                        <p:attrNameLst>
                                          <p:attrName>ppt_y</p:attrName>
                                        </p:attrNameLst>
                                      </p:cBhvr>
                                      <p:tavLst>
                                        <p:tav tm="0">
                                          <p:val>
                                            <p:strVal val="ppt_y"/>
                                          </p:val>
                                        </p:tav>
                                        <p:tav tm="100000">
                                          <p:val>
                                            <p:strVal val="ppt_y"/>
                                          </p:val>
                                        </p:tav>
                                      </p:tavLst>
                                    </p:anim>
                                    <p:set>
                                      <p:cBhvr>
                                        <p:cTn id="103" dur="1" fill="hold">
                                          <p:stCondLst>
                                            <p:cond delay="1999"/>
                                          </p:stCondLst>
                                        </p:cTn>
                                        <p:tgtEl>
                                          <p:spTgt spid="7"/>
                                        </p:tgtEl>
                                        <p:attrNameLst>
                                          <p:attrName>style.visibility</p:attrName>
                                        </p:attrNameLst>
                                      </p:cBhvr>
                                      <p:to>
                                        <p:strVal val="hidden"/>
                                      </p:to>
                                    </p:set>
                                  </p:childTnLst>
                                </p:cTn>
                              </p:par>
                              <p:par>
                                <p:cTn id="104" presetID="2" presetClass="exit" presetSubtype="2" fill="hold" grpId="2" nodeType="withEffect">
                                  <p:stCondLst>
                                    <p:cond delay="0"/>
                                  </p:stCondLst>
                                  <p:childTnLst>
                                    <p:anim calcmode="lin" valueType="num">
                                      <p:cBhvr additive="base">
                                        <p:cTn id="105" dur="2000"/>
                                        <p:tgtEl>
                                          <p:spTgt spid="9"/>
                                        </p:tgtEl>
                                        <p:attrNameLst>
                                          <p:attrName>ppt_x</p:attrName>
                                        </p:attrNameLst>
                                      </p:cBhvr>
                                      <p:tavLst>
                                        <p:tav tm="0">
                                          <p:val>
                                            <p:strVal val="ppt_x"/>
                                          </p:val>
                                        </p:tav>
                                        <p:tav tm="100000">
                                          <p:val>
                                            <p:strVal val="1+ppt_w/2"/>
                                          </p:val>
                                        </p:tav>
                                      </p:tavLst>
                                    </p:anim>
                                    <p:anim calcmode="lin" valueType="num">
                                      <p:cBhvr additive="base">
                                        <p:cTn id="106" dur="2000"/>
                                        <p:tgtEl>
                                          <p:spTgt spid="9"/>
                                        </p:tgtEl>
                                        <p:attrNameLst>
                                          <p:attrName>ppt_y</p:attrName>
                                        </p:attrNameLst>
                                      </p:cBhvr>
                                      <p:tavLst>
                                        <p:tav tm="0">
                                          <p:val>
                                            <p:strVal val="ppt_y"/>
                                          </p:val>
                                        </p:tav>
                                        <p:tav tm="100000">
                                          <p:val>
                                            <p:strVal val="ppt_y"/>
                                          </p:val>
                                        </p:tav>
                                      </p:tavLst>
                                    </p:anim>
                                    <p:set>
                                      <p:cBhvr>
                                        <p:cTn id="107" dur="1" fill="hold">
                                          <p:stCondLst>
                                            <p:cond delay="1999"/>
                                          </p:stCondLst>
                                        </p:cTn>
                                        <p:tgtEl>
                                          <p:spTgt spid="9"/>
                                        </p:tgtEl>
                                        <p:attrNameLst>
                                          <p:attrName>style.visibility</p:attrName>
                                        </p:attrNameLst>
                                      </p:cBhvr>
                                      <p:to>
                                        <p:strVal val="hidden"/>
                                      </p:to>
                                    </p:set>
                                  </p:childTnLst>
                                </p:cTn>
                              </p:par>
                              <p:par>
                                <p:cTn id="108" presetID="2" presetClass="exit" presetSubtype="2" fill="hold" grpId="2" nodeType="withEffect">
                                  <p:stCondLst>
                                    <p:cond delay="0"/>
                                  </p:stCondLst>
                                  <p:childTnLst>
                                    <p:anim calcmode="lin" valueType="num">
                                      <p:cBhvr additive="base">
                                        <p:cTn id="109" dur="2000"/>
                                        <p:tgtEl>
                                          <p:spTgt spid="11"/>
                                        </p:tgtEl>
                                        <p:attrNameLst>
                                          <p:attrName>ppt_x</p:attrName>
                                        </p:attrNameLst>
                                      </p:cBhvr>
                                      <p:tavLst>
                                        <p:tav tm="0">
                                          <p:val>
                                            <p:strVal val="ppt_x"/>
                                          </p:val>
                                        </p:tav>
                                        <p:tav tm="100000">
                                          <p:val>
                                            <p:strVal val="1+ppt_w/2"/>
                                          </p:val>
                                        </p:tav>
                                      </p:tavLst>
                                    </p:anim>
                                    <p:anim calcmode="lin" valueType="num">
                                      <p:cBhvr additive="base">
                                        <p:cTn id="110" dur="2000"/>
                                        <p:tgtEl>
                                          <p:spTgt spid="11"/>
                                        </p:tgtEl>
                                        <p:attrNameLst>
                                          <p:attrName>ppt_y</p:attrName>
                                        </p:attrNameLst>
                                      </p:cBhvr>
                                      <p:tavLst>
                                        <p:tav tm="0">
                                          <p:val>
                                            <p:strVal val="ppt_y"/>
                                          </p:val>
                                        </p:tav>
                                        <p:tav tm="100000">
                                          <p:val>
                                            <p:strVal val="ppt_y"/>
                                          </p:val>
                                        </p:tav>
                                      </p:tavLst>
                                    </p:anim>
                                    <p:set>
                                      <p:cBhvr>
                                        <p:cTn id="111" dur="1" fill="hold">
                                          <p:stCondLst>
                                            <p:cond delay="1999"/>
                                          </p:stCondLst>
                                        </p:cTn>
                                        <p:tgtEl>
                                          <p:spTgt spid="11"/>
                                        </p:tgtEl>
                                        <p:attrNameLst>
                                          <p:attrName>style.visibility</p:attrName>
                                        </p:attrNameLst>
                                      </p:cBhvr>
                                      <p:to>
                                        <p:strVal val="hidden"/>
                                      </p:to>
                                    </p:set>
                                  </p:childTnLst>
                                </p:cTn>
                              </p:par>
                              <p:par>
                                <p:cTn id="112" presetID="2" presetClass="exit" presetSubtype="2" fill="hold" grpId="2" nodeType="withEffect">
                                  <p:stCondLst>
                                    <p:cond delay="0"/>
                                  </p:stCondLst>
                                  <p:childTnLst>
                                    <p:anim calcmode="lin" valueType="num">
                                      <p:cBhvr additive="base">
                                        <p:cTn id="113" dur="2000"/>
                                        <p:tgtEl>
                                          <p:spTgt spid="13"/>
                                        </p:tgtEl>
                                        <p:attrNameLst>
                                          <p:attrName>ppt_x</p:attrName>
                                        </p:attrNameLst>
                                      </p:cBhvr>
                                      <p:tavLst>
                                        <p:tav tm="0">
                                          <p:val>
                                            <p:strVal val="ppt_x"/>
                                          </p:val>
                                        </p:tav>
                                        <p:tav tm="100000">
                                          <p:val>
                                            <p:strVal val="1+ppt_w/2"/>
                                          </p:val>
                                        </p:tav>
                                      </p:tavLst>
                                    </p:anim>
                                    <p:anim calcmode="lin" valueType="num">
                                      <p:cBhvr additive="base">
                                        <p:cTn id="114" dur="2000"/>
                                        <p:tgtEl>
                                          <p:spTgt spid="13"/>
                                        </p:tgtEl>
                                        <p:attrNameLst>
                                          <p:attrName>ppt_y</p:attrName>
                                        </p:attrNameLst>
                                      </p:cBhvr>
                                      <p:tavLst>
                                        <p:tav tm="0">
                                          <p:val>
                                            <p:strVal val="ppt_y"/>
                                          </p:val>
                                        </p:tav>
                                        <p:tav tm="100000">
                                          <p:val>
                                            <p:strVal val="ppt_y"/>
                                          </p:val>
                                        </p:tav>
                                      </p:tavLst>
                                    </p:anim>
                                    <p:set>
                                      <p:cBhvr>
                                        <p:cTn id="115" dur="1" fill="hold">
                                          <p:stCondLst>
                                            <p:cond delay="1999"/>
                                          </p:stCondLst>
                                        </p:cTn>
                                        <p:tgtEl>
                                          <p:spTgt spid="13"/>
                                        </p:tgtEl>
                                        <p:attrNameLst>
                                          <p:attrName>style.visibility</p:attrName>
                                        </p:attrNameLst>
                                      </p:cBhvr>
                                      <p:to>
                                        <p:strVal val="hidden"/>
                                      </p:to>
                                    </p:set>
                                  </p:childTnLst>
                                </p:cTn>
                              </p:par>
                              <p:par>
                                <p:cTn id="116" presetID="2" presetClass="exit" presetSubtype="2" fill="hold" grpId="2" nodeType="withEffect">
                                  <p:stCondLst>
                                    <p:cond delay="0"/>
                                  </p:stCondLst>
                                  <p:childTnLst>
                                    <p:anim calcmode="lin" valueType="num">
                                      <p:cBhvr additive="base">
                                        <p:cTn id="117" dur="2000"/>
                                        <p:tgtEl>
                                          <p:spTgt spid="15"/>
                                        </p:tgtEl>
                                        <p:attrNameLst>
                                          <p:attrName>ppt_x</p:attrName>
                                        </p:attrNameLst>
                                      </p:cBhvr>
                                      <p:tavLst>
                                        <p:tav tm="0">
                                          <p:val>
                                            <p:strVal val="ppt_x"/>
                                          </p:val>
                                        </p:tav>
                                        <p:tav tm="100000">
                                          <p:val>
                                            <p:strVal val="1+ppt_w/2"/>
                                          </p:val>
                                        </p:tav>
                                      </p:tavLst>
                                    </p:anim>
                                    <p:anim calcmode="lin" valueType="num">
                                      <p:cBhvr additive="base">
                                        <p:cTn id="118" dur="2000"/>
                                        <p:tgtEl>
                                          <p:spTgt spid="15"/>
                                        </p:tgtEl>
                                        <p:attrNameLst>
                                          <p:attrName>ppt_y</p:attrName>
                                        </p:attrNameLst>
                                      </p:cBhvr>
                                      <p:tavLst>
                                        <p:tav tm="0">
                                          <p:val>
                                            <p:strVal val="ppt_y"/>
                                          </p:val>
                                        </p:tav>
                                        <p:tav tm="100000">
                                          <p:val>
                                            <p:strVal val="ppt_y"/>
                                          </p:val>
                                        </p:tav>
                                      </p:tavLst>
                                    </p:anim>
                                    <p:set>
                                      <p:cBhvr>
                                        <p:cTn id="119" dur="1" fill="hold">
                                          <p:stCondLst>
                                            <p:cond delay="1999"/>
                                          </p:stCondLst>
                                        </p:cTn>
                                        <p:tgtEl>
                                          <p:spTgt spid="15"/>
                                        </p:tgtEl>
                                        <p:attrNameLst>
                                          <p:attrName>style.visibility</p:attrName>
                                        </p:attrNameLst>
                                      </p:cBhvr>
                                      <p:to>
                                        <p:strVal val="hidden"/>
                                      </p:to>
                                    </p:set>
                                  </p:childTnLst>
                                </p:cTn>
                              </p:par>
                              <p:par>
                                <p:cTn id="120" presetID="8" presetClass="emph" presetSubtype="0" fill="hold" grpId="3" nodeType="withEffect">
                                  <p:stCondLst>
                                    <p:cond delay="0"/>
                                  </p:stCondLst>
                                  <p:childTnLst>
                                    <p:animRot by="21600000">
                                      <p:cBhvr>
                                        <p:cTn id="121" dur="2000" fill="hold"/>
                                        <p:tgtEl>
                                          <p:spTgt spid="3"/>
                                        </p:tgtEl>
                                        <p:attrNameLst>
                                          <p:attrName>r</p:attrName>
                                        </p:attrNameLst>
                                      </p:cBhvr>
                                    </p:animRot>
                                  </p:childTnLst>
                                </p:cTn>
                              </p:par>
                              <p:par>
                                <p:cTn id="122" presetID="8" presetClass="emph" presetSubtype="0" fill="hold" grpId="3" nodeType="withEffect">
                                  <p:stCondLst>
                                    <p:cond delay="0"/>
                                  </p:stCondLst>
                                  <p:childTnLst>
                                    <p:animRot by="21600000">
                                      <p:cBhvr>
                                        <p:cTn id="123" dur="2000" fill="hold"/>
                                        <p:tgtEl>
                                          <p:spTgt spid="5"/>
                                        </p:tgtEl>
                                        <p:attrNameLst>
                                          <p:attrName>r</p:attrName>
                                        </p:attrNameLst>
                                      </p:cBhvr>
                                    </p:animRot>
                                  </p:childTnLst>
                                </p:cTn>
                              </p:par>
                              <p:par>
                                <p:cTn id="124" presetID="8" presetClass="emph" presetSubtype="0" fill="hold" grpId="3" nodeType="withEffect">
                                  <p:stCondLst>
                                    <p:cond delay="0"/>
                                  </p:stCondLst>
                                  <p:childTnLst>
                                    <p:animRot by="21600000">
                                      <p:cBhvr>
                                        <p:cTn id="125" dur="2000" fill="hold"/>
                                        <p:tgtEl>
                                          <p:spTgt spid="7"/>
                                        </p:tgtEl>
                                        <p:attrNameLst>
                                          <p:attrName>r</p:attrName>
                                        </p:attrNameLst>
                                      </p:cBhvr>
                                    </p:animRot>
                                  </p:childTnLst>
                                </p:cTn>
                              </p:par>
                              <p:par>
                                <p:cTn id="126" presetID="8" presetClass="emph" presetSubtype="0" fill="hold" grpId="3" nodeType="withEffect">
                                  <p:stCondLst>
                                    <p:cond delay="0"/>
                                  </p:stCondLst>
                                  <p:childTnLst>
                                    <p:animRot by="21600000">
                                      <p:cBhvr>
                                        <p:cTn id="127" dur="2000" fill="hold"/>
                                        <p:tgtEl>
                                          <p:spTgt spid="9"/>
                                        </p:tgtEl>
                                        <p:attrNameLst>
                                          <p:attrName>r</p:attrName>
                                        </p:attrNameLst>
                                      </p:cBhvr>
                                    </p:animRot>
                                  </p:childTnLst>
                                </p:cTn>
                              </p:par>
                              <p:par>
                                <p:cTn id="128" presetID="8" presetClass="emph" presetSubtype="0" fill="hold" grpId="3" nodeType="withEffect">
                                  <p:stCondLst>
                                    <p:cond delay="0"/>
                                  </p:stCondLst>
                                  <p:childTnLst>
                                    <p:animRot by="21600000">
                                      <p:cBhvr>
                                        <p:cTn id="129" dur="2000" fill="hold"/>
                                        <p:tgtEl>
                                          <p:spTgt spid="11"/>
                                        </p:tgtEl>
                                        <p:attrNameLst>
                                          <p:attrName>r</p:attrName>
                                        </p:attrNameLst>
                                      </p:cBhvr>
                                    </p:animRot>
                                  </p:childTnLst>
                                </p:cTn>
                              </p:par>
                              <p:par>
                                <p:cTn id="130" presetID="8" presetClass="emph" presetSubtype="0" fill="hold" grpId="3" nodeType="withEffect">
                                  <p:stCondLst>
                                    <p:cond delay="0"/>
                                  </p:stCondLst>
                                  <p:childTnLst>
                                    <p:animRot by="21600000">
                                      <p:cBhvr>
                                        <p:cTn id="131" dur="2000" fill="hold"/>
                                        <p:tgtEl>
                                          <p:spTgt spid="13"/>
                                        </p:tgtEl>
                                        <p:attrNameLst>
                                          <p:attrName>r</p:attrName>
                                        </p:attrNameLst>
                                      </p:cBhvr>
                                    </p:animRot>
                                  </p:childTnLst>
                                </p:cTn>
                              </p:par>
                              <p:par>
                                <p:cTn id="132" presetID="8" presetClass="emph" presetSubtype="0" fill="hold" grpId="3" nodeType="withEffect">
                                  <p:stCondLst>
                                    <p:cond delay="0"/>
                                  </p:stCondLst>
                                  <p:childTnLst>
                                    <p:animRot by="21600000">
                                      <p:cBhvr>
                                        <p:cTn id="133" dur="2000" fill="hold"/>
                                        <p:tgtEl>
                                          <p:spTgt spid="15"/>
                                        </p:tgtEl>
                                        <p:attrNameLst>
                                          <p:attrName>r</p:attrName>
                                        </p:attrNameLst>
                                      </p:cBhvr>
                                    </p:animRot>
                                  </p:childTnLst>
                                </p:cTn>
                              </p:par>
                              <p:par>
                                <p:cTn id="134" presetID="8" presetClass="emph" presetSubtype="0" fill="hold" grpId="2" nodeType="withEffect">
                                  <p:stCondLst>
                                    <p:cond delay="0"/>
                                  </p:stCondLst>
                                  <p:childTnLst>
                                    <p:animRot by="-21600000">
                                      <p:cBhvr>
                                        <p:cTn id="135" dur="2000" fill="hold"/>
                                        <p:tgtEl>
                                          <p:spTgt spid="4"/>
                                        </p:tgtEl>
                                        <p:attrNameLst>
                                          <p:attrName>r</p:attrName>
                                        </p:attrNameLst>
                                      </p:cBhvr>
                                    </p:animRot>
                                  </p:childTnLst>
                                </p:cTn>
                              </p:par>
                              <p:par>
                                <p:cTn id="136" presetID="8" presetClass="emph" presetSubtype="0" fill="hold" grpId="2" nodeType="withEffect">
                                  <p:stCondLst>
                                    <p:cond delay="0"/>
                                  </p:stCondLst>
                                  <p:childTnLst>
                                    <p:animRot by="-21600000">
                                      <p:cBhvr>
                                        <p:cTn id="137" dur="2000" fill="hold"/>
                                        <p:tgtEl>
                                          <p:spTgt spid="6"/>
                                        </p:tgtEl>
                                        <p:attrNameLst>
                                          <p:attrName>r</p:attrName>
                                        </p:attrNameLst>
                                      </p:cBhvr>
                                    </p:animRot>
                                  </p:childTnLst>
                                </p:cTn>
                              </p:par>
                              <p:par>
                                <p:cTn id="138" presetID="8" presetClass="emph" presetSubtype="0" fill="hold" grpId="2" nodeType="withEffect">
                                  <p:stCondLst>
                                    <p:cond delay="0"/>
                                  </p:stCondLst>
                                  <p:childTnLst>
                                    <p:animRot by="-21600000">
                                      <p:cBhvr>
                                        <p:cTn id="139" dur="2000" fill="hold"/>
                                        <p:tgtEl>
                                          <p:spTgt spid="8"/>
                                        </p:tgtEl>
                                        <p:attrNameLst>
                                          <p:attrName>r</p:attrName>
                                        </p:attrNameLst>
                                      </p:cBhvr>
                                    </p:animRot>
                                  </p:childTnLst>
                                </p:cTn>
                              </p:par>
                              <p:par>
                                <p:cTn id="140" presetID="8" presetClass="emph" presetSubtype="0" fill="hold" grpId="2" nodeType="withEffect">
                                  <p:stCondLst>
                                    <p:cond delay="0"/>
                                  </p:stCondLst>
                                  <p:childTnLst>
                                    <p:animRot by="-21600000">
                                      <p:cBhvr>
                                        <p:cTn id="141" dur="2000" fill="hold"/>
                                        <p:tgtEl>
                                          <p:spTgt spid="10"/>
                                        </p:tgtEl>
                                        <p:attrNameLst>
                                          <p:attrName>r</p:attrName>
                                        </p:attrNameLst>
                                      </p:cBhvr>
                                    </p:animRot>
                                  </p:childTnLst>
                                </p:cTn>
                              </p:par>
                              <p:par>
                                <p:cTn id="142" presetID="8" presetClass="emph" presetSubtype="0" fill="hold" grpId="2" nodeType="withEffect">
                                  <p:stCondLst>
                                    <p:cond delay="0"/>
                                  </p:stCondLst>
                                  <p:childTnLst>
                                    <p:animRot by="-21600000">
                                      <p:cBhvr>
                                        <p:cTn id="143" dur="2000" fill="hold"/>
                                        <p:tgtEl>
                                          <p:spTgt spid="12"/>
                                        </p:tgtEl>
                                        <p:attrNameLst>
                                          <p:attrName>r</p:attrName>
                                        </p:attrNameLst>
                                      </p:cBhvr>
                                    </p:animRot>
                                  </p:childTnLst>
                                </p:cTn>
                              </p:par>
                              <p:par>
                                <p:cTn id="144" presetID="8" presetClass="emph" presetSubtype="0" fill="hold" grpId="2" nodeType="withEffect">
                                  <p:stCondLst>
                                    <p:cond delay="0"/>
                                  </p:stCondLst>
                                  <p:childTnLst>
                                    <p:animRot by="-21600000">
                                      <p:cBhvr>
                                        <p:cTn id="145" dur="2000" fill="hold"/>
                                        <p:tgtEl>
                                          <p:spTgt spid="14"/>
                                        </p:tgtEl>
                                        <p:attrNameLst>
                                          <p:attrName>r</p:attrName>
                                        </p:attrNameLst>
                                      </p:cBhvr>
                                    </p:animRot>
                                  </p:childTnLst>
                                </p:cTn>
                              </p:par>
                              <p:par>
                                <p:cTn id="146" presetID="8" presetClass="emph" presetSubtype="0" fill="hold" grpId="2" nodeType="withEffect">
                                  <p:stCondLst>
                                    <p:cond delay="0"/>
                                  </p:stCondLst>
                                  <p:childTnLst>
                                    <p:animRot by="-21600000">
                                      <p:cBhvr>
                                        <p:cTn id="147" dur="2000" fill="hold"/>
                                        <p:tgtEl>
                                          <p:spTgt spid="16"/>
                                        </p:tgtEl>
                                        <p:attrNameLst>
                                          <p:attrName>r</p:attrName>
                                        </p:attrNameLst>
                                      </p:cBhvr>
                                    </p:animRot>
                                  </p:childTnLst>
                                </p:cTn>
                              </p:par>
                              <p:par>
                                <p:cTn id="148" presetID="2" presetClass="exit" presetSubtype="8" fill="hold" grpId="3" nodeType="withEffect">
                                  <p:stCondLst>
                                    <p:cond delay="0"/>
                                  </p:stCondLst>
                                  <p:childTnLst>
                                    <p:anim calcmode="lin" valueType="num">
                                      <p:cBhvr additive="base">
                                        <p:cTn id="149" dur="2000"/>
                                        <p:tgtEl>
                                          <p:spTgt spid="4"/>
                                        </p:tgtEl>
                                        <p:attrNameLst>
                                          <p:attrName>ppt_x</p:attrName>
                                        </p:attrNameLst>
                                      </p:cBhvr>
                                      <p:tavLst>
                                        <p:tav tm="0">
                                          <p:val>
                                            <p:strVal val="ppt_x"/>
                                          </p:val>
                                        </p:tav>
                                        <p:tav tm="100000">
                                          <p:val>
                                            <p:strVal val="0-ppt_w/2"/>
                                          </p:val>
                                        </p:tav>
                                      </p:tavLst>
                                    </p:anim>
                                    <p:anim calcmode="lin" valueType="num">
                                      <p:cBhvr additive="base">
                                        <p:cTn id="150" dur="2000"/>
                                        <p:tgtEl>
                                          <p:spTgt spid="4"/>
                                        </p:tgtEl>
                                        <p:attrNameLst>
                                          <p:attrName>ppt_y</p:attrName>
                                        </p:attrNameLst>
                                      </p:cBhvr>
                                      <p:tavLst>
                                        <p:tav tm="0">
                                          <p:val>
                                            <p:strVal val="ppt_y"/>
                                          </p:val>
                                        </p:tav>
                                        <p:tav tm="100000">
                                          <p:val>
                                            <p:strVal val="ppt_y"/>
                                          </p:val>
                                        </p:tav>
                                      </p:tavLst>
                                    </p:anim>
                                    <p:set>
                                      <p:cBhvr>
                                        <p:cTn id="151" dur="1" fill="hold">
                                          <p:stCondLst>
                                            <p:cond delay="1999"/>
                                          </p:stCondLst>
                                        </p:cTn>
                                        <p:tgtEl>
                                          <p:spTgt spid="4"/>
                                        </p:tgtEl>
                                        <p:attrNameLst>
                                          <p:attrName>style.visibility</p:attrName>
                                        </p:attrNameLst>
                                      </p:cBhvr>
                                      <p:to>
                                        <p:strVal val="hidden"/>
                                      </p:to>
                                    </p:set>
                                  </p:childTnLst>
                                </p:cTn>
                              </p:par>
                              <p:par>
                                <p:cTn id="152" presetID="2" presetClass="exit" presetSubtype="8" fill="hold" grpId="3" nodeType="withEffect">
                                  <p:stCondLst>
                                    <p:cond delay="0"/>
                                  </p:stCondLst>
                                  <p:childTnLst>
                                    <p:anim calcmode="lin" valueType="num">
                                      <p:cBhvr additive="base">
                                        <p:cTn id="153" dur="2000"/>
                                        <p:tgtEl>
                                          <p:spTgt spid="6"/>
                                        </p:tgtEl>
                                        <p:attrNameLst>
                                          <p:attrName>ppt_x</p:attrName>
                                        </p:attrNameLst>
                                      </p:cBhvr>
                                      <p:tavLst>
                                        <p:tav tm="0">
                                          <p:val>
                                            <p:strVal val="ppt_x"/>
                                          </p:val>
                                        </p:tav>
                                        <p:tav tm="100000">
                                          <p:val>
                                            <p:strVal val="0-ppt_w/2"/>
                                          </p:val>
                                        </p:tav>
                                      </p:tavLst>
                                    </p:anim>
                                    <p:anim calcmode="lin" valueType="num">
                                      <p:cBhvr additive="base">
                                        <p:cTn id="154" dur="2000"/>
                                        <p:tgtEl>
                                          <p:spTgt spid="6"/>
                                        </p:tgtEl>
                                        <p:attrNameLst>
                                          <p:attrName>ppt_y</p:attrName>
                                        </p:attrNameLst>
                                      </p:cBhvr>
                                      <p:tavLst>
                                        <p:tav tm="0">
                                          <p:val>
                                            <p:strVal val="ppt_y"/>
                                          </p:val>
                                        </p:tav>
                                        <p:tav tm="100000">
                                          <p:val>
                                            <p:strVal val="ppt_y"/>
                                          </p:val>
                                        </p:tav>
                                      </p:tavLst>
                                    </p:anim>
                                    <p:set>
                                      <p:cBhvr>
                                        <p:cTn id="155" dur="1" fill="hold">
                                          <p:stCondLst>
                                            <p:cond delay="1999"/>
                                          </p:stCondLst>
                                        </p:cTn>
                                        <p:tgtEl>
                                          <p:spTgt spid="6"/>
                                        </p:tgtEl>
                                        <p:attrNameLst>
                                          <p:attrName>style.visibility</p:attrName>
                                        </p:attrNameLst>
                                      </p:cBhvr>
                                      <p:to>
                                        <p:strVal val="hidden"/>
                                      </p:to>
                                    </p:set>
                                  </p:childTnLst>
                                </p:cTn>
                              </p:par>
                              <p:par>
                                <p:cTn id="156" presetID="2" presetClass="exit" presetSubtype="8" fill="hold" grpId="3" nodeType="withEffect">
                                  <p:stCondLst>
                                    <p:cond delay="0"/>
                                  </p:stCondLst>
                                  <p:childTnLst>
                                    <p:anim calcmode="lin" valueType="num">
                                      <p:cBhvr additive="base">
                                        <p:cTn id="157" dur="2000"/>
                                        <p:tgtEl>
                                          <p:spTgt spid="8"/>
                                        </p:tgtEl>
                                        <p:attrNameLst>
                                          <p:attrName>ppt_x</p:attrName>
                                        </p:attrNameLst>
                                      </p:cBhvr>
                                      <p:tavLst>
                                        <p:tav tm="0">
                                          <p:val>
                                            <p:strVal val="ppt_x"/>
                                          </p:val>
                                        </p:tav>
                                        <p:tav tm="100000">
                                          <p:val>
                                            <p:strVal val="0-ppt_w/2"/>
                                          </p:val>
                                        </p:tav>
                                      </p:tavLst>
                                    </p:anim>
                                    <p:anim calcmode="lin" valueType="num">
                                      <p:cBhvr additive="base">
                                        <p:cTn id="158" dur="2000"/>
                                        <p:tgtEl>
                                          <p:spTgt spid="8"/>
                                        </p:tgtEl>
                                        <p:attrNameLst>
                                          <p:attrName>ppt_y</p:attrName>
                                        </p:attrNameLst>
                                      </p:cBhvr>
                                      <p:tavLst>
                                        <p:tav tm="0">
                                          <p:val>
                                            <p:strVal val="ppt_y"/>
                                          </p:val>
                                        </p:tav>
                                        <p:tav tm="100000">
                                          <p:val>
                                            <p:strVal val="ppt_y"/>
                                          </p:val>
                                        </p:tav>
                                      </p:tavLst>
                                    </p:anim>
                                    <p:set>
                                      <p:cBhvr>
                                        <p:cTn id="159" dur="1" fill="hold">
                                          <p:stCondLst>
                                            <p:cond delay="1999"/>
                                          </p:stCondLst>
                                        </p:cTn>
                                        <p:tgtEl>
                                          <p:spTgt spid="8"/>
                                        </p:tgtEl>
                                        <p:attrNameLst>
                                          <p:attrName>style.visibility</p:attrName>
                                        </p:attrNameLst>
                                      </p:cBhvr>
                                      <p:to>
                                        <p:strVal val="hidden"/>
                                      </p:to>
                                    </p:set>
                                  </p:childTnLst>
                                </p:cTn>
                              </p:par>
                              <p:par>
                                <p:cTn id="160" presetID="2" presetClass="exit" presetSubtype="8" fill="hold" grpId="3" nodeType="withEffect">
                                  <p:stCondLst>
                                    <p:cond delay="0"/>
                                  </p:stCondLst>
                                  <p:childTnLst>
                                    <p:anim calcmode="lin" valueType="num">
                                      <p:cBhvr additive="base">
                                        <p:cTn id="161" dur="2000"/>
                                        <p:tgtEl>
                                          <p:spTgt spid="10"/>
                                        </p:tgtEl>
                                        <p:attrNameLst>
                                          <p:attrName>ppt_x</p:attrName>
                                        </p:attrNameLst>
                                      </p:cBhvr>
                                      <p:tavLst>
                                        <p:tav tm="0">
                                          <p:val>
                                            <p:strVal val="ppt_x"/>
                                          </p:val>
                                        </p:tav>
                                        <p:tav tm="100000">
                                          <p:val>
                                            <p:strVal val="0-ppt_w/2"/>
                                          </p:val>
                                        </p:tav>
                                      </p:tavLst>
                                    </p:anim>
                                    <p:anim calcmode="lin" valueType="num">
                                      <p:cBhvr additive="base">
                                        <p:cTn id="162" dur="2000"/>
                                        <p:tgtEl>
                                          <p:spTgt spid="10"/>
                                        </p:tgtEl>
                                        <p:attrNameLst>
                                          <p:attrName>ppt_y</p:attrName>
                                        </p:attrNameLst>
                                      </p:cBhvr>
                                      <p:tavLst>
                                        <p:tav tm="0">
                                          <p:val>
                                            <p:strVal val="ppt_y"/>
                                          </p:val>
                                        </p:tav>
                                        <p:tav tm="100000">
                                          <p:val>
                                            <p:strVal val="ppt_y"/>
                                          </p:val>
                                        </p:tav>
                                      </p:tavLst>
                                    </p:anim>
                                    <p:set>
                                      <p:cBhvr>
                                        <p:cTn id="163" dur="1" fill="hold">
                                          <p:stCondLst>
                                            <p:cond delay="1999"/>
                                          </p:stCondLst>
                                        </p:cTn>
                                        <p:tgtEl>
                                          <p:spTgt spid="10"/>
                                        </p:tgtEl>
                                        <p:attrNameLst>
                                          <p:attrName>style.visibility</p:attrName>
                                        </p:attrNameLst>
                                      </p:cBhvr>
                                      <p:to>
                                        <p:strVal val="hidden"/>
                                      </p:to>
                                    </p:set>
                                  </p:childTnLst>
                                </p:cTn>
                              </p:par>
                              <p:par>
                                <p:cTn id="164" presetID="2" presetClass="exit" presetSubtype="8" fill="hold" grpId="3" nodeType="withEffect">
                                  <p:stCondLst>
                                    <p:cond delay="0"/>
                                  </p:stCondLst>
                                  <p:childTnLst>
                                    <p:anim calcmode="lin" valueType="num">
                                      <p:cBhvr additive="base">
                                        <p:cTn id="165" dur="2000"/>
                                        <p:tgtEl>
                                          <p:spTgt spid="12"/>
                                        </p:tgtEl>
                                        <p:attrNameLst>
                                          <p:attrName>ppt_x</p:attrName>
                                        </p:attrNameLst>
                                      </p:cBhvr>
                                      <p:tavLst>
                                        <p:tav tm="0">
                                          <p:val>
                                            <p:strVal val="ppt_x"/>
                                          </p:val>
                                        </p:tav>
                                        <p:tav tm="100000">
                                          <p:val>
                                            <p:strVal val="0-ppt_w/2"/>
                                          </p:val>
                                        </p:tav>
                                      </p:tavLst>
                                    </p:anim>
                                    <p:anim calcmode="lin" valueType="num">
                                      <p:cBhvr additive="base">
                                        <p:cTn id="166" dur="2000"/>
                                        <p:tgtEl>
                                          <p:spTgt spid="12"/>
                                        </p:tgtEl>
                                        <p:attrNameLst>
                                          <p:attrName>ppt_y</p:attrName>
                                        </p:attrNameLst>
                                      </p:cBhvr>
                                      <p:tavLst>
                                        <p:tav tm="0">
                                          <p:val>
                                            <p:strVal val="ppt_y"/>
                                          </p:val>
                                        </p:tav>
                                        <p:tav tm="100000">
                                          <p:val>
                                            <p:strVal val="ppt_y"/>
                                          </p:val>
                                        </p:tav>
                                      </p:tavLst>
                                    </p:anim>
                                    <p:set>
                                      <p:cBhvr>
                                        <p:cTn id="167" dur="1" fill="hold">
                                          <p:stCondLst>
                                            <p:cond delay="1999"/>
                                          </p:stCondLst>
                                        </p:cTn>
                                        <p:tgtEl>
                                          <p:spTgt spid="12"/>
                                        </p:tgtEl>
                                        <p:attrNameLst>
                                          <p:attrName>style.visibility</p:attrName>
                                        </p:attrNameLst>
                                      </p:cBhvr>
                                      <p:to>
                                        <p:strVal val="hidden"/>
                                      </p:to>
                                    </p:set>
                                  </p:childTnLst>
                                </p:cTn>
                              </p:par>
                              <p:par>
                                <p:cTn id="168" presetID="2" presetClass="exit" presetSubtype="8" fill="hold" grpId="3" nodeType="withEffect">
                                  <p:stCondLst>
                                    <p:cond delay="0"/>
                                  </p:stCondLst>
                                  <p:childTnLst>
                                    <p:anim calcmode="lin" valueType="num">
                                      <p:cBhvr additive="base">
                                        <p:cTn id="169" dur="2000"/>
                                        <p:tgtEl>
                                          <p:spTgt spid="14"/>
                                        </p:tgtEl>
                                        <p:attrNameLst>
                                          <p:attrName>ppt_x</p:attrName>
                                        </p:attrNameLst>
                                      </p:cBhvr>
                                      <p:tavLst>
                                        <p:tav tm="0">
                                          <p:val>
                                            <p:strVal val="ppt_x"/>
                                          </p:val>
                                        </p:tav>
                                        <p:tav tm="100000">
                                          <p:val>
                                            <p:strVal val="0-ppt_w/2"/>
                                          </p:val>
                                        </p:tav>
                                      </p:tavLst>
                                    </p:anim>
                                    <p:anim calcmode="lin" valueType="num">
                                      <p:cBhvr additive="base">
                                        <p:cTn id="170" dur="2000"/>
                                        <p:tgtEl>
                                          <p:spTgt spid="14"/>
                                        </p:tgtEl>
                                        <p:attrNameLst>
                                          <p:attrName>ppt_y</p:attrName>
                                        </p:attrNameLst>
                                      </p:cBhvr>
                                      <p:tavLst>
                                        <p:tav tm="0">
                                          <p:val>
                                            <p:strVal val="ppt_y"/>
                                          </p:val>
                                        </p:tav>
                                        <p:tav tm="100000">
                                          <p:val>
                                            <p:strVal val="ppt_y"/>
                                          </p:val>
                                        </p:tav>
                                      </p:tavLst>
                                    </p:anim>
                                    <p:set>
                                      <p:cBhvr>
                                        <p:cTn id="171" dur="1" fill="hold">
                                          <p:stCondLst>
                                            <p:cond delay="1999"/>
                                          </p:stCondLst>
                                        </p:cTn>
                                        <p:tgtEl>
                                          <p:spTgt spid="14"/>
                                        </p:tgtEl>
                                        <p:attrNameLst>
                                          <p:attrName>style.visibility</p:attrName>
                                        </p:attrNameLst>
                                      </p:cBhvr>
                                      <p:to>
                                        <p:strVal val="hidden"/>
                                      </p:to>
                                    </p:set>
                                  </p:childTnLst>
                                </p:cTn>
                              </p:par>
                              <p:par>
                                <p:cTn id="172" presetID="2" presetClass="exit" presetSubtype="8" fill="hold" grpId="3" nodeType="withEffect">
                                  <p:stCondLst>
                                    <p:cond delay="0"/>
                                  </p:stCondLst>
                                  <p:childTnLst>
                                    <p:anim calcmode="lin" valueType="num">
                                      <p:cBhvr additive="base">
                                        <p:cTn id="173" dur="2000"/>
                                        <p:tgtEl>
                                          <p:spTgt spid="16"/>
                                        </p:tgtEl>
                                        <p:attrNameLst>
                                          <p:attrName>ppt_x</p:attrName>
                                        </p:attrNameLst>
                                      </p:cBhvr>
                                      <p:tavLst>
                                        <p:tav tm="0">
                                          <p:val>
                                            <p:strVal val="ppt_x"/>
                                          </p:val>
                                        </p:tav>
                                        <p:tav tm="100000">
                                          <p:val>
                                            <p:strVal val="0-ppt_w/2"/>
                                          </p:val>
                                        </p:tav>
                                      </p:tavLst>
                                    </p:anim>
                                    <p:anim calcmode="lin" valueType="num">
                                      <p:cBhvr additive="base">
                                        <p:cTn id="174" dur="2000"/>
                                        <p:tgtEl>
                                          <p:spTgt spid="16"/>
                                        </p:tgtEl>
                                        <p:attrNameLst>
                                          <p:attrName>ppt_y</p:attrName>
                                        </p:attrNameLst>
                                      </p:cBhvr>
                                      <p:tavLst>
                                        <p:tav tm="0">
                                          <p:val>
                                            <p:strVal val="ppt_y"/>
                                          </p:val>
                                        </p:tav>
                                        <p:tav tm="100000">
                                          <p:val>
                                            <p:strVal val="ppt_y"/>
                                          </p:val>
                                        </p:tav>
                                      </p:tavLst>
                                    </p:anim>
                                    <p:set>
                                      <p:cBhvr>
                                        <p:cTn id="175" dur="1" fill="hold">
                                          <p:stCondLst>
                                            <p:cond delay="1999"/>
                                          </p:stCondLst>
                                        </p:cTn>
                                        <p:tgtEl>
                                          <p:spTgt spid="16"/>
                                        </p:tgtEl>
                                        <p:attrNameLst>
                                          <p:attrName>style.visibility</p:attrName>
                                        </p:attrNameLst>
                                      </p:cBhvr>
                                      <p:to>
                                        <p:strVal val="hidden"/>
                                      </p:to>
                                    </p:set>
                                  </p:childTnLst>
                                </p:cTn>
                              </p:par>
                              <p:par>
                                <p:cTn id="176" presetID="17" presetClass="entr" presetSubtype="10" fill="hold" nodeType="withEffect">
                                  <p:stCondLst>
                                    <p:cond delay="0"/>
                                  </p:stCondLst>
                                  <p:childTnLst>
                                    <p:set>
                                      <p:cBhvr>
                                        <p:cTn id="177" dur="1" fill="hold">
                                          <p:stCondLst>
                                            <p:cond delay="0"/>
                                          </p:stCondLst>
                                        </p:cTn>
                                        <p:tgtEl>
                                          <p:spTgt spid="2"/>
                                        </p:tgtEl>
                                        <p:attrNameLst>
                                          <p:attrName>style.visibility</p:attrName>
                                        </p:attrNameLst>
                                      </p:cBhvr>
                                      <p:to>
                                        <p:strVal val="visible"/>
                                      </p:to>
                                    </p:set>
                                    <p:anim calcmode="lin" valueType="num">
                                      <p:cBhvr>
                                        <p:cTn id="178" dur="2000" fill="hold"/>
                                        <p:tgtEl>
                                          <p:spTgt spid="2"/>
                                        </p:tgtEl>
                                        <p:attrNameLst>
                                          <p:attrName>ppt_w</p:attrName>
                                        </p:attrNameLst>
                                      </p:cBhvr>
                                      <p:tavLst>
                                        <p:tav tm="0">
                                          <p:val>
                                            <p:fltVal val="0"/>
                                          </p:val>
                                        </p:tav>
                                        <p:tav tm="100000">
                                          <p:val>
                                            <p:strVal val="#ppt_w"/>
                                          </p:val>
                                        </p:tav>
                                      </p:tavLst>
                                    </p:anim>
                                    <p:anim calcmode="lin" valueType="num">
                                      <p:cBhvr>
                                        <p:cTn id="179" dur="2000" fill="hold"/>
                                        <p:tgtEl>
                                          <p:spTgt spid="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3" grpId="2" animBg="1"/>
      <p:bldP spid="3" grpId="3" animBg="1"/>
      <p:bldP spid="4" grpId="0" animBg="1"/>
      <p:bldP spid="4" grpId="1" animBg="1"/>
      <p:bldP spid="4" grpId="2" animBg="1"/>
      <p:bldP spid="4" grpId="3" animBg="1"/>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P spid="13" grpId="1" animBg="1"/>
      <p:bldP spid="13" grpId="2" animBg="1"/>
      <p:bldP spid="13" grpId="3" animBg="1"/>
      <p:bldP spid="14" grpId="0" animBg="1"/>
      <p:bldP spid="14" grpId="1" animBg="1"/>
      <p:bldP spid="14" grpId="2" animBg="1"/>
      <p:bldP spid="14" grpId="3" animBg="1"/>
      <p:bldP spid="15" grpId="0" animBg="1"/>
      <p:bldP spid="15" grpId="1" animBg="1"/>
      <p:bldP spid="15" grpId="2" animBg="1"/>
      <p:bldP spid="15" grpId="3" animBg="1"/>
      <p:bldP spid="16" grpId="0" animBg="1"/>
      <p:bldP spid="16" grpId="1" animBg="1"/>
      <p:bldP spid="16" grpId="2" animBg="1"/>
      <p:bldP spid="16" grpId="3" animBg="1"/>
      <p:bldP spid="17" grpId="0" animBg="1"/>
    </p:bldLst>
  </p:timing>
</p:sld>
</file>

<file path=ppt/slides/slide23.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5" name="4 Imagen" descr="eb80d7ae660d6ce2d13caa708dc3736d.jpg"/>
          <p:cNvPicPr>
            <a:picLocks noChangeAspect="1"/>
          </p:cNvPicPr>
          <p:nvPr/>
        </p:nvPicPr>
        <p:blipFill>
          <a:blip r:embed="rId2"/>
          <a:stretch>
            <a:fillRect/>
          </a:stretch>
        </p:blipFill>
        <p:spPr>
          <a:xfrm>
            <a:off x="0" y="0"/>
            <a:ext cx="9144000" cy="5143500"/>
          </a:xfrm>
          <a:prstGeom prst="rect">
            <a:avLst/>
          </a:prstGeom>
        </p:spPr>
      </p:pic>
      <p:sp>
        <p:nvSpPr>
          <p:cNvPr id="4" name="3 CuadroTexto"/>
          <p:cNvSpPr txBox="1"/>
          <p:nvPr/>
        </p:nvSpPr>
        <p:spPr>
          <a:xfrm>
            <a:off x="5357818" y="714362"/>
            <a:ext cx="3143272" cy="3693319"/>
          </a:xfrm>
          <a:prstGeom prst="rect">
            <a:avLst/>
          </a:prstGeom>
          <a:noFill/>
        </p:spPr>
        <p:txBody>
          <a:bodyPr wrap="square" rtlCol="0">
            <a:spAutoFit/>
          </a:bodyPr>
          <a:lstStyle/>
          <a:p>
            <a:pPr algn="ctr"/>
            <a:r>
              <a:rPr lang="es-PE" dirty="0" smtClean="0">
                <a:solidFill>
                  <a:srgbClr val="FFC000"/>
                </a:solidFill>
                <a:effectLst>
                  <a:outerShdw blurRad="38100" dist="38100" dir="2700000" algn="tl">
                    <a:srgbClr val="000000">
                      <a:alpha val="43137"/>
                    </a:srgbClr>
                  </a:outerShdw>
                </a:effectLst>
              </a:rPr>
              <a:t>Durante el romanticismo, amantes y parejas usaban las flores para comunicarse, depositando en el color y la apariencia de los pétalos un cóctel de sentimientos: belleza, tristeza, vida, muerte, soledad, amor y desamor. La tradición de regalar flores no se convirtió en un hábito, sino en un protocolo que se heredó de padres a hijos.</a:t>
            </a:r>
          </a:p>
          <a:p>
            <a:pPr algn="ctr"/>
            <a:endParaRPr lang="es-PE" dirty="0">
              <a:solidFill>
                <a:srgbClr val="FFC000"/>
              </a:solidFill>
              <a:effectLst>
                <a:outerShdw blurRad="38100" dist="38100" dir="2700000" algn="tl">
                  <a:srgbClr val="000000">
                    <a:alpha val="43137"/>
                  </a:srgbClr>
                </a:outerShdw>
              </a:effectLst>
            </a:endParaRPr>
          </a:p>
        </p:txBody>
      </p:sp>
      <p:sp>
        <p:nvSpPr>
          <p:cNvPr id="6" name="5 Rectángulo"/>
          <p:cNvSpPr/>
          <p:nvPr/>
        </p:nvSpPr>
        <p:spPr>
          <a:xfrm>
            <a:off x="-357222" y="-357208"/>
            <a:ext cx="9929882" cy="6357982"/>
          </a:xfrm>
          <a:prstGeom prst="rect">
            <a:avLst/>
          </a:prstGeom>
          <a:blipFill>
            <a:blip r:embed="rId3"/>
            <a:stretch>
              <a:fillRect/>
            </a:stretch>
          </a:blip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3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6"/>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24.xml><?xml version="1.0" encoding="utf-8"?>
<p:sld xmlns:a="http://schemas.openxmlformats.org/drawingml/2006/main" xmlns:r="http://schemas.openxmlformats.org/officeDocument/2006/relationships" xmlns:p="http://schemas.openxmlformats.org/presentationml/2006/main">
  <p:cSld>
    <p:bg>
      <p:bgPr>
        <a:gradFill flip="none" rotWithShape="1">
          <a:gsLst>
            <a:gs pos="33000">
              <a:srgbClr val="F292D7"/>
            </a:gs>
            <a:gs pos="50000">
              <a:srgbClr val="9CB86E"/>
            </a:gs>
            <a:gs pos="100000">
              <a:srgbClr val="156B13"/>
            </a:gs>
          </a:gsLst>
          <a:lin ang="16200000" scaled="1"/>
          <a:tileRect/>
        </a:gradFill>
        <a:effectLst/>
      </p:bgPr>
    </p:bg>
    <p:spTree>
      <p:nvGrpSpPr>
        <p:cNvPr id="1" name=""/>
        <p:cNvGrpSpPr/>
        <p:nvPr/>
      </p:nvGrpSpPr>
      <p:grpSpPr>
        <a:xfrm>
          <a:off x="0" y="0"/>
          <a:ext cx="0" cy="0"/>
          <a:chOff x="0" y="0"/>
          <a:chExt cx="0" cy="0"/>
        </a:xfrm>
      </p:grpSpPr>
      <p:pic>
        <p:nvPicPr>
          <p:cNvPr id="2" name="1 Imagen" descr="194-buton-rozy-oboi-cvety-1366x768.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Rectángulo"/>
          <p:cNvSpPr/>
          <p:nvPr/>
        </p:nvSpPr>
        <p:spPr>
          <a:xfrm>
            <a:off x="4071934" y="4572020"/>
            <a:ext cx="1143008" cy="214314"/>
          </a:xfrm>
          <a:prstGeom prst="rect">
            <a:avLst/>
          </a:prstGeom>
          <a:blipFill>
            <a:blip r:embed="rId3" cstate="print">
              <a:duotone>
                <a:prstClr val="black"/>
                <a:srgbClr val="FBD9F1">
                  <a:tint val="45000"/>
                  <a:satMod val="400000"/>
                </a:srgbClr>
              </a:duotone>
              <a:lum bright="20000" contrast="40000"/>
            </a:blip>
            <a:stretch>
              <a:fillRect/>
            </a:stretch>
          </a:blipFill>
          <a:ln w="31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4" name="3 Rectángulo"/>
          <p:cNvSpPr/>
          <p:nvPr/>
        </p:nvSpPr>
        <p:spPr>
          <a:xfrm>
            <a:off x="1357290" y="-12"/>
            <a:ext cx="6215106" cy="214314"/>
          </a:xfrm>
          <a:prstGeom prst="rect">
            <a:avLst/>
          </a:prstGeom>
          <a:blipFill>
            <a:blip r:embed="rId4">
              <a:duotone>
                <a:prstClr val="black"/>
                <a:srgbClr val="FBD9F1">
                  <a:tint val="45000"/>
                  <a:satMod val="400000"/>
                </a:srgbClr>
              </a:duotone>
              <a:lum bright="20000" contrast="40000"/>
            </a:blip>
            <a:stretch>
              <a:fillRect/>
            </a:stretch>
          </a:blipFill>
          <a:ln w="31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5" name="4 Rectángulo"/>
          <p:cNvSpPr/>
          <p:nvPr/>
        </p:nvSpPr>
        <p:spPr>
          <a:xfrm>
            <a:off x="1571604" y="285740"/>
            <a:ext cx="5857916" cy="214314"/>
          </a:xfrm>
          <a:prstGeom prst="rect">
            <a:avLst/>
          </a:prstGeom>
          <a:blipFill>
            <a:blip r:embed="rId4">
              <a:duotone>
                <a:prstClr val="black"/>
                <a:srgbClr val="FBD9F1">
                  <a:tint val="45000"/>
                  <a:satMod val="400000"/>
                </a:srgbClr>
              </a:duotone>
              <a:lum bright="20000" contrast="40000"/>
            </a:blip>
            <a:stretch>
              <a:fillRect/>
            </a:stretch>
          </a:blipFill>
          <a:ln w="31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6" name="5 Rectángulo"/>
          <p:cNvSpPr/>
          <p:nvPr/>
        </p:nvSpPr>
        <p:spPr>
          <a:xfrm>
            <a:off x="1785918" y="571492"/>
            <a:ext cx="5500726" cy="214314"/>
          </a:xfrm>
          <a:prstGeom prst="rect">
            <a:avLst/>
          </a:prstGeom>
          <a:blipFill>
            <a:blip r:embed="rId4">
              <a:duotone>
                <a:prstClr val="black"/>
                <a:srgbClr val="FBD9F1">
                  <a:tint val="45000"/>
                  <a:satMod val="400000"/>
                </a:srgbClr>
              </a:duotone>
              <a:lum bright="20000" contrast="40000"/>
            </a:blip>
            <a:stretch>
              <a:fillRect/>
            </a:stretch>
          </a:blipFill>
          <a:ln w="31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7" name="6 Rectángulo"/>
          <p:cNvSpPr/>
          <p:nvPr/>
        </p:nvSpPr>
        <p:spPr>
          <a:xfrm>
            <a:off x="1857356" y="857244"/>
            <a:ext cx="5286412" cy="214314"/>
          </a:xfrm>
          <a:prstGeom prst="rect">
            <a:avLst/>
          </a:prstGeom>
          <a:blipFill>
            <a:blip r:embed="rId4">
              <a:duotone>
                <a:prstClr val="black"/>
                <a:srgbClr val="FBD9F1">
                  <a:tint val="45000"/>
                  <a:satMod val="400000"/>
                </a:srgbClr>
              </a:duotone>
              <a:lum bright="20000" contrast="40000"/>
            </a:blip>
            <a:stretch>
              <a:fillRect/>
            </a:stretch>
          </a:blipFill>
          <a:ln w="31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8" name="7 Rectángulo"/>
          <p:cNvSpPr/>
          <p:nvPr/>
        </p:nvSpPr>
        <p:spPr>
          <a:xfrm>
            <a:off x="2000232" y="1142996"/>
            <a:ext cx="5000660" cy="214314"/>
          </a:xfrm>
          <a:prstGeom prst="rect">
            <a:avLst/>
          </a:prstGeom>
          <a:blipFill>
            <a:blip r:embed="rId4">
              <a:duotone>
                <a:prstClr val="black"/>
                <a:srgbClr val="FBD9F1">
                  <a:tint val="45000"/>
                  <a:satMod val="400000"/>
                </a:srgbClr>
              </a:duotone>
              <a:lum bright="20000" contrast="40000"/>
            </a:blip>
            <a:stretch>
              <a:fillRect/>
            </a:stretch>
          </a:blipFill>
          <a:ln w="31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9" name="8 Rectángulo"/>
          <p:cNvSpPr/>
          <p:nvPr/>
        </p:nvSpPr>
        <p:spPr>
          <a:xfrm>
            <a:off x="2143108" y="1428748"/>
            <a:ext cx="4714908" cy="214314"/>
          </a:xfrm>
          <a:prstGeom prst="rect">
            <a:avLst/>
          </a:prstGeom>
          <a:blipFill>
            <a:blip r:embed="rId4">
              <a:duotone>
                <a:prstClr val="black"/>
                <a:srgbClr val="FBD9F1">
                  <a:tint val="45000"/>
                  <a:satMod val="400000"/>
                </a:srgbClr>
              </a:duotone>
              <a:lum bright="20000" contrast="40000"/>
            </a:blip>
            <a:stretch>
              <a:fillRect/>
            </a:stretch>
          </a:blipFill>
          <a:ln w="31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10" name="9 Rectángulo"/>
          <p:cNvSpPr/>
          <p:nvPr/>
        </p:nvSpPr>
        <p:spPr>
          <a:xfrm>
            <a:off x="2285984" y="1714500"/>
            <a:ext cx="4429156" cy="214314"/>
          </a:xfrm>
          <a:prstGeom prst="rect">
            <a:avLst/>
          </a:prstGeom>
          <a:blipFill>
            <a:blip r:embed="rId4">
              <a:duotone>
                <a:prstClr val="black"/>
                <a:srgbClr val="FBD9F1">
                  <a:tint val="45000"/>
                  <a:satMod val="400000"/>
                </a:srgbClr>
              </a:duotone>
              <a:lum bright="20000" contrast="40000"/>
            </a:blip>
            <a:stretch>
              <a:fillRect/>
            </a:stretch>
          </a:blipFill>
          <a:ln w="31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11" name="10 Rectángulo"/>
          <p:cNvSpPr/>
          <p:nvPr/>
        </p:nvSpPr>
        <p:spPr>
          <a:xfrm>
            <a:off x="2500298" y="2000252"/>
            <a:ext cx="4071966" cy="214314"/>
          </a:xfrm>
          <a:prstGeom prst="rect">
            <a:avLst/>
          </a:prstGeom>
          <a:blipFill>
            <a:blip r:embed="rId4">
              <a:duotone>
                <a:prstClr val="black"/>
                <a:srgbClr val="FBD9F1">
                  <a:tint val="45000"/>
                  <a:satMod val="400000"/>
                </a:srgbClr>
              </a:duotone>
              <a:lum bright="20000" contrast="40000"/>
            </a:blip>
            <a:stretch>
              <a:fillRect/>
            </a:stretch>
          </a:blipFill>
          <a:ln w="31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12" name="11 Rectángulo"/>
          <p:cNvSpPr/>
          <p:nvPr/>
        </p:nvSpPr>
        <p:spPr>
          <a:xfrm>
            <a:off x="2643174" y="2286004"/>
            <a:ext cx="3786214" cy="214314"/>
          </a:xfrm>
          <a:prstGeom prst="rect">
            <a:avLst/>
          </a:prstGeom>
          <a:blipFill>
            <a:blip r:embed="rId4">
              <a:duotone>
                <a:prstClr val="black"/>
                <a:srgbClr val="FBD9F1">
                  <a:tint val="45000"/>
                  <a:satMod val="400000"/>
                </a:srgbClr>
              </a:duotone>
              <a:lum bright="20000" contrast="40000"/>
            </a:blip>
            <a:stretch>
              <a:fillRect/>
            </a:stretch>
          </a:blipFill>
          <a:ln w="31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13" name="12 Rectángulo"/>
          <p:cNvSpPr/>
          <p:nvPr/>
        </p:nvSpPr>
        <p:spPr>
          <a:xfrm>
            <a:off x="2857488" y="2571756"/>
            <a:ext cx="3429024" cy="214314"/>
          </a:xfrm>
          <a:prstGeom prst="rect">
            <a:avLst/>
          </a:prstGeom>
          <a:blipFill>
            <a:blip r:embed="rId4">
              <a:duotone>
                <a:prstClr val="black"/>
                <a:srgbClr val="FBD9F1">
                  <a:tint val="45000"/>
                  <a:satMod val="400000"/>
                </a:srgbClr>
              </a:duotone>
              <a:lum bright="20000" contrast="40000"/>
            </a:blip>
            <a:stretch>
              <a:fillRect/>
            </a:stretch>
          </a:blipFill>
          <a:ln w="31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14" name="13 Rectángulo"/>
          <p:cNvSpPr/>
          <p:nvPr/>
        </p:nvSpPr>
        <p:spPr>
          <a:xfrm>
            <a:off x="3000364" y="2857508"/>
            <a:ext cx="3143272" cy="214314"/>
          </a:xfrm>
          <a:prstGeom prst="rect">
            <a:avLst/>
          </a:prstGeom>
          <a:blipFill>
            <a:blip r:embed="rId4">
              <a:duotone>
                <a:prstClr val="black"/>
                <a:srgbClr val="FBD9F1">
                  <a:tint val="45000"/>
                  <a:satMod val="400000"/>
                </a:srgbClr>
              </a:duotone>
              <a:lum bright="20000" contrast="40000"/>
            </a:blip>
            <a:stretch>
              <a:fillRect/>
            </a:stretch>
          </a:blipFill>
          <a:ln w="31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15" name="14 Rectángulo"/>
          <p:cNvSpPr/>
          <p:nvPr/>
        </p:nvSpPr>
        <p:spPr>
          <a:xfrm>
            <a:off x="3143240" y="3143260"/>
            <a:ext cx="2857520" cy="214314"/>
          </a:xfrm>
          <a:prstGeom prst="rect">
            <a:avLst/>
          </a:prstGeom>
          <a:blipFill>
            <a:blip r:embed="rId4">
              <a:duotone>
                <a:prstClr val="black"/>
                <a:srgbClr val="FBD9F1">
                  <a:tint val="45000"/>
                  <a:satMod val="400000"/>
                </a:srgbClr>
              </a:duotone>
              <a:lum bright="20000" contrast="40000"/>
            </a:blip>
            <a:stretch>
              <a:fillRect/>
            </a:stretch>
          </a:blipFill>
          <a:ln w="31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16" name="15 Rectángulo"/>
          <p:cNvSpPr/>
          <p:nvPr/>
        </p:nvSpPr>
        <p:spPr>
          <a:xfrm>
            <a:off x="3357554" y="3429012"/>
            <a:ext cx="2500330" cy="214314"/>
          </a:xfrm>
          <a:prstGeom prst="rect">
            <a:avLst/>
          </a:prstGeom>
          <a:blipFill>
            <a:blip r:embed="rId4">
              <a:duotone>
                <a:prstClr val="black"/>
                <a:srgbClr val="FBD9F1">
                  <a:tint val="45000"/>
                  <a:satMod val="400000"/>
                </a:srgbClr>
              </a:duotone>
              <a:lum bright="20000" contrast="40000"/>
            </a:blip>
            <a:stretch>
              <a:fillRect/>
            </a:stretch>
          </a:blipFill>
          <a:ln w="31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17" name="16 Rectángulo"/>
          <p:cNvSpPr/>
          <p:nvPr/>
        </p:nvSpPr>
        <p:spPr>
          <a:xfrm>
            <a:off x="3500430" y="3714764"/>
            <a:ext cx="2214578" cy="214314"/>
          </a:xfrm>
          <a:prstGeom prst="rect">
            <a:avLst/>
          </a:prstGeom>
          <a:blipFill>
            <a:blip r:embed="rId4">
              <a:duotone>
                <a:prstClr val="black"/>
                <a:srgbClr val="FBD9F1">
                  <a:tint val="45000"/>
                  <a:satMod val="400000"/>
                </a:srgbClr>
              </a:duotone>
              <a:lum bright="20000" contrast="40000"/>
            </a:blip>
            <a:stretch>
              <a:fillRect/>
            </a:stretch>
          </a:blipFill>
          <a:ln w="31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18" name="17 Rectángulo"/>
          <p:cNvSpPr/>
          <p:nvPr/>
        </p:nvSpPr>
        <p:spPr>
          <a:xfrm>
            <a:off x="3786182" y="4000516"/>
            <a:ext cx="1714512" cy="214314"/>
          </a:xfrm>
          <a:prstGeom prst="rect">
            <a:avLst/>
          </a:prstGeom>
          <a:blipFill>
            <a:blip r:embed="rId4">
              <a:duotone>
                <a:prstClr val="black"/>
                <a:srgbClr val="FBD9F1">
                  <a:tint val="45000"/>
                  <a:satMod val="400000"/>
                </a:srgbClr>
              </a:duotone>
              <a:lum bright="20000" contrast="40000"/>
            </a:blip>
            <a:stretch>
              <a:fillRect/>
            </a:stretch>
          </a:blipFill>
          <a:ln w="31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19" name="18 Rectángulo"/>
          <p:cNvSpPr/>
          <p:nvPr/>
        </p:nvSpPr>
        <p:spPr>
          <a:xfrm>
            <a:off x="3929058" y="4286268"/>
            <a:ext cx="1428760" cy="214314"/>
          </a:xfrm>
          <a:prstGeom prst="rect">
            <a:avLst/>
          </a:prstGeom>
          <a:blipFill>
            <a:blip r:embed="rId4">
              <a:duotone>
                <a:prstClr val="black"/>
                <a:srgbClr val="FBD9F1">
                  <a:tint val="45000"/>
                  <a:satMod val="400000"/>
                </a:srgbClr>
              </a:duotone>
              <a:lum bright="20000" contrast="40000"/>
            </a:blip>
            <a:stretch>
              <a:fillRect/>
            </a:stretch>
          </a:blipFill>
          <a:ln w="31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20" name="19 Rectángulo"/>
          <p:cNvSpPr/>
          <p:nvPr/>
        </p:nvSpPr>
        <p:spPr>
          <a:xfrm>
            <a:off x="4214810" y="4929210"/>
            <a:ext cx="857256" cy="214290"/>
          </a:xfrm>
          <a:prstGeom prst="rect">
            <a:avLst/>
          </a:prstGeom>
          <a:blipFill>
            <a:blip r:embed="rId5" cstate="print">
              <a:duotone>
                <a:prstClr val="black"/>
                <a:srgbClr val="FBD9F1">
                  <a:tint val="45000"/>
                  <a:satMod val="400000"/>
                </a:srgbClr>
              </a:duotone>
              <a:lum bright="20000" contrast="40000"/>
            </a:blip>
            <a:stretch>
              <a:fillRect/>
            </a:stretch>
          </a:blipFill>
          <a:ln w="31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21" name="20 Rectángulo"/>
          <p:cNvSpPr/>
          <p:nvPr/>
        </p:nvSpPr>
        <p:spPr>
          <a:xfrm>
            <a:off x="-357222" y="-357208"/>
            <a:ext cx="9929882" cy="6357982"/>
          </a:xfrm>
          <a:prstGeom prst="rect">
            <a:avLst/>
          </a:prstGeom>
          <a:blipFill>
            <a:blip r:embed="rId6"/>
            <a:stretch>
              <a:fillRect/>
            </a:stretch>
          </a:blip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21"/>
                                        </p:tgtEl>
                                        <p:attrNameLst>
                                          <p:attrName>style.visibility</p:attrName>
                                        </p:attrNameLst>
                                      </p:cBhvr>
                                      <p:to>
                                        <p:strVal val="hidden"/>
                                      </p:to>
                                    </p:set>
                                  </p:childTnLst>
                                </p:cTn>
                              </p:par>
                              <p:par>
                                <p:cTn id="7" presetID="2" presetClass="entr" presetSubtype="1" fill="hold" grpId="0" nodeType="withEffect">
                                  <p:stCondLst>
                                    <p:cond delay="0"/>
                                  </p:stCondLst>
                                  <p:childTnLst>
                                    <p:set>
                                      <p:cBhvr>
                                        <p:cTn id="8" dur="1" fill="hold">
                                          <p:stCondLst>
                                            <p:cond delay="0"/>
                                          </p:stCondLst>
                                        </p:cTn>
                                        <p:tgtEl>
                                          <p:spTgt spid="3"/>
                                        </p:tgtEl>
                                        <p:attrNameLst>
                                          <p:attrName>style.visibility</p:attrName>
                                        </p:attrNameLst>
                                      </p:cBhvr>
                                      <p:to>
                                        <p:strVal val="visible"/>
                                      </p:to>
                                    </p:set>
                                    <p:anim calcmode="lin" valueType="num">
                                      <p:cBhvr additive="base">
                                        <p:cTn id="9" dur="3000" fill="hold"/>
                                        <p:tgtEl>
                                          <p:spTgt spid="3"/>
                                        </p:tgtEl>
                                        <p:attrNameLst>
                                          <p:attrName>ppt_x</p:attrName>
                                        </p:attrNameLst>
                                      </p:cBhvr>
                                      <p:tavLst>
                                        <p:tav tm="0">
                                          <p:val>
                                            <p:strVal val="#ppt_x"/>
                                          </p:val>
                                        </p:tav>
                                        <p:tav tm="100000">
                                          <p:val>
                                            <p:strVal val="#ppt_x"/>
                                          </p:val>
                                        </p:tav>
                                      </p:tavLst>
                                    </p:anim>
                                    <p:anim calcmode="lin" valueType="num">
                                      <p:cBhvr additive="base">
                                        <p:cTn id="10" dur="3000" fill="hold"/>
                                        <p:tgtEl>
                                          <p:spTgt spid="3"/>
                                        </p:tgtEl>
                                        <p:attrNameLst>
                                          <p:attrName>ppt_y</p:attrName>
                                        </p:attrNameLst>
                                      </p:cBhvr>
                                      <p:tavLst>
                                        <p:tav tm="0">
                                          <p:val>
                                            <p:strVal val="0-#ppt_h/2"/>
                                          </p:val>
                                        </p:tav>
                                        <p:tav tm="100000">
                                          <p:val>
                                            <p:strVal val="#ppt_y"/>
                                          </p:val>
                                        </p:tav>
                                      </p:tavLst>
                                    </p:anim>
                                  </p:childTnLst>
                                </p:cTn>
                              </p:par>
                              <p:par>
                                <p:cTn id="11" presetID="2" presetClass="entr" presetSubtype="1" fill="hold" grpId="0"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additive="base">
                                        <p:cTn id="13" dur="3000" fill="hold"/>
                                        <p:tgtEl>
                                          <p:spTgt spid="4"/>
                                        </p:tgtEl>
                                        <p:attrNameLst>
                                          <p:attrName>ppt_x</p:attrName>
                                        </p:attrNameLst>
                                      </p:cBhvr>
                                      <p:tavLst>
                                        <p:tav tm="0">
                                          <p:val>
                                            <p:strVal val="#ppt_x"/>
                                          </p:val>
                                        </p:tav>
                                        <p:tav tm="100000">
                                          <p:val>
                                            <p:strVal val="#ppt_x"/>
                                          </p:val>
                                        </p:tav>
                                      </p:tavLst>
                                    </p:anim>
                                    <p:anim calcmode="lin" valueType="num">
                                      <p:cBhvr additive="base">
                                        <p:cTn id="14" dur="3000" fill="hold"/>
                                        <p:tgtEl>
                                          <p:spTgt spid="4"/>
                                        </p:tgtEl>
                                        <p:attrNameLst>
                                          <p:attrName>ppt_y</p:attrName>
                                        </p:attrNameLst>
                                      </p:cBhvr>
                                      <p:tavLst>
                                        <p:tav tm="0">
                                          <p:val>
                                            <p:strVal val="0-#ppt_h/2"/>
                                          </p:val>
                                        </p:tav>
                                        <p:tav tm="100000">
                                          <p:val>
                                            <p:strVal val="#ppt_y"/>
                                          </p:val>
                                        </p:tav>
                                      </p:tavLst>
                                    </p:anim>
                                  </p:childTnLst>
                                </p:cTn>
                              </p:par>
                              <p:par>
                                <p:cTn id="15" presetID="2" presetClass="entr" presetSubtype="1" fill="hold" grpId="0" nodeType="withEffect">
                                  <p:stCondLst>
                                    <p:cond delay="0"/>
                                  </p:stCondLst>
                                  <p:childTnLst>
                                    <p:set>
                                      <p:cBhvr>
                                        <p:cTn id="16" dur="1" fill="hold">
                                          <p:stCondLst>
                                            <p:cond delay="0"/>
                                          </p:stCondLst>
                                        </p:cTn>
                                        <p:tgtEl>
                                          <p:spTgt spid="5"/>
                                        </p:tgtEl>
                                        <p:attrNameLst>
                                          <p:attrName>style.visibility</p:attrName>
                                        </p:attrNameLst>
                                      </p:cBhvr>
                                      <p:to>
                                        <p:strVal val="visible"/>
                                      </p:to>
                                    </p:set>
                                    <p:anim calcmode="lin" valueType="num">
                                      <p:cBhvr additive="base">
                                        <p:cTn id="17" dur="3000" fill="hold"/>
                                        <p:tgtEl>
                                          <p:spTgt spid="5"/>
                                        </p:tgtEl>
                                        <p:attrNameLst>
                                          <p:attrName>ppt_x</p:attrName>
                                        </p:attrNameLst>
                                      </p:cBhvr>
                                      <p:tavLst>
                                        <p:tav tm="0">
                                          <p:val>
                                            <p:strVal val="#ppt_x"/>
                                          </p:val>
                                        </p:tav>
                                        <p:tav tm="100000">
                                          <p:val>
                                            <p:strVal val="#ppt_x"/>
                                          </p:val>
                                        </p:tav>
                                      </p:tavLst>
                                    </p:anim>
                                    <p:anim calcmode="lin" valueType="num">
                                      <p:cBhvr additive="base">
                                        <p:cTn id="18" dur="3000" fill="hold"/>
                                        <p:tgtEl>
                                          <p:spTgt spid="5"/>
                                        </p:tgtEl>
                                        <p:attrNameLst>
                                          <p:attrName>ppt_y</p:attrName>
                                        </p:attrNameLst>
                                      </p:cBhvr>
                                      <p:tavLst>
                                        <p:tav tm="0">
                                          <p:val>
                                            <p:strVal val="0-#ppt_h/2"/>
                                          </p:val>
                                        </p:tav>
                                        <p:tav tm="100000">
                                          <p:val>
                                            <p:strVal val="#ppt_y"/>
                                          </p:val>
                                        </p:tav>
                                      </p:tavLst>
                                    </p:anim>
                                  </p:childTnLst>
                                </p:cTn>
                              </p:par>
                              <p:par>
                                <p:cTn id="19" presetID="2" presetClass="entr" presetSubtype="1" fill="hold" grpId="0" nodeType="withEffect">
                                  <p:stCondLst>
                                    <p:cond delay="0"/>
                                  </p:stCondLst>
                                  <p:childTnLst>
                                    <p:set>
                                      <p:cBhvr>
                                        <p:cTn id="20" dur="1" fill="hold">
                                          <p:stCondLst>
                                            <p:cond delay="0"/>
                                          </p:stCondLst>
                                        </p:cTn>
                                        <p:tgtEl>
                                          <p:spTgt spid="6"/>
                                        </p:tgtEl>
                                        <p:attrNameLst>
                                          <p:attrName>style.visibility</p:attrName>
                                        </p:attrNameLst>
                                      </p:cBhvr>
                                      <p:to>
                                        <p:strVal val="visible"/>
                                      </p:to>
                                    </p:set>
                                    <p:anim calcmode="lin" valueType="num">
                                      <p:cBhvr additive="base">
                                        <p:cTn id="21" dur="3000" fill="hold"/>
                                        <p:tgtEl>
                                          <p:spTgt spid="6"/>
                                        </p:tgtEl>
                                        <p:attrNameLst>
                                          <p:attrName>ppt_x</p:attrName>
                                        </p:attrNameLst>
                                      </p:cBhvr>
                                      <p:tavLst>
                                        <p:tav tm="0">
                                          <p:val>
                                            <p:strVal val="#ppt_x"/>
                                          </p:val>
                                        </p:tav>
                                        <p:tav tm="100000">
                                          <p:val>
                                            <p:strVal val="#ppt_x"/>
                                          </p:val>
                                        </p:tav>
                                      </p:tavLst>
                                    </p:anim>
                                    <p:anim calcmode="lin" valueType="num">
                                      <p:cBhvr additive="base">
                                        <p:cTn id="22" dur="3000" fill="hold"/>
                                        <p:tgtEl>
                                          <p:spTgt spid="6"/>
                                        </p:tgtEl>
                                        <p:attrNameLst>
                                          <p:attrName>ppt_y</p:attrName>
                                        </p:attrNameLst>
                                      </p:cBhvr>
                                      <p:tavLst>
                                        <p:tav tm="0">
                                          <p:val>
                                            <p:strVal val="0-#ppt_h/2"/>
                                          </p:val>
                                        </p:tav>
                                        <p:tav tm="100000">
                                          <p:val>
                                            <p:strVal val="#ppt_y"/>
                                          </p:val>
                                        </p:tav>
                                      </p:tavLst>
                                    </p:anim>
                                  </p:childTnLst>
                                </p:cTn>
                              </p:par>
                              <p:par>
                                <p:cTn id="23" presetID="2" presetClass="entr" presetSubtype="1" fill="hold" grpId="0" nodeType="withEffect">
                                  <p:stCondLst>
                                    <p:cond delay="0"/>
                                  </p:stCondLst>
                                  <p:childTnLst>
                                    <p:set>
                                      <p:cBhvr>
                                        <p:cTn id="24" dur="1" fill="hold">
                                          <p:stCondLst>
                                            <p:cond delay="0"/>
                                          </p:stCondLst>
                                        </p:cTn>
                                        <p:tgtEl>
                                          <p:spTgt spid="7"/>
                                        </p:tgtEl>
                                        <p:attrNameLst>
                                          <p:attrName>style.visibility</p:attrName>
                                        </p:attrNameLst>
                                      </p:cBhvr>
                                      <p:to>
                                        <p:strVal val="visible"/>
                                      </p:to>
                                    </p:set>
                                    <p:anim calcmode="lin" valueType="num">
                                      <p:cBhvr additive="base">
                                        <p:cTn id="25" dur="3000" fill="hold"/>
                                        <p:tgtEl>
                                          <p:spTgt spid="7"/>
                                        </p:tgtEl>
                                        <p:attrNameLst>
                                          <p:attrName>ppt_x</p:attrName>
                                        </p:attrNameLst>
                                      </p:cBhvr>
                                      <p:tavLst>
                                        <p:tav tm="0">
                                          <p:val>
                                            <p:strVal val="#ppt_x"/>
                                          </p:val>
                                        </p:tav>
                                        <p:tav tm="100000">
                                          <p:val>
                                            <p:strVal val="#ppt_x"/>
                                          </p:val>
                                        </p:tav>
                                      </p:tavLst>
                                    </p:anim>
                                    <p:anim calcmode="lin" valueType="num">
                                      <p:cBhvr additive="base">
                                        <p:cTn id="26" dur="3000" fill="hold"/>
                                        <p:tgtEl>
                                          <p:spTgt spid="7"/>
                                        </p:tgtEl>
                                        <p:attrNameLst>
                                          <p:attrName>ppt_y</p:attrName>
                                        </p:attrNameLst>
                                      </p:cBhvr>
                                      <p:tavLst>
                                        <p:tav tm="0">
                                          <p:val>
                                            <p:strVal val="0-#ppt_h/2"/>
                                          </p:val>
                                        </p:tav>
                                        <p:tav tm="100000">
                                          <p:val>
                                            <p:strVal val="#ppt_y"/>
                                          </p:val>
                                        </p:tav>
                                      </p:tavLst>
                                    </p:anim>
                                  </p:childTnLst>
                                </p:cTn>
                              </p:par>
                              <p:par>
                                <p:cTn id="27" presetID="2" presetClass="entr" presetSubtype="1" fill="hold" grpId="0" nodeType="withEffect">
                                  <p:stCondLst>
                                    <p:cond delay="0"/>
                                  </p:stCondLst>
                                  <p:childTnLst>
                                    <p:set>
                                      <p:cBhvr>
                                        <p:cTn id="28" dur="1" fill="hold">
                                          <p:stCondLst>
                                            <p:cond delay="0"/>
                                          </p:stCondLst>
                                        </p:cTn>
                                        <p:tgtEl>
                                          <p:spTgt spid="8"/>
                                        </p:tgtEl>
                                        <p:attrNameLst>
                                          <p:attrName>style.visibility</p:attrName>
                                        </p:attrNameLst>
                                      </p:cBhvr>
                                      <p:to>
                                        <p:strVal val="visible"/>
                                      </p:to>
                                    </p:set>
                                    <p:anim calcmode="lin" valueType="num">
                                      <p:cBhvr additive="base">
                                        <p:cTn id="29" dur="3000" fill="hold"/>
                                        <p:tgtEl>
                                          <p:spTgt spid="8"/>
                                        </p:tgtEl>
                                        <p:attrNameLst>
                                          <p:attrName>ppt_x</p:attrName>
                                        </p:attrNameLst>
                                      </p:cBhvr>
                                      <p:tavLst>
                                        <p:tav tm="0">
                                          <p:val>
                                            <p:strVal val="#ppt_x"/>
                                          </p:val>
                                        </p:tav>
                                        <p:tav tm="100000">
                                          <p:val>
                                            <p:strVal val="#ppt_x"/>
                                          </p:val>
                                        </p:tav>
                                      </p:tavLst>
                                    </p:anim>
                                    <p:anim calcmode="lin" valueType="num">
                                      <p:cBhvr additive="base">
                                        <p:cTn id="30" dur="3000" fill="hold"/>
                                        <p:tgtEl>
                                          <p:spTgt spid="8"/>
                                        </p:tgtEl>
                                        <p:attrNameLst>
                                          <p:attrName>ppt_y</p:attrName>
                                        </p:attrNameLst>
                                      </p:cBhvr>
                                      <p:tavLst>
                                        <p:tav tm="0">
                                          <p:val>
                                            <p:strVal val="0-#ppt_h/2"/>
                                          </p:val>
                                        </p:tav>
                                        <p:tav tm="100000">
                                          <p:val>
                                            <p:strVal val="#ppt_y"/>
                                          </p:val>
                                        </p:tav>
                                      </p:tavLst>
                                    </p:anim>
                                  </p:childTnLst>
                                </p:cTn>
                              </p:par>
                              <p:par>
                                <p:cTn id="31" presetID="2" presetClass="entr" presetSubtype="1" fill="hold" grpId="0" nodeType="withEffect">
                                  <p:stCondLst>
                                    <p:cond delay="0"/>
                                  </p:stCondLst>
                                  <p:childTnLst>
                                    <p:set>
                                      <p:cBhvr>
                                        <p:cTn id="32" dur="1" fill="hold">
                                          <p:stCondLst>
                                            <p:cond delay="0"/>
                                          </p:stCondLst>
                                        </p:cTn>
                                        <p:tgtEl>
                                          <p:spTgt spid="9"/>
                                        </p:tgtEl>
                                        <p:attrNameLst>
                                          <p:attrName>style.visibility</p:attrName>
                                        </p:attrNameLst>
                                      </p:cBhvr>
                                      <p:to>
                                        <p:strVal val="visible"/>
                                      </p:to>
                                    </p:set>
                                    <p:anim calcmode="lin" valueType="num">
                                      <p:cBhvr additive="base">
                                        <p:cTn id="33" dur="3000" fill="hold"/>
                                        <p:tgtEl>
                                          <p:spTgt spid="9"/>
                                        </p:tgtEl>
                                        <p:attrNameLst>
                                          <p:attrName>ppt_x</p:attrName>
                                        </p:attrNameLst>
                                      </p:cBhvr>
                                      <p:tavLst>
                                        <p:tav tm="0">
                                          <p:val>
                                            <p:strVal val="#ppt_x"/>
                                          </p:val>
                                        </p:tav>
                                        <p:tav tm="100000">
                                          <p:val>
                                            <p:strVal val="#ppt_x"/>
                                          </p:val>
                                        </p:tav>
                                      </p:tavLst>
                                    </p:anim>
                                    <p:anim calcmode="lin" valueType="num">
                                      <p:cBhvr additive="base">
                                        <p:cTn id="34" dur="3000" fill="hold"/>
                                        <p:tgtEl>
                                          <p:spTgt spid="9"/>
                                        </p:tgtEl>
                                        <p:attrNameLst>
                                          <p:attrName>ppt_y</p:attrName>
                                        </p:attrNameLst>
                                      </p:cBhvr>
                                      <p:tavLst>
                                        <p:tav tm="0">
                                          <p:val>
                                            <p:strVal val="0-#ppt_h/2"/>
                                          </p:val>
                                        </p:tav>
                                        <p:tav tm="100000">
                                          <p:val>
                                            <p:strVal val="#ppt_y"/>
                                          </p:val>
                                        </p:tav>
                                      </p:tavLst>
                                    </p:anim>
                                  </p:childTnLst>
                                </p:cTn>
                              </p:par>
                              <p:par>
                                <p:cTn id="35" presetID="2" presetClass="entr" presetSubtype="1" fill="hold" grpId="0" nodeType="withEffect">
                                  <p:stCondLst>
                                    <p:cond delay="0"/>
                                  </p:stCondLst>
                                  <p:childTnLst>
                                    <p:set>
                                      <p:cBhvr>
                                        <p:cTn id="36" dur="1" fill="hold">
                                          <p:stCondLst>
                                            <p:cond delay="0"/>
                                          </p:stCondLst>
                                        </p:cTn>
                                        <p:tgtEl>
                                          <p:spTgt spid="10"/>
                                        </p:tgtEl>
                                        <p:attrNameLst>
                                          <p:attrName>style.visibility</p:attrName>
                                        </p:attrNameLst>
                                      </p:cBhvr>
                                      <p:to>
                                        <p:strVal val="visible"/>
                                      </p:to>
                                    </p:set>
                                    <p:anim calcmode="lin" valueType="num">
                                      <p:cBhvr additive="base">
                                        <p:cTn id="37" dur="3000" fill="hold"/>
                                        <p:tgtEl>
                                          <p:spTgt spid="10"/>
                                        </p:tgtEl>
                                        <p:attrNameLst>
                                          <p:attrName>ppt_x</p:attrName>
                                        </p:attrNameLst>
                                      </p:cBhvr>
                                      <p:tavLst>
                                        <p:tav tm="0">
                                          <p:val>
                                            <p:strVal val="#ppt_x"/>
                                          </p:val>
                                        </p:tav>
                                        <p:tav tm="100000">
                                          <p:val>
                                            <p:strVal val="#ppt_x"/>
                                          </p:val>
                                        </p:tav>
                                      </p:tavLst>
                                    </p:anim>
                                    <p:anim calcmode="lin" valueType="num">
                                      <p:cBhvr additive="base">
                                        <p:cTn id="38" dur="3000" fill="hold"/>
                                        <p:tgtEl>
                                          <p:spTgt spid="10"/>
                                        </p:tgtEl>
                                        <p:attrNameLst>
                                          <p:attrName>ppt_y</p:attrName>
                                        </p:attrNameLst>
                                      </p:cBhvr>
                                      <p:tavLst>
                                        <p:tav tm="0">
                                          <p:val>
                                            <p:strVal val="0-#ppt_h/2"/>
                                          </p:val>
                                        </p:tav>
                                        <p:tav tm="100000">
                                          <p:val>
                                            <p:strVal val="#ppt_y"/>
                                          </p:val>
                                        </p:tav>
                                      </p:tavLst>
                                    </p:anim>
                                  </p:childTnLst>
                                </p:cTn>
                              </p:par>
                              <p:par>
                                <p:cTn id="39" presetID="2" presetClass="entr" presetSubtype="1" fill="hold" grpId="0" nodeType="withEffect">
                                  <p:stCondLst>
                                    <p:cond delay="0"/>
                                  </p:stCondLst>
                                  <p:childTnLst>
                                    <p:set>
                                      <p:cBhvr>
                                        <p:cTn id="40" dur="1" fill="hold">
                                          <p:stCondLst>
                                            <p:cond delay="0"/>
                                          </p:stCondLst>
                                        </p:cTn>
                                        <p:tgtEl>
                                          <p:spTgt spid="11"/>
                                        </p:tgtEl>
                                        <p:attrNameLst>
                                          <p:attrName>style.visibility</p:attrName>
                                        </p:attrNameLst>
                                      </p:cBhvr>
                                      <p:to>
                                        <p:strVal val="visible"/>
                                      </p:to>
                                    </p:set>
                                    <p:anim calcmode="lin" valueType="num">
                                      <p:cBhvr additive="base">
                                        <p:cTn id="41" dur="3000" fill="hold"/>
                                        <p:tgtEl>
                                          <p:spTgt spid="11"/>
                                        </p:tgtEl>
                                        <p:attrNameLst>
                                          <p:attrName>ppt_x</p:attrName>
                                        </p:attrNameLst>
                                      </p:cBhvr>
                                      <p:tavLst>
                                        <p:tav tm="0">
                                          <p:val>
                                            <p:strVal val="#ppt_x"/>
                                          </p:val>
                                        </p:tav>
                                        <p:tav tm="100000">
                                          <p:val>
                                            <p:strVal val="#ppt_x"/>
                                          </p:val>
                                        </p:tav>
                                      </p:tavLst>
                                    </p:anim>
                                    <p:anim calcmode="lin" valueType="num">
                                      <p:cBhvr additive="base">
                                        <p:cTn id="42" dur="3000" fill="hold"/>
                                        <p:tgtEl>
                                          <p:spTgt spid="11"/>
                                        </p:tgtEl>
                                        <p:attrNameLst>
                                          <p:attrName>ppt_y</p:attrName>
                                        </p:attrNameLst>
                                      </p:cBhvr>
                                      <p:tavLst>
                                        <p:tav tm="0">
                                          <p:val>
                                            <p:strVal val="0-#ppt_h/2"/>
                                          </p:val>
                                        </p:tav>
                                        <p:tav tm="100000">
                                          <p:val>
                                            <p:strVal val="#ppt_y"/>
                                          </p:val>
                                        </p:tav>
                                      </p:tavLst>
                                    </p:anim>
                                  </p:childTnLst>
                                </p:cTn>
                              </p:par>
                              <p:par>
                                <p:cTn id="43" presetID="2" presetClass="entr" presetSubtype="1" fill="hold" grpId="0" nodeType="withEffect">
                                  <p:stCondLst>
                                    <p:cond delay="0"/>
                                  </p:stCondLst>
                                  <p:childTnLst>
                                    <p:set>
                                      <p:cBhvr>
                                        <p:cTn id="44" dur="1" fill="hold">
                                          <p:stCondLst>
                                            <p:cond delay="0"/>
                                          </p:stCondLst>
                                        </p:cTn>
                                        <p:tgtEl>
                                          <p:spTgt spid="12"/>
                                        </p:tgtEl>
                                        <p:attrNameLst>
                                          <p:attrName>style.visibility</p:attrName>
                                        </p:attrNameLst>
                                      </p:cBhvr>
                                      <p:to>
                                        <p:strVal val="visible"/>
                                      </p:to>
                                    </p:set>
                                    <p:anim calcmode="lin" valueType="num">
                                      <p:cBhvr additive="base">
                                        <p:cTn id="45" dur="3000" fill="hold"/>
                                        <p:tgtEl>
                                          <p:spTgt spid="12"/>
                                        </p:tgtEl>
                                        <p:attrNameLst>
                                          <p:attrName>ppt_x</p:attrName>
                                        </p:attrNameLst>
                                      </p:cBhvr>
                                      <p:tavLst>
                                        <p:tav tm="0">
                                          <p:val>
                                            <p:strVal val="#ppt_x"/>
                                          </p:val>
                                        </p:tav>
                                        <p:tav tm="100000">
                                          <p:val>
                                            <p:strVal val="#ppt_x"/>
                                          </p:val>
                                        </p:tav>
                                      </p:tavLst>
                                    </p:anim>
                                    <p:anim calcmode="lin" valueType="num">
                                      <p:cBhvr additive="base">
                                        <p:cTn id="46" dur="3000" fill="hold"/>
                                        <p:tgtEl>
                                          <p:spTgt spid="12"/>
                                        </p:tgtEl>
                                        <p:attrNameLst>
                                          <p:attrName>ppt_y</p:attrName>
                                        </p:attrNameLst>
                                      </p:cBhvr>
                                      <p:tavLst>
                                        <p:tav tm="0">
                                          <p:val>
                                            <p:strVal val="0-#ppt_h/2"/>
                                          </p:val>
                                        </p:tav>
                                        <p:tav tm="100000">
                                          <p:val>
                                            <p:strVal val="#ppt_y"/>
                                          </p:val>
                                        </p:tav>
                                      </p:tavLst>
                                    </p:anim>
                                  </p:childTnLst>
                                </p:cTn>
                              </p:par>
                              <p:par>
                                <p:cTn id="47" presetID="2" presetClass="entr" presetSubtype="1" fill="hold" grpId="0" nodeType="withEffect">
                                  <p:stCondLst>
                                    <p:cond delay="0"/>
                                  </p:stCondLst>
                                  <p:childTnLst>
                                    <p:set>
                                      <p:cBhvr>
                                        <p:cTn id="48" dur="1" fill="hold">
                                          <p:stCondLst>
                                            <p:cond delay="0"/>
                                          </p:stCondLst>
                                        </p:cTn>
                                        <p:tgtEl>
                                          <p:spTgt spid="13"/>
                                        </p:tgtEl>
                                        <p:attrNameLst>
                                          <p:attrName>style.visibility</p:attrName>
                                        </p:attrNameLst>
                                      </p:cBhvr>
                                      <p:to>
                                        <p:strVal val="visible"/>
                                      </p:to>
                                    </p:set>
                                    <p:anim calcmode="lin" valueType="num">
                                      <p:cBhvr additive="base">
                                        <p:cTn id="49" dur="3000" fill="hold"/>
                                        <p:tgtEl>
                                          <p:spTgt spid="13"/>
                                        </p:tgtEl>
                                        <p:attrNameLst>
                                          <p:attrName>ppt_x</p:attrName>
                                        </p:attrNameLst>
                                      </p:cBhvr>
                                      <p:tavLst>
                                        <p:tav tm="0">
                                          <p:val>
                                            <p:strVal val="#ppt_x"/>
                                          </p:val>
                                        </p:tav>
                                        <p:tav tm="100000">
                                          <p:val>
                                            <p:strVal val="#ppt_x"/>
                                          </p:val>
                                        </p:tav>
                                      </p:tavLst>
                                    </p:anim>
                                    <p:anim calcmode="lin" valueType="num">
                                      <p:cBhvr additive="base">
                                        <p:cTn id="50" dur="3000" fill="hold"/>
                                        <p:tgtEl>
                                          <p:spTgt spid="13"/>
                                        </p:tgtEl>
                                        <p:attrNameLst>
                                          <p:attrName>ppt_y</p:attrName>
                                        </p:attrNameLst>
                                      </p:cBhvr>
                                      <p:tavLst>
                                        <p:tav tm="0">
                                          <p:val>
                                            <p:strVal val="0-#ppt_h/2"/>
                                          </p:val>
                                        </p:tav>
                                        <p:tav tm="100000">
                                          <p:val>
                                            <p:strVal val="#ppt_y"/>
                                          </p:val>
                                        </p:tav>
                                      </p:tavLst>
                                    </p:anim>
                                  </p:childTnLst>
                                </p:cTn>
                              </p:par>
                              <p:par>
                                <p:cTn id="51" presetID="2" presetClass="entr" presetSubtype="1" fill="hold" grpId="0" nodeType="withEffect">
                                  <p:stCondLst>
                                    <p:cond delay="0"/>
                                  </p:stCondLst>
                                  <p:childTnLst>
                                    <p:set>
                                      <p:cBhvr>
                                        <p:cTn id="52" dur="1" fill="hold">
                                          <p:stCondLst>
                                            <p:cond delay="0"/>
                                          </p:stCondLst>
                                        </p:cTn>
                                        <p:tgtEl>
                                          <p:spTgt spid="14"/>
                                        </p:tgtEl>
                                        <p:attrNameLst>
                                          <p:attrName>style.visibility</p:attrName>
                                        </p:attrNameLst>
                                      </p:cBhvr>
                                      <p:to>
                                        <p:strVal val="visible"/>
                                      </p:to>
                                    </p:set>
                                    <p:anim calcmode="lin" valueType="num">
                                      <p:cBhvr additive="base">
                                        <p:cTn id="53" dur="3000" fill="hold"/>
                                        <p:tgtEl>
                                          <p:spTgt spid="14"/>
                                        </p:tgtEl>
                                        <p:attrNameLst>
                                          <p:attrName>ppt_x</p:attrName>
                                        </p:attrNameLst>
                                      </p:cBhvr>
                                      <p:tavLst>
                                        <p:tav tm="0">
                                          <p:val>
                                            <p:strVal val="#ppt_x"/>
                                          </p:val>
                                        </p:tav>
                                        <p:tav tm="100000">
                                          <p:val>
                                            <p:strVal val="#ppt_x"/>
                                          </p:val>
                                        </p:tav>
                                      </p:tavLst>
                                    </p:anim>
                                    <p:anim calcmode="lin" valueType="num">
                                      <p:cBhvr additive="base">
                                        <p:cTn id="54" dur="3000" fill="hold"/>
                                        <p:tgtEl>
                                          <p:spTgt spid="14"/>
                                        </p:tgtEl>
                                        <p:attrNameLst>
                                          <p:attrName>ppt_y</p:attrName>
                                        </p:attrNameLst>
                                      </p:cBhvr>
                                      <p:tavLst>
                                        <p:tav tm="0">
                                          <p:val>
                                            <p:strVal val="0-#ppt_h/2"/>
                                          </p:val>
                                        </p:tav>
                                        <p:tav tm="100000">
                                          <p:val>
                                            <p:strVal val="#ppt_y"/>
                                          </p:val>
                                        </p:tav>
                                      </p:tavLst>
                                    </p:anim>
                                  </p:childTnLst>
                                </p:cTn>
                              </p:par>
                              <p:par>
                                <p:cTn id="55" presetID="2" presetClass="entr" presetSubtype="1" fill="hold" grpId="0" nodeType="withEffect">
                                  <p:stCondLst>
                                    <p:cond delay="0"/>
                                  </p:stCondLst>
                                  <p:childTnLst>
                                    <p:set>
                                      <p:cBhvr>
                                        <p:cTn id="56" dur="1" fill="hold">
                                          <p:stCondLst>
                                            <p:cond delay="0"/>
                                          </p:stCondLst>
                                        </p:cTn>
                                        <p:tgtEl>
                                          <p:spTgt spid="15"/>
                                        </p:tgtEl>
                                        <p:attrNameLst>
                                          <p:attrName>style.visibility</p:attrName>
                                        </p:attrNameLst>
                                      </p:cBhvr>
                                      <p:to>
                                        <p:strVal val="visible"/>
                                      </p:to>
                                    </p:set>
                                    <p:anim calcmode="lin" valueType="num">
                                      <p:cBhvr additive="base">
                                        <p:cTn id="57" dur="3000" fill="hold"/>
                                        <p:tgtEl>
                                          <p:spTgt spid="15"/>
                                        </p:tgtEl>
                                        <p:attrNameLst>
                                          <p:attrName>ppt_x</p:attrName>
                                        </p:attrNameLst>
                                      </p:cBhvr>
                                      <p:tavLst>
                                        <p:tav tm="0">
                                          <p:val>
                                            <p:strVal val="#ppt_x"/>
                                          </p:val>
                                        </p:tav>
                                        <p:tav tm="100000">
                                          <p:val>
                                            <p:strVal val="#ppt_x"/>
                                          </p:val>
                                        </p:tav>
                                      </p:tavLst>
                                    </p:anim>
                                    <p:anim calcmode="lin" valueType="num">
                                      <p:cBhvr additive="base">
                                        <p:cTn id="58" dur="3000" fill="hold"/>
                                        <p:tgtEl>
                                          <p:spTgt spid="15"/>
                                        </p:tgtEl>
                                        <p:attrNameLst>
                                          <p:attrName>ppt_y</p:attrName>
                                        </p:attrNameLst>
                                      </p:cBhvr>
                                      <p:tavLst>
                                        <p:tav tm="0">
                                          <p:val>
                                            <p:strVal val="0-#ppt_h/2"/>
                                          </p:val>
                                        </p:tav>
                                        <p:tav tm="100000">
                                          <p:val>
                                            <p:strVal val="#ppt_y"/>
                                          </p:val>
                                        </p:tav>
                                      </p:tavLst>
                                    </p:anim>
                                  </p:childTnLst>
                                </p:cTn>
                              </p:par>
                              <p:par>
                                <p:cTn id="59" presetID="2" presetClass="entr" presetSubtype="1" fill="hold" grpId="0" nodeType="withEffect">
                                  <p:stCondLst>
                                    <p:cond delay="0"/>
                                  </p:stCondLst>
                                  <p:childTnLst>
                                    <p:set>
                                      <p:cBhvr>
                                        <p:cTn id="60" dur="1" fill="hold">
                                          <p:stCondLst>
                                            <p:cond delay="0"/>
                                          </p:stCondLst>
                                        </p:cTn>
                                        <p:tgtEl>
                                          <p:spTgt spid="16"/>
                                        </p:tgtEl>
                                        <p:attrNameLst>
                                          <p:attrName>style.visibility</p:attrName>
                                        </p:attrNameLst>
                                      </p:cBhvr>
                                      <p:to>
                                        <p:strVal val="visible"/>
                                      </p:to>
                                    </p:set>
                                    <p:anim calcmode="lin" valueType="num">
                                      <p:cBhvr additive="base">
                                        <p:cTn id="61" dur="3000" fill="hold"/>
                                        <p:tgtEl>
                                          <p:spTgt spid="16"/>
                                        </p:tgtEl>
                                        <p:attrNameLst>
                                          <p:attrName>ppt_x</p:attrName>
                                        </p:attrNameLst>
                                      </p:cBhvr>
                                      <p:tavLst>
                                        <p:tav tm="0">
                                          <p:val>
                                            <p:strVal val="#ppt_x"/>
                                          </p:val>
                                        </p:tav>
                                        <p:tav tm="100000">
                                          <p:val>
                                            <p:strVal val="#ppt_x"/>
                                          </p:val>
                                        </p:tav>
                                      </p:tavLst>
                                    </p:anim>
                                    <p:anim calcmode="lin" valueType="num">
                                      <p:cBhvr additive="base">
                                        <p:cTn id="62" dur="3000" fill="hold"/>
                                        <p:tgtEl>
                                          <p:spTgt spid="16"/>
                                        </p:tgtEl>
                                        <p:attrNameLst>
                                          <p:attrName>ppt_y</p:attrName>
                                        </p:attrNameLst>
                                      </p:cBhvr>
                                      <p:tavLst>
                                        <p:tav tm="0">
                                          <p:val>
                                            <p:strVal val="0-#ppt_h/2"/>
                                          </p:val>
                                        </p:tav>
                                        <p:tav tm="100000">
                                          <p:val>
                                            <p:strVal val="#ppt_y"/>
                                          </p:val>
                                        </p:tav>
                                      </p:tavLst>
                                    </p:anim>
                                  </p:childTnLst>
                                </p:cTn>
                              </p:par>
                              <p:par>
                                <p:cTn id="63" presetID="2" presetClass="entr" presetSubtype="1" fill="hold" grpId="0" nodeType="withEffect">
                                  <p:stCondLst>
                                    <p:cond delay="0"/>
                                  </p:stCondLst>
                                  <p:childTnLst>
                                    <p:set>
                                      <p:cBhvr>
                                        <p:cTn id="64" dur="1" fill="hold">
                                          <p:stCondLst>
                                            <p:cond delay="0"/>
                                          </p:stCondLst>
                                        </p:cTn>
                                        <p:tgtEl>
                                          <p:spTgt spid="17"/>
                                        </p:tgtEl>
                                        <p:attrNameLst>
                                          <p:attrName>style.visibility</p:attrName>
                                        </p:attrNameLst>
                                      </p:cBhvr>
                                      <p:to>
                                        <p:strVal val="visible"/>
                                      </p:to>
                                    </p:set>
                                    <p:anim calcmode="lin" valueType="num">
                                      <p:cBhvr additive="base">
                                        <p:cTn id="65" dur="3000" fill="hold"/>
                                        <p:tgtEl>
                                          <p:spTgt spid="17"/>
                                        </p:tgtEl>
                                        <p:attrNameLst>
                                          <p:attrName>ppt_x</p:attrName>
                                        </p:attrNameLst>
                                      </p:cBhvr>
                                      <p:tavLst>
                                        <p:tav tm="0">
                                          <p:val>
                                            <p:strVal val="#ppt_x"/>
                                          </p:val>
                                        </p:tav>
                                        <p:tav tm="100000">
                                          <p:val>
                                            <p:strVal val="#ppt_x"/>
                                          </p:val>
                                        </p:tav>
                                      </p:tavLst>
                                    </p:anim>
                                    <p:anim calcmode="lin" valueType="num">
                                      <p:cBhvr additive="base">
                                        <p:cTn id="66" dur="3000" fill="hold"/>
                                        <p:tgtEl>
                                          <p:spTgt spid="17"/>
                                        </p:tgtEl>
                                        <p:attrNameLst>
                                          <p:attrName>ppt_y</p:attrName>
                                        </p:attrNameLst>
                                      </p:cBhvr>
                                      <p:tavLst>
                                        <p:tav tm="0">
                                          <p:val>
                                            <p:strVal val="0-#ppt_h/2"/>
                                          </p:val>
                                        </p:tav>
                                        <p:tav tm="100000">
                                          <p:val>
                                            <p:strVal val="#ppt_y"/>
                                          </p:val>
                                        </p:tav>
                                      </p:tavLst>
                                    </p:anim>
                                  </p:childTnLst>
                                </p:cTn>
                              </p:par>
                              <p:par>
                                <p:cTn id="67" presetID="2" presetClass="entr" presetSubtype="1" fill="hold" grpId="0" nodeType="withEffect">
                                  <p:stCondLst>
                                    <p:cond delay="0"/>
                                  </p:stCondLst>
                                  <p:childTnLst>
                                    <p:set>
                                      <p:cBhvr>
                                        <p:cTn id="68" dur="1" fill="hold">
                                          <p:stCondLst>
                                            <p:cond delay="0"/>
                                          </p:stCondLst>
                                        </p:cTn>
                                        <p:tgtEl>
                                          <p:spTgt spid="18"/>
                                        </p:tgtEl>
                                        <p:attrNameLst>
                                          <p:attrName>style.visibility</p:attrName>
                                        </p:attrNameLst>
                                      </p:cBhvr>
                                      <p:to>
                                        <p:strVal val="visible"/>
                                      </p:to>
                                    </p:set>
                                    <p:anim calcmode="lin" valueType="num">
                                      <p:cBhvr additive="base">
                                        <p:cTn id="69" dur="3000" fill="hold"/>
                                        <p:tgtEl>
                                          <p:spTgt spid="18"/>
                                        </p:tgtEl>
                                        <p:attrNameLst>
                                          <p:attrName>ppt_x</p:attrName>
                                        </p:attrNameLst>
                                      </p:cBhvr>
                                      <p:tavLst>
                                        <p:tav tm="0">
                                          <p:val>
                                            <p:strVal val="#ppt_x"/>
                                          </p:val>
                                        </p:tav>
                                        <p:tav tm="100000">
                                          <p:val>
                                            <p:strVal val="#ppt_x"/>
                                          </p:val>
                                        </p:tav>
                                      </p:tavLst>
                                    </p:anim>
                                    <p:anim calcmode="lin" valueType="num">
                                      <p:cBhvr additive="base">
                                        <p:cTn id="70" dur="3000" fill="hold"/>
                                        <p:tgtEl>
                                          <p:spTgt spid="18"/>
                                        </p:tgtEl>
                                        <p:attrNameLst>
                                          <p:attrName>ppt_y</p:attrName>
                                        </p:attrNameLst>
                                      </p:cBhvr>
                                      <p:tavLst>
                                        <p:tav tm="0">
                                          <p:val>
                                            <p:strVal val="0-#ppt_h/2"/>
                                          </p:val>
                                        </p:tav>
                                        <p:tav tm="100000">
                                          <p:val>
                                            <p:strVal val="#ppt_y"/>
                                          </p:val>
                                        </p:tav>
                                      </p:tavLst>
                                    </p:anim>
                                  </p:childTnLst>
                                </p:cTn>
                              </p:par>
                              <p:par>
                                <p:cTn id="71" presetID="2" presetClass="entr" presetSubtype="1" fill="hold" grpId="0" nodeType="withEffect">
                                  <p:stCondLst>
                                    <p:cond delay="0"/>
                                  </p:stCondLst>
                                  <p:childTnLst>
                                    <p:set>
                                      <p:cBhvr>
                                        <p:cTn id="72" dur="1" fill="hold">
                                          <p:stCondLst>
                                            <p:cond delay="0"/>
                                          </p:stCondLst>
                                        </p:cTn>
                                        <p:tgtEl>
                                          <p:spTgt spid="19"/>
                                        </p:tgtEl>
                                        <p:attrNameLst>
                                          <p:attrName>style.visibility</p:attrName>
                                        </p:attrNameLst>
                                      </p:cBhvr>
                                      <p:to>
                                        <p:strVal val="visible"/>
                                      </p:to>
                                    </p:set>
                                    <p:anim calcmode="lin" valueType="num">
                                      <p:cBhvr additive="base">
                                        <p:cTn id="73" dur="3000" fill="hold"/>
                                        <p:tgtEl>
                                          <p:spTgt spid="19"/>
                                        </p:tgtEl>
                                        <p:attrNameLst>
                                          <p:attrName>ppt_x</p:attrName>
                                        </p:attrNameLst>
                                      </p:cBhvr>
                                      <p:tavLst>
                                        <p:tav tm="0">
                                          <p:val>
                                            <p:strVal val="#ppt_x"/>
                                          </p:val>
                                        </p:tav>
                                        <p:tav tm="100000">
                                          <p:val>
                                            <p:strVal val="#ppt_x"/>
                                          </p:val>
                                        </p:tav>
                                      </p:tavLst>
                                    </p:anim>
                                    <p:anim calcmode="lin" valueType="num">
                                      <p:cBhvr additive="base">
                                        <p:cTn id="74" dur="3000" fill="hold"/>
                                        <p:tgtEl>
                                          <p:spTgt spid="19"/>
                                        </p:tgtEl>
                                        <p:attrNameLst>
                                          <p:attrName>ppt_y</p:attrName>
                                        </p:attrNameLst>
                                      </p:cBhvr>
                                      <p:tavLst>
                                        <p:tav tm="0">
                                          <p:val>
                                            <p:strVal val="0-#ppt_h/2"/>
                                          </p:val>
                                        </p:tav>
                                        <p:tav tm="100000">
                                          <p:val>
                                            <p:strVal val="#ppt_y"/>
                                          </p:val>
                                        </p:tav>
                                      </p:tavLst>
                                    </p:anim>
                                  </p:childTnLst>
                                </p:cTn>
                              </p:par>
                              <p:par>
                                <p:cTn id="75" presetID="2" presetClass="entr" presetSubtype="1" fill="hold" grpId="0" nodeType="withEffect">
                                  <p:stCondLst>
                                    <p:cond delay="0"/>
                                  </p:stCondLst>
                                  <p:childTnLst>
                                    <p:set>
                                      <p:cBhvr>
                                        <p:cTn id="76" dur="1" fill="hold">
                                          <p:stCondLst>
                                            <p:cond delay="0"/>
                                          </p:stCondLst>
                                        </p:cTn>
                                        <p:tgtEl>
                                          <p:spTgt spid="20"/>
                                        </p:tgtEl>
                                        <p:attrNameLst>
                                          <p:attrName>style.visibility</p:attrName>
                                        </p:attrNameLst>
                                      </p:cBhvr>
                                      <p:to>
                                        <p:strVal val="visible"/>
                                      </p:to>
                                    </p:set>
                                    <p:anim calcmode="lin" valueType="num">
                                      <p:cBhvr additive="base">
                                        <p:cTn id="77" dur="3000" fill="hold"/>
                                        <p:tgtEl>
                                          <p:spTgt spid="20"/>
                                        </p:tgtEl>
                                        <p:attrNameLst>
                                          <p:attrName>ppt_x</p:attrName>
                                        </p:attrNameLst>
                                      </p:cBhvr>
                                      <p:tavLst>
                                        <p:tav tm="0">
                                          <p:val>
                                            <p:strVal val="#ppt_x"/>
                                          </p:val>
                                        </p:tav>
                                        <p:tav tm="100000">
                                          <p:val>
                                            <p:strVal val="#ppt_x"/>
                                          </p:val>
                                        </p:tav>
                                      </p:tavLst>
                                    </p:anim>
                                    <p:anim calcmode="lin" valueType="num">
                                      <p:cBhvr additive="base">
                                        <p:cTn id="78" dur="3000" fill="hold"/>
                                        <p:tgtEl>
                                          <p:spTgt spid="20"/>
                                        </p:tgtEl>
                                        <p:attrNameLst>
                                          <p:attrName>ppt_y</p:attrName>
                                        </p:attrNameLst>
                                      </p:cBhvr>
                                      <p:tavLst>
                                        <p:tav tm="0">
                                          <p:val>
                                            <p:strVal val="0-#ppt_h/2"/>
                                          </p:val>
                                        </p:tav>
                                        <p:tav tm="100000">
                                          <p:val>
                                            <p:strVal val="#ppt_y"/>
                                          </p:val>
                                        </p:tav>
                                      </p:tavLst>
                                    </p:anim>
                                  </p:childTnLst>
                                </p:cTn>
                              </p:par>
                              <p:par>
                                <p:cTn id="79" presetID="8" presetClass="emph" presetSubtype="0" fill="hold" grpId="1" nodeType="withEffect">
                                  <p:stCondLst>
                                    <p:cond delay="0"/>
                                  </p:stCondLst>
                                  <p:childTnLst>
                                    <p:animRot by="21600000">
                                      <p:cBhvr>
                                        <p:cTn id="80" dur="3000" fill="hold"/>
                                        <p:tgtEl>
                                          <p:spTgt spid="3"/>
                                        </p:tgtEl>
                                        <p:attrNameLst>
                                          <p:attrName>r</p:attrName>
                                        </p:attrNameLst>
                                      </p:cBhvr>
                                    </p:animRot>
                                  </p:childTnLst>
                                </p:cTn>
                              </p:par>
                              <p:par>
                                <p:cTn id="81" presetID="8" presetClass="emph" presetSubtype="0" fill="hold" grpId="1" nodeType="withEffect">
                                  <p:stCondLst>
                                    <p:cond delay="0"/>
                                  </p:stCondLst>
                                  <p:childTnLst>
                                    <p:animRot by="-21600000">
                                      <p:cBhvr>
                                        <p:cTn id="82" dur="3000" fill="hold"/>
                                        <p:tgtEl>
                                          <p:spTgt spid="4"/>
                                        </p:tgtEl>
                                        <p:attrNameLst>
                                          <p:attrName>r</p:attrName>
                                        </p:attrNameLst>
                                      </p:cBhvr>
                                    </p:animRot>
                                  </p:childTnLst>
                                </p:cTn>
                              </p:par>
                              <p:par>
                                <p:cTn id="83" presetID="8" presetClass="emph" presetSubtype="0" fill="hold" grpId="1" nodeType="withEffect">
                                  <p:stCondLst>
                                    <p:cond delay="0"/>
                                  </p:stCondLst>
                                  <p:childTnLst>
                                    <p:animRot by="21600000">
                                      <p:cBhvr>
                                        <p:cTn id="84" dur="3000" fill="hold"/>
                                        <p:tgtEl>
                                          <p:spTgt spid="5"/>
                                        </p:tgtEl>
                                        <p:attrNameLst>
                                          <p:attrName>r</p:attrName>
                                        </p:attrNameLst>
                                      </p:cBhvr>
                                    </p:animRot>
                                  </p:childTnLst>
                                </p:cTn>
                              </p:par>
                              <p:par>
                                <p:cTn id="85" presetID="8" presetClass="emph" presetSubtype="0" fill="hold" grpId="1" nodeType="withEffect">
                                  <p:stCondLst>
                                    <p:cond delay="0"/>
                                  </p:stCondLst>
                                  <p:childTnLst>
                                    <p:animRot by="-21600000">
                                      <p:cBhvr>
                                        <p:cTn id="86" dur="3000" fill="hold"/>
                                        <p:tgtEl>
                                          <p:spTgt spid="6"/>
                                        </p:tgtEl>
                                        <p:attrNameLst>
                                          <p:attrName>r</p:attrName>
                                        </p:attrNameLst>
                                      </p:cBhvr>
                                    </p:animRot>
                                  </p:childTnLst>
                                </p:cTn>
                              </p:par>
                              <p:par>
                                <p:cTn id="87" presetID="8" presetClass="emph" presetSubtype="0" fill="hold" grpId="1" nodeType="withEffect">
                                  <p:stCondLst>
                                    <p:cond delay="0"/>
                                  </p:stCondLst>
                                  <p:childTnLst>
                                    <p:animRot by="21600000">
                                      <p:cBhvr>
                                        <p:cTn id="88" dur="3000" fill="hold"/>
                                        <p:tgtEl>
                                          <p:spTgt spid="7"/>
                                        </p:tgtEl>
                                        <p:attrNameLst>
                                          <p:attrName>r</p:attrName>
                                        </p:attrNameLst>
                                      </p:cBhvr>
                                    </p:animRot>
                                  </p:childTnLst>
                                </p:cTn>
                              </p:par>
                              <p:par>
                                <p:cTn id="89" presetID="8" presetClass="emph" presetSubtype="0" fill="hold" grpId="1" nodeType="withEffect">
                                  <p:stCondLst>
                                    <p:cond delay="0"/>
                                  </p:stCondLst>
                                  <p:childTnLst>
                                    <p:animRot by="-21600000">
                                      <p:cBhvr>
                                        <p:cTn id="90" dur="3000" fill="hold"/>
                                        <p:tgtEl>
                                          <p:spTgt spid="8"/>
                                        </p:tgtEl>
                                        <p:attrNameLst>
                                          <p:attrName>r</p:attrName>
                                        </p:attrNameLst>
                                      </p:cBhvr>
                                    </p:animRot>
                                  </p:childTnLst>
                                </p:cTn>
                              </p:par>
                              <p:par>
                                <p:cTn id="91" presetID="8" presetClass="emph" presetSubtype="0" fill="hold" grpId="1" nodeType="withEffect">
                                  <p:stCondLst>
                                    <p:cond delay="0"/>
                                  </p:stCondLst>
                                  <p:childTnLst>
                                    <p:animRot by="21600000">
                                      <p:cBhvr>
                                        <p:cTn id="92" dur="3000" fill="hold"/>
                                        <p:tgtEl>
                                          <p:spTgt spid="9"/>
                                        </p:tgtEl>
                                        <p:attrNameLst>
                                          <p:attrName>r</p:attrName>
                                        </p:attrNameLst>
                                      </p:cBhvr>
                                    </p:animRot>
                                  </p:childTnLst>
                                </p:cTn>
                              </p:par>
                              <p:par>
                                <p:cTn id="93" presetID="8" presetClass="emph" presetSubtype="0" fill="hold" grpId="1" nodeType="withEffect">
                                  <p:stCondLst>
                                    <p:cond delay="0"/>
                                  </p:stCondLst>
                                  <p:childTnLst>
                                    <p:animRot by="-21600000">
                                      <p:cBhvr>
                                        <p:cTn id="94" dur="3000" fill="hold"/>
                                        <p:tgtEl>
                                          <p:spTgt spid="10"/>
                                        </p:tgtEl>
                                        <p:attrNameLst>
                                          <p:attrName>r</p:attrName>
                                        </p:attrNameLst>
                                      </p:cBhvr>
                                    </p:animRot>
                                  </p:childTnLst>
                                </p:cTn>
                              </p:par>
                              <p:par>
                                <p:cTn id="95" presetID="8" presetClass="emph" presetSubtype="0" fill="hold" grpId="1" nodeType="withEffect">
                                  <p:stCondLst>
                                    <p:cond delay="0"/>
                                  </p:stCondLst>
                                  <p:childTnLst>
                                    <p:animRot by="21600000">
                                      <p:cBhvr>
                                        <p:cTn id="96" dur="3000" fill="hold"/>
                                        <p:tgtEl>
                                          <p:spTgt spid="11"/>
                                        </p:tgtEl>
                                        <p:attrNameLst>
                                          <p:attrName>r</p:attrName>
                                        </p:attrNameLst>
                                      </p:cBhvr>
                                    </p:animRot>
                                  </p:childTnLst>
                                </p:cTn>
                              </p:par>
                              <p:par>
                                <p:cTn id="97" presetID="8" presetClass="emph" presetSubtype="0" fill="hold" grpId="1" nodeType="withEffect">
                                  <p:stCondLst>
                                    <p:cond delay="0"/>
                                  </p:stCondLst>
                                  <p:childTnLst>
                                    <p:animRot by="-21600000">
                                      <p:cBhvr>
                                        <p:cTn id="98" dur="3000" fill="hold"/>
                                        <p:tgtEl>
                                          <p:spTgt spid="12"/>
                                        </p:tgtEl>
                                        <p:attrNameLst>
                                          <p:attrName>r</p:attrName>
                                        </p:attrNameLst>
                                      </p:cBhvr>
                                    </p:animRot>
                                  </p:childTnLst>
                                </p:cTn>
                              </p:par>
                              <p:par>
                                <p:cTn id="99" presetID="8" presetClass="emph" presetSubtype="0" fill="hold" grpId="1" nodeType="withEffect">
                                  <p:stCondLst>
                                    <p:cond delay="0"/>
                                  </p:stCondLst>
                                  <p:childTnLst>
                                    <p:animRot by="21600000">
                                      <p:cBhvr>
                                        <p:cTn id="100" dur="3000" fill="hold"/>
                                        <p:tgtEl>
                                          <p:spTgt spid="13"/>
                                        </p:tgtEl>
                                        <p:attrNameLst>
                                          <p:attrName>r</p:attrName>
                                        </p:attrNameLst>
                                      </p:cBhvr>
                                    </p:animRot>
                                  </p:childTnLst>
                                </p:cTn>
                              </p:par>
                              <p:par>
                                <p:cTn id="101" presetID="8" presetClass="emph" presetSubtype="0" fill="hold" grpId="1" nodeType="withEffect">
                                  <p:stCondLst>
                                    <p:cond delay="0"/>
                                  </p:stCondLst>
                                  <p:childTnLst>
                                    <p:animRot by="-21600000">
                                      <p:cBhvr>
                                        <p:cTn id="102" dur="3000" fill="hold"/>
                                        <p:tgtEl>
                                          <p:spTgt spid="14"/>
                                        </p:tgtEl>
                                        <p:attrNameLst>
                                          <p:attrName>r</p:attrName>
                                        </p:attrNameLst>
                                      </p:cBhvr>
                                    </p:animRot>
                                  </p:childTnLst>
                                </p:cTn>
                              </p:par>
                              <p:par>
                                <p:cTn id="103" presetID="8" presetClass="emph" presetSubtype="0" fill="hold" grpId="1" nodeType="withEffect">
                                  <p:stCondLst>
                                    <p:cond delay="0"/>
                                  </p:stCondLst>
                                  <p:childTnLst>
                                    <p:animRot by="21600000">
                                      <p:cBhvr>
                                        <p:cTn id="104" dur="3000" fill="hold"/>
                                        <p:tgtEl>
                                          <p:spTgt spid="15"/>
                                        </p:tgtEl>
                                        <p:attrNameLst>
                                          <p:attrName>r</p:attrName>
                                        </p:attrNameLst>
                                      </p:cBhvr>
                                    </p:animRot>
                                  </p:childTnLst>
                                </p:cTn>
                              </p:par>
                              <p:par>
                                <p:cTn id="105" presetID="8" presetClass="emph" presetSubtype="0" fill="hold" grpId="1" nodeType="withEffect">
                                  <p:stCondLst>
                                    <p:cond delay="0"/>
                                  </p:stCondLst>
                                  <p:childTnLst>
                                    <p:animRot by="-21600000">
                                      <p:cBhvr>
                                        <p:cTn id="106" dur="3000" fill="hold"/>
                                        <p:tgtEl>
                                          <p:spTgt spid="16"/>
                                        </p:tgtEl>
                                        <p:attrNameLst>
                                          <p:attrName>r</p:attrName>
                                        </p:attrNameLst>
                                      </p:cBhvr>
                                    </p:animRot>
                                  </p:childTnLst>
                                </p:cTn>
                              </p:par>
                              <p:par>
                                <p:cTn id="107" presetID="8" presetClass="emph" presetSubtype="0" fill="hold" grpId="1" nodeType="withEffect">
                                  <p:stCondLst>
                                    <p:cond delay="0"/>
                                  </p:stCondLst>
                                  <p:childTnLst>
                                    <p:animRot by="21600000">
                                      <p:cBhvr>
                                        <p:cTn id="108" dur="3000" fill="hold"/>
                                        <p:tgtEl>
                                          <p:spTgt spid="17"/>
                                        </p:tgtEl>
                                        <p:attrNameLst>
                                          <p:attrName>r</p:attrName>
                                        </p:attrNameLst>
                                      </p:cBhvr>
                                    </p:animRot>
                                  </p:childTnLst>
                                </p:cTn>
                              </p:par>
                              <p:par>
                                <p:cTn id="109" presetID="8" presetClass="emph" presetSubtype="0" fill="hold" grpId="1" nodeType="withEffect">
                                  <p:stCondLst>
                                    <p:cond delay="0"/>
                                  </p:stCondLst>
                                  <p:childTnLst>
                                    <p:animRot by="-21600000">
                                      <p:cBhvr>
                                        <p:cTn id="110" dur="3000" fill="hold"/>
                                        <p:tgtEl>
                                          <p:spTgt spid="18"/>
                                        </p:tgtEl>
                                        <p:attrNameLst>
                                          <p:attrName>r</p:attrName>
                                        </p:attrNameLst>
                                      </p:cBhvr>
                                    </p:animRot>
                                  </p:childTnLst>
                                </p:cTn>
                              </p:par>
                              <p:par>
                                <p:cTn id="111" presetID="8" presetClass="emph" presetSubtype="0" fill="hold" grpId="1" nodeType="withEffect">
                                  <p:stCondLst>
                                    <p:cond delay="0"/>
                                  </p:stCondLst>
                                  <p:childTnLst>
                                    <p:animRot by="21600000">
                                      <p:cBhvr>
                                        <p:cTn id="112" dur="3000" fill="hold"/>
                                        <p:tgtEl>
                                          <p:spTgt spid="19"/>
                                        </p:tgtEl>
                                        <p:attrNameLst>
                                          <p:attrName>r</p:attrName>
                                        </p:attrNameLst>
                                      </p:cBhvr>
                                    </p:animRot>
                                  </p:childTnLst>
                                </p:cTn>
                              </p:par>
                              <p:par>
                                <p:cTn id="113" presetID="8" presetClass="emph" presetSubtype="0" fill="hold" grpId="1" nodeType="withEffect">
                                  <p:stCondLst>
                                    <p:cond delay="0"/>
                                  </p:stCondLst>
                                  <p:childTnLst>
                                    <p:animRot by="-21600000">
                                      <p:cBhvr>
                                        <p:cTn id="114" dur="3000" fill="hold"/>
                                        <p:tgtEl>
                                          <p:spTgt spid="20"/>
                                        </p:tgtEl>
                                        <p:attrNameLst>
                                          <p:attrName>r</p:attrName>
                                        </p:attrNameLst>
                                      </p:cBhvr>
                                    </p:animRot>
                                  </p:childTnLst>
                                </p:cTn>
                              </p:par>
                              <p:par>
                                <p:cTn id="115" presetID="2" presetClass="exit" presetSubtype="1" fill="hold" grpId="2" nodeType="withEffect">
                                  <p:stCondLst>
                                    <p:cond delay="0"/>
                                  </p:stCondLst>
                                  <p:childTnLst>
                                    <p:anim calcmode="lin" valueType="num">
                                      <p:cBhvr additive="base">
                                        <p:cTn id="116" dur="3000"/>
                                        <p:tgtEl>
                                          <p:spTgt spid="3"/>
                                        </p:tgtEl>
                                        <p:attrNameLst>
                                          <p:attrName>ppt_x</p:attrName>
                                        </p:attrNameLst>
                                      </p:cBhvr>
                                      <p:tavLst>
                                        <p:tav tm="0">
                                          <p:val>
                                            <p:strVal val="ppt_x"/>
                                          </p:val>
                                        </p:tav>
                                        <p:tav tm="100000">
                                          <p:val>
                                            <p:strVal val="ppt_x"/>
                                          </p:val>
                                        </p:tav>
                                      </p:tavLst>
                                    </p:anim>
                                    <p:anim calcmode="lin" valueType="num">
                                      <p:cBhvr additive="base">
                                        <p:cTn id="117" dur="3000"/>
                                        <p:tgtEl>
                                          <p:spTgt spid="3"/>
                                        </p:tgtEl>
                                        <p:attrNameLst>
                                          <p:attrName>ppt_y</p:attrName>
                                        </p:attrNameLst>
                                      </p:cBhvr>
                                      <p:tavLst>
                                        <p:tav tm="0">
                                          <p:val>
                                            <p:strVal val="ppt_y"/>
                                          </p:val>
                                        </p:tav>
                                        <p:tav tm="100000">
                                          <p:val>
                                            <p:strVal val="0-ppt_h/2"/>
                                          </p:val>
                                        </p:tav>
                                      </p:tavLst>
                                    </p:anim>
                                    <p:set>
                                      <p:cBhvr>
                                        <p:cTn id="118" dur="1" fill="hold">
                                          <p:stCondLst>
                                            <p:cond delay="2999"/>
                                          </p:stCondLst>
                                        </p:cTn>
                                        <p:tgtEl>
                                          <p:spTgt spid="3"/>
                                        </p:tgtEl>
                                        <p:attrNameLst>
                                          <p:attrName>style.visibility</p:attrName>
                                        </p:attrNameLst>
                                      </p:cBhvr>
                                      <p:to>
                                        <p:strVal val="hidden"/>
                                      </p:to>
                                    </p:set>
                                  </p:childTnLst>
                                </p:cTn>
                              </p:par>
                              <p:par>
                                <p:cTn id="119" presetID="2" presetClass="exit" presetSubtype="1" fill="hold" grpId="2" nodeType="withEffect">
                                  <p:stCondLst>
                                    <p:cond delay="0"/>
                                  </p:stCondLst>
                                  <p:childTnLst>
                                    <p:anim calcmode="lin" valueType="num">
                                      <p:cBhvr additive="base">
                                        <p:cTn id="120" dur="3000"/>
                                        <p:tgtEl>
                                          <p:spTgt spid="4"/>
                                        </p:tgtEl>
                                        <p:attrNameLst>
                                          <p:attrName>ppt_x</p:attrName>
                                        </p:attrNameLst>
                                      </p:cBhvr>
                                      <p:tavLst>
                                        <p:tav tm="0">
                                          <p:val>
                                            <p:strVal val="ppt_x"/>
                                          </p:val>
                                        </p:tav>
                                        <p:tav tm="100000">
                                          <p:val>
                                            <p:strVal val="ppt_x"/>
                                          </p:val>
                                        </p:tav>
                                      </p:tavLst>
                                    </p:anim>
                                    <p:anim calcmode="lin" valueType="num">
                                      <p:cBhvr additive="base">
                                        <p:cTn id="121" dur="3000"/>
                                        <p:tgtEl>
                                          <p:spTgt spid="4"/>
                                        </p:tgtEl>
                                        <p:attrNameLst>
                                          <p:attrName>ppt_y</p:attrName>
                                        </p:attrNameLst>
                                      </p:cBhvr>
                                      <p:tavLst>
                                        <p:tav tm="0">
                                          <p:val>
                                            <p:strVal val="ppt_y"/>
                                          </p:val>
                                        </p:tav>
                                        <p:tav tm="100000">
                                          <p:val>
                                            <p:strVal val="0-ppt_h/2"/>
                                          </p:val>
                                        </p:tav>
                                      </p:tavLst>
                                    </p:anim>
                                    <p:set>
                                      <p:cBhvr>
                                        <p:cTn id="122" dur="1" fill="hold">
                                          <p:stCondLst>
                                            <p:cond delay="2999"/>
                                          </p:stCondLst>
                                        </p:cTn>
                                        <p:tgtEl>
                                          <p:spTgt spid="4"/>
                                        </p:tgtEl>
                                        <p:attrNameLst>
                                          <p:attrName>style.visibility</p:attrName>
                                        </p:attrNameLst>
                                      </p:cBhvr>
                                      <p:to>
                                        <p:strVal val="hidden"/>
                                      </p:to>
                                    </p:set>
                                  </p:childTnLst>
                                </p:cTn>
                              </p:par>
                              <p:par>
                                <p:cTn id="123" presetID="2" presetClass="exit" presetSubtype="1" fill="hold" grpId="2" nodeType="withEffect">
                                  <p:stCondLst>
                                    <p:cond delay="0"/>
                                  </p:stCondLst>
                                  <p:childTnLst>
                                    <p:anim calcmode="lin" valueType="num">
                                      <p:cBhvr additive="base">
                                        <p:cTn id="124" dur="3000"/>
                                        <p:tgtEl>
                                          <p:spTgt spid="5"/>
                                        </p:tgtEl>
                                        <p:attrNameLst>
                                          <p:attrName>ppt_x</p:attrName>
                                        </p:attrNameLst>
                                      </p:cBhvr>
                                      <p:tavLst>
                                        <p:tav tm="0">
                                          <p:val>
                                            <p:strVal val="ppt_x"/>
                                          </p:val>
                                        </p:tav>
                                        <p:tav tm="100000">
                                          <p:val>
                                            <p:strVal val="ppt_x"/>
                                          </p:val>
                                        </p:tav>
                                      </p:tavLst>
                                    </p:anim>
                                    <p:anim calcmode="lin" valueType="num">
                                      <p:cBhvr additive="base">
                                        <p:cTn id="125" dur="3000"/>
                                        <p:tgtEl>
                                          <p:spTgt spid="5"/>
                                        </p:tgtEl>
                                        <p:attrNameLst>
                                          <p:attrName>ppt_y</p:attrName>
                                        </p:attrNameLst>
                                      </p:cBhvr>
                                      <p:tavLst>
                                        <p:tav tm="0">
                                          <p:val>
                                            <p:strVal val="ppt_y"/>
                                          </p:val>
                                        </p:tav>
                                        <p:tav tm="100000">
                                          <p:val>
                                            <p:strVal val="0-ppt_h/2"/>
                                          </p:val>
                                        </p:tav>
                                      </p:tavLst>
                                    </p:anim>
                                    <p:set>
                                      <p:cBhvr>
                                        <p:cTn id="126" dur="1" fill="hold">
                                          <p:stCondLst>
                                            <p:cond delay="2999"/>
                                          </p:stCondLst>
                                        </p:cTn>
                                        <p:tgtEl>
                                          <p:spTgt spid="5"/>
                                        </p:tgtEl>
                                        <p:attrNameLst>
                                          <p:attrName>style.visibility</p:attrName>
                                        </p:attrNameLst>
                                      </p:cBhvr>
                                      <p:to>
                                        <p:strVal val="hidden"/>
                                      </p:to>
                                    </p:set>
                                  </p:childTnLst>
                                </p:cTn>
                              </p:par>
                              <p:par>
                                <p:cTn id="127" presetID="2" presetClass="exit" presetSubtype="1" fill="hold" grpId="2" nodeType="withEffect">
                                  <p:stCondLst>
                                    <p:cond delay="0"/>
                                  </p:stCondLst>
                                  <p:childTnLst>
                                    <p:anim calcmode="lin" valueType="num">
                                      <p:cBhvr additive="base">
                                        <p:cTn id="128" dur="3000"/>
                                        <p:tgtEl>
                                          <p:spTgt spid="6"/>
                                        </p:tgtEl>
                                        <p:attrNameLst>
                                          <p:attrName>ppt_x</p:attrName>
                                        </p:attrNameLst>
                                      </p:cBhvr>
                                      <p:tavLst>
                                        <p:tav tm="0">
                                          <p:val>
                                            <p:strVal val="ppt_x"/>
                                          </p:val>
                                        </p:tav>
                                        <p:tav tm="100000">
                                          <p:val>
                                            <p:strVal val="ppt_x"/>
                                          </p:val>
                                        </p:tav>
                                      </p:tavLst>
                                    </p:anim>
                                    <p:anim calcmode="lin" valueType="num">
                                      <p:cBhvr additive="base">
                                        <p:cTn id="129" dur="3000"/>
                                        <p:tgtEl>
                                          <p:spTgt spid="6"/>
                                        </p:tgtEl>
                                        <p:attrNameLst>
                                          <p:attrName>ppt_y</p:attrName>
                                        </p:attrNameLst>
                                      </p:cBhvr>
                                      <p:tavLst>
                                        <p:tav tm="0">
                                          <p:val>
                                            <p:strVal val="ppt_y"/>
                                          </p:val>
                                        </p:tav>
                                        <p:tav tm="100000">
                                          <p:val>
                                            <p:strVal val="0-ppt_h/2"/>
                                          </p:val>
                                        </p:tav>
                                      </p:tavLst>
                                    </p:anim>
                                    <p:set>
                                      <p:cBhvr>
                                        <p:cTn id="130" dur="1" fill="hold">
                                          <p:stCondLst>
                                            <p:cond delay="2999"/>
                                          </p:stCondLst>
                                        </p:cTn>
                                        <p:tgtEl>
                                          <p:spTgt spid="6"/>
                                        </p:tgtEl>
                                        <p:attrNameLst>
                                          <p:attrName>style.visibility</p:attrName>
                                        </p:attrNameLst>
                                      </p:cBhvr>
                                      <p:to>
                                        <p:strVal val="hidden"/>
                                      </p:to>
                                    </p:set>
                                  </p:childTnLst>
                                </p:cTn>
                              </p:par>
                              <p:par>
                                <p:cTn id="131" presetID="2" presetClass="exit" presetSubtype="1" fill="hold" grpId="2" nodeType="withEffect">
                                  <p:stCondLst>
                                    <p:cond delay="0"/>
                                  </p:stCondLst>
                                  <p:childTnLst>
                                    <p:anim calcmode="lin" valueType="num">
                                      <p:cBhvr additive="base">
                                        <p:cTn id="132" dur="3000"/>
                                        <p:tgtEl>
                                          <p:spTgt spid="7"/>
                                        </p:tgtEl>
                                        <p:attrNameLst>
                                          <p:attrName>ppt_x</p:attrName>
                                        </p:attrNameLst>
                                      </p:cBhvr>
                                      <p:tavLst>
                                        <p:tav tm="0">
                                          <p:val>
                                            <p:strVal val="ppt_x"/>
                                          </p:val>
                                        </p:tav>
                                        <p:tav tm="100000">
                                          <p:val>
                                            <p:strVal val="ppt_x"/>
                                          </p:val>
                                        </p:tav>
                                      </p:tavLst>
                                    </p:anim>
                                    <p:anim calcmode="lin" valueType="num">
                                      <p:cBhvr additive="base">
                                        <p:cTn id="133" dur="3000"/>
                                        <p:tgtEl>
                                          <p:spTgt spid="7"/>
                                        </p:tgtEl>
                                        <p:attrNameLst>
                                          <p:attrName>ppt_y</p:attrName>
                                        </p:attrNameLst>
                                      </p:cBhvr>
                                      <p:tavLst>
                                        <p:tav tm="0">
                                          <p:val>
                                            <p:strVal val="ppt_y"/>
                                          </p:val>
                                        </p:tav>
                                        <p:tav tm="100000">
                                          <p:val>
                                            <p:strVal val="0-ppt_h/2"/>
                                          </p:val>
                                        </p:tav>
                                      </p:tavLst>
                                    </p:anim>
                                    <p:set>
                                      <p:cBhvr>
                                        <p:cTn id="134" dur="1" fill="hold">
                                          <p:stCondLst>
                                            <p:cond delay="2999"/>
                                          </p:stCondLst>
                                        </p:cTn>
                                        <p:tgtEl>
                                          <p:spTgt spid="7"/>
                                        </p:tgtEl>
                                        <p:attrNameLst>
                                          <p:attrName>style.visibility</p:attrName>
                                        </p:attrNameLst>
                                      </p:cBhvr>
                                      <p:to>
                                        <p:strVal val="hidden"/>
                                      </p:to>
                                    </p:set>
                                  </p:childTnLst>
                                </p:cTn>
                              </p:par>
                              <p:par>
                                <p:cTn id="135" presetID="2" presetClass="exit" presetSubtype="1" fill="hold" grpId="2" nodeType="withEffect">
                                  <p:stCondLst>
                                    <p:cond delay="0"/>
                                  </p:stCondLst>
                                  <p:childTnLst>
                                    <p:anim calcmode="lin" valueType="num">
                                      <p:cBhvr additive="base">
                                        <p:cTn id="136" dur="3000"/>
                                        <p:tgtEl>
                                          <p:spTgt spid="8"/>
                                        </p:tgtEl>
                                        <p:attrNameLst>
                                          <p:attrName>ppt_x</p:attrName>
                                        </p:attrNameLst>
                                      </p:cBhvr>
                                      <p:tavLst>
                                        <p:tav tm="0">
                                          <p:val>
                                            <p:strVal val="ppt_x"/>
                                          </p:val>
                                        </p:tav>
                                        <p:tav tm="100000">
                                          <p:val>
                                            <p:strVal val="ppt_x"/>
                                          </p:val>
                                        </p:tav>
                                      </p:tavLst>
                                    </p:anim>
                                    <p:anim calcmode="lin" valueType="num">
                                      <p:cBhvr additive="base">
                                        <p:cTn id="137" dur="3000"/>
                                        <p:tgtEl>
                                          <p:spTgt spid="8"/>
                                        </p:tgtEl>
                                        <p:attrNameLst>
                                          <p:attrName>ppt_y</p:attrName>
                                        </p:attrNameLst>
                                      </p:cBhvr>
                                      <p:tavLst>
                                        <p:tav tm="0">
                                          <p:val>
                                            <p:strVal val="ppt_y"/>
                                          </p:val>
                                        </p:tav>
                                        <p:tav tm="100000">
                                          <p:val>
                                            <p:strVal val="0-ppt_h/2"/>
                                          </p:val>
                                        </p:tav>
                                      </p:tavLst>
                                    </p:anim>
                                    <p:set>
                                      <p:cBhvr>
                                        <p:cTn id="138" dur="1" fill="hold">
                                          <p:stCondLst>
                                            <p:cond delay="2999"/>
                                          </p:stCondLst>
                                        </p:cTn>
                                        <p:tgtEl>
                                          <p:spTgt spid="8"/>
                                        </p:tgtEl>
                                        <p:attrNameLst>
                                          <p:attrName>style.visibility</p:attrName>
                                        </p:attrNameLst>
                                      </p:cBhvr>
                                      <p:to>
                                        <p:strVal val="hidden"/>
                                      </p:to>
                                    </p:set>
                                  </p:childTnLst>
                                </p:cTn>
                              </p:par>
                              <p:par>
                                <p:cTn id="139" presetID="2" presetClass="exit" presetSubtype="1" fill="hold" grpId="2" nodeType="withEffect">
                                  <p:stCondLst>
                                    <p:cond delay="0"/>
                                  </p:stCondLst>
                                  <p:childTnLst>
                                    <p:anim calcmode="lin" valueType="num">
                                      <p:cBhvr additive="base">
                                        <p:cTn id="140" dur="3000"/>
                                        <p:tgtEl>
                                          <p:spTgt spid="9"/>
                                        </p:tgtEl>
                                        <p:attrNameLst>
                                          <p:attrName>ppt_x</p:attrName>
                                        </p:attrNameLst>
                                      </p:cBhvr>
                                      <p:tavLst>
                                        <p:tav tm="0">
                                          <p:val>
                                            <p:strVal val="ppt_x"/>
                                          </p:val>
                                        </p:tav>
                                        <p:tav tm="100000">
                                          <p:val>
                                            <p:strVal val="ppt_x"/>
                                          </p:val>
                                        </p:tav>
                                      </p:tavLst>
                                    </p:anim>
                                    <p:anim calcmode="lin" valueType="num">
                                      <p:cBhvr additive="base">
                                        <p:cTn id="141" dur="3000"/>
                                        <p:tgtEl>
                                          <p:spTgt spid="9"/>
                                        </p:tgtEl>
                                        <p:attrNameLst>
                                          <p:attrName>ppt_y</p:attrName>
                                        </p:attrNameLst>
                                      </p:cBhvr>
                                      <p:tavLst>
                                        <p:tav tm="0">
                                          <p:val>
                                            <p:strVal val="ppt_y"/>
                                          </p:val>
                                        </p:tav>
                                        <p:tav tm="100000">
                                          <p:val>
                                            <p:strVal val="0-ppt_h/2"/>
                                          </p:val>
                                        </p:tav>
                                      </p:tavLst>
                                    </p:anim>
                                    <p:set>
                                      <p:cBhvr>
                                        <p:cTn id="142" dur="1" fill="hold">
                                          <p:stCondLst>
                                            <p:cond delay="2999"/>
                                          </p:stCondLst>
                                        </p:cTn>
                                        <p:tgtEl>
                                          <p:spTgt spid="9"/>
                                        </p:tgtEl>
                                        <p:attrNameLst>
                                          <p:attrName>style.visibility</p:attrName>
                                        </p:attrNameLst>
                                      </p:cBhvr>
                                      <p:to>
                                        <p:strVal val="hidden"/>
                                      </p:to>
                                    </p:set>
                                  </p:childTnLst>
                                </p:cTn>
                              </p:par>
                              <p:par>
                                <p:cTn id="143" presetID="2" presetClass="exit" presetSubtype="1" fill="hold" grpId="2" nodeType="withEffect">
                                  <p:stCondLst>
                                    <p:cond delay="0"/>
                                  </p:stCondLst>
                                  <p:childTnLst>
                                    <p:anim calcmode="lin" valueType="num">
                                      <p:cBhvr additive="base">
                                        <p:cTn id="144" dur="3000"/>
                                        <p:tgtEl>
                                          <p:spTgt spid="10"/>
                                        </p:tgtEl>
                                        <p:attrNameLst>
                                          <p:attrName>ppt_x</p:attrName>
                                        </p:attrNameLst>
                                      </p:cBhvr>
                                      <p:tavLst>
                                        <p:tav tm="0">
                                          <p:val>
                                            <p:strVal val="ppt_x"/>
                                          </p:val>
                                        </p:tav>
                                        <p:tav tm="100000">
                                          <p:val>
                                            <p:strVal val="ppt_x"/>
                                          </p:val>
                                        </p:tav>
                                      </p:tavLst>
                                    </p:anim>
                                    <p:anim calcmode="lin" valueType="num">
                                      <p:cBhvr additive="base">
                                        <p:cTn id="145" dur="3000"/>
                                        <p:tgtEl>
                                          <p:spTgt spid="10"/>
                                        </p:tgtEl>
                                        <p:attrNameLst>
                                          <p:attrName>ppt_y</p:attrName>
                                        </p:attrNameLst>
                                      </p:cBhvr>
                                      <p:tavLst>
                                        <p:tav tm="0">
                                          <p:val>
                                            <p:strVal val="ppt_y"/>
                                          </p:val>
                                        </p:tav>
                                        <p:tav tm="100000">
                                          <p:val>
                                            <p:strVal val="0-ppt_h/2"/>
                                          </p:val>
                                        </p:tav>
                                      </p:tavLst>
                                    </p:anim>
                                    <p:set>
                                      <p:cBhvr>
                                        <p:cTn id="146" dur="1" fill="hold">
                                          <p:stCondLst>
                                            <p:cond delay="2999"/>
                                          </p:stCondLst>
                                        </p:cTn>
                                        <p:tgtEl>
                                          <p:spTgt spid="10"/>
                                        </p:tgtEl>
                                        <p:attrNameLst>
                                          <p:attrName>style.visibility</p:attrName>
                                        </p:attrNameLst>
                                      </p:cBhvr>
                                      <p:to>
                                        <p:strVal val="hidden"/>
                                      </p:to>
                                    </p:set>
                                  </p:childTnLst>
                                </p:cTn>
                              </p:par>
                              <p:par>
                                <p:cTn id="147" presetID="2" presetClass="exit" presetSubtype="1" fill="hold" grpId="2" nodeType="withEffect">
                                  <p:stCondLst>
                                    <p:cond delay="0"/>
                                  </p:stCondLst>
                                  <p:childTnLst>
                                    <p:anim calcmode="lin" valueType="num">
                                      <p:cBhvr additive="base">
                                        <p:cTn id="148" dur="3000"/>
                                        <p:tgtEl>
                                          <p:spTgt spid="11"/>
                                        </p:tgtEl>
                                        <p:attrNameLst>
                                          <p:attrName>ppt_x</p:attrName>
                                        </p:attrNameLst>
                                      </p:cBhvr>
                                      <p:tavLst>
                                        <p:tav tm="0">
                                          <p:val>
                                            <p:strVal val="ppt_x"/>
                                          </p:val>
                                        </p:tav>
                                        <p:tav tm="100000">
                                          <p:val>
                                            <p:strVal val="ppt_x"/>
                                          </p:val>
                                        </p:tav>
                                      </p:tavLst>
                                    </p:anim>
                                    <p:anim calcmode="lin" valueType="num">
                                      <p:cBhvr additive="base">
                                        <p:cTn id="149" dur="3000"/>
                                        <p:tgtEl>
                                          <p:spTgt spid="11"/>
                                        </p:tgtEl>
                                        <p:attrNameLst>
                                          <p:attrName>ppt_y</p:attrName>
                                        </p:attrNameLst>
                                      </p:cBhvr>
                                      <p:tavLst>
                                        <p:tav tm="0">
                                          <p:val>
                                            <p:strVal val="ppt_y"/>
                                          </p:val>
                                        </p:tav>
                                        <p:tav tm="100000">
                                          <p:val>
                                            <p:strVal val="0-ppt_h/2"/>
                                          </p:val>
                                        </p:tav>
                                      </p:tavLst>
                                    </p:anim>
                                    <p:set>
                                      <p:cBhvr>
                                        <p:cTn id="150" dur="1" fill="hold">
                                          <p:stCondLst>
                                            <p:cond delay="2999"/>
                                          </p:stCondLst>
                                        </p:cTn>
                                        <p:tgtEl>
                                          <p:spTgt spid="11"/>
                                        </p:tgtEl>
                                        <p:attrNameLst>
                                          <p:attrName>style.visibility</p:attrName>
                                        </p:attrNameLst>
                                      </p:cBhvr>
                                      <p:to>
                                        <p:strVal val="hidden"/>
                                      </p:to>
                                    </p:set>
                                  </p:childTnLst>
                                </p:cTn>
                              </p:par>
                              <p:par>
                                <p:cTn id="151" presetID="2" presetClass="exit" presetSubtype="1" fill="hold" grpId="2" nodeType="withEffect">
                                  <p:stCondLst>
                                    <p:cond delay="0"/>
                                  </p:stCondLst>
                                  <p:childTnLst>
                                    <p:anim calcmode="lin" valueType="num">
                                      <p:cBhvr additive="base">
                                        <p:cTn id="152" dur="3000"/>
                                        <p:tgtEl>
                                          <p:spTgt spid="12"/>
                                        </p:tgtEl>
                                        <p:attrNameLst>
                                          <p:attrName>ppt_x</p:attrName>
                                        </p:attrNameLst>
                                      </p:cBhvr>
                                      <p:tavLst>
                                        <p:tav tm="0">
                                          <p:val>
                                            <p:strVal val="ppt_x"/>
                                          </p:val>
                                        </p:tav>
                                        <p:tav tm="100000">
                                          <p:val>
                                            <p:strVal val="ppt_x"/>
                                          </p:val>
                                        </p:tav>
                                      </p:tavLst>
                                    </p:anim>
                                    <p:anim calcmode="lin" valueType="num">
                                      <p:cBhvr additive="base">
                                        <p:cTn id="153" dur="3000"/>
                                        <p:tgtEl>
                                          <p:spTgt spid="12"/>
                                        </p:tgtEl>
                                        <p:attrNameLst>
                                          <p:attrName>ppt_y</p:attrName>
                                        </p:attrNameLst>
                                      </p:cBhvr>
                                      <p:tavLst>
                                        <p:tav tm="0">
                                          <p:val>
                                            <p:strVal val="ppt_y"/>
                                          </p:val>
                                        </p:tav>
                                        <p:tav tm="100000">
                                          <p:val>
                                            <p:strVal val="0-ppt_h/2"/>
                                          </p:val>
                                        </p:tav>
                                      </p:tavLst>
                                    </p:anim>
                                    <p:set>
                                      <p:cBhvr>
                                        <p:cTn id="154" dur="1" fill="hold">
                                          <p:stCondLst>
                                            <p:cond delay="2999"/>
                                          </p:stCondLst>
                                        </p:cTn>
                                        <p:tgtEl>
                                          <p:spTgt spid="12"/>
                                        </p:tgtEl>
                                        <p:attrNameLst>
                                          <p:attrName>style.visibility</p:attrName>
                                        </p:attrNameLst>
                                      </p:cBhvr>
                                      <p:to>
                                        <p:strVal val="hidden"/>
                                      </p:to>
                                    </p:set>
                                  </p:childTnLst>
                                </p:cTn>
                              </p:par>
                              <p:par>
                                <p:cTn id="155" presetID="2" presetClass="exit" presetSubtype="1" fill="hold" grpId="2" nodeType="withEffect">
                                  <p:stCondLst>
                                    <p:cond delay="0"/>
                                  </p:stCondLst>
                                  <p:childTnLst>
                                    <p:anim calcmode="lin" valueType="num">
                                      <p:cBhvr additive="base">
                                        <p:cTn id="156" dur="3000"/>
                                        <p:tgtEl>
                                          <p:spTgt spid="13"/>
                                        </p:tgtEl>
                                        <p:attrNameLst>
                                          <p:attrName>ppt_x</p:attrName>
                                        </p:attrNameLst>
                                      </p:cBhvr>
                                      <p:tavLst>
                                        <p:tav tm="0">
                                          <p:val>
                                            <p:strVal val="ppt_x"/>
                                          </p:val>
                                        </p:tav>
                                        <p:tav tm="100000">
                                          <p:val>
                                            <p:strVal val="ppt_x"/>
                                          </p:val>
                                        </p:tav>
                                      </p:tavLst>
                                    </p:anim>
                                    <p:anim calcmode="lin" valueType="num">
                                      <p:cBhvr additive="base">
                                        <p:cTn id="157" dur="3000"/>
                                        <p:tgtEl>
                                          <p:spTgt spid="13"/>
                                        </p:tgtEl>
                                        <p:attrNameLst>
                                          <p:attrName>ppt_y</p:attrName>
                                        </p:attrNameLst>
                                      </p:cBhvr>
                                      <p:tavLst>
                                        <p:tav tm="0">
                                          <p:val>
                                            <p:strVal val="ppt_y"/>
                                          </p:val>
                                        </p:tav>
                                        <p:tav tm="100000">
                                          <p:val>
                                            <p:strVal val="0-ppt_h/2"/>
                                          </p:val>
                                        </p:tav>
                                      </p:tavLst>
                                    </p:anim>
                                    <p:set>
                                      <p:cBhvr>
                                        <p:cTn id="158" dur="1" fill="hold">
                                          <p:stCondLst>
                                            <p:cond delay="2999"/>
                                          </p:stCondLst>
                                        </p:cTn>
                                        <p:tgtEl>
                                          <p:spTgt spid="13"/>
                                        </p:tgtEl>
                                        <p:attrNameLst>
                                          <p:attrName>style.visibility</p:attrName>
                                        </p:attrNameLst>
                                      </p:cBhvr>
                                      <p:to>
                                        <p:strVal val="hidden"/>
                                      </p:to>
                                    </p:set>
                                  </p:childTnLst>
                                </p:cTn>
                              </p:par>
                              <p:par>
                                <p:cTn id="159" presetID="2" presetClass="exit" presetSubtype="1" fill="hold" grpId="2" nodeType="withEffect">
                                  <p:stCondLst>
                                    <p:cond delay="0"/>
                                  </p:stCondLst>
                                  <p:childTnLst>
                                    <p:anim calcmode="lin" valueType="num">
                                      <p:cBhvr additive="base">
                                        <p:cTn id="160" dur="3000"/>
                                        <p:tgtEl>
                                          <p:spTgt spid="14"/>
                                        </p:tgtEl>
                                        <p:attrNameLst>
                                          <p:attrName>ppt_x</p:attrName>
                                        </p:attrNameLst>
                                      </p:cBhvr>
                                      <p:tavLst>
                                        <p:tav tm="0">
                                          <p:val>
                                            <p:strVal val="ppt_x"/>
                                          </p:val>
                                        </p:tav>
                                        <p:tav tm="100000">
                                          <p:val>
                                            <p:strVal val="ppt_x"/>
                                          </p:val>
                                        </p:tav>
                                      </p:tavLst>
                                    </p:anim>
                                    <p:anim calcmode="lin" valueType="num">
                                      <p:cBhvr additive="base">
                                        <p:cTn id="161" dur="3000"/>
                                        <p:tgtEl>
                                          <p:spTgt spid="14"/>
                                        </p:tgtEl>
                                        <p:attrNameLst>
                                          <p:attrName>ppt_y</p:attrName>
                                        </p:attrNameLst>
                                      </p:cBhvr>
                                      <p:tavLst>
                                        <p:tav tm="0">
                                          <p:val>
                                            <p:strVal val="ppt_y"/>
                                          </p:val>
                                        </p:tav>
                                        <p:tav tm="100000">
                                          <p:val>
                                            <p:strVal val="0-ppt_h/2"/>
                                          </p:val>
                                        </p:tav>
                                      </p:tavLst>
                                    </p:anim>
                                    <p:set>
                                      <p:cBhvr>
                                        <p:cTn id="162" dur="1" fill="hold">
                                          <p:stCondLst>
                                            <p:cond delay="2999"/>
                                          </p:stCondLst>
                                        </p:cTn>
                                        <p:tgtEl>
                                          <p:spTgt spid="14"/>
                                        </p:tgtEl>
                                        <p:attrNameLst>
                                          <p:attrName>style.visibility</p:attrName>
                                        </p:attrNameLst>
                                      </p:cBhvr>
                                      <p:to>
                                        <p:strVal val="hidden"/>
                                      </p:to>
                                    </p:set>
                                  </p:childTnLst>
                                </p:cTn>
                              </p:par>
                              <p:par>
                                <p:cTn id="163" presetID="2" presetClass="exit" presetSubtype="1" fill="hold" grpId="2" nodeType="withEffect">
                                  <p:stCondLst>
                                    <p:cond delay="0"/>
                                  </p:stCondLst>
                                  <p:childTnLst>
                                    <p:anim calcmode="lin" valueType="num">
                                      <p:cBhvr additive="base">
                                        <p:cTn id="164" dur="3000"/>
                                        <p:tgtEl>
                                          <p:spTgt spid="15"/>
                                        </p:tgtEl>
                                        <p:attrNameLst>
                                          <p:attrName>ppt_x</p:attrName>
                                        </p:attrNameLst>
                                      </p:cBhvr>
                                      <p:tavLst>
                                        <p:tav tm="0">
                                          <p:val>
                                            <p:strVal val="ppt_x"/>
                                          </p:val>
                                        </p:tav>
                                        <p:tav tm="100000">
                                          <p:val>
                                            <p:strVal val="ppt_x"/>
                                          </p:val>
                                        </p:tav>
                                      </p:tavLst>
                                    </p:anim>
                                    <p:anim calcmode="lin" valueType="num">
                                      <p:cBhvr additive="base">
                                        <p:cTn id="165" dur="3000"/>
                                        <p:tgtEl>
                                          <p:spTgt spid="15"/>
                                        </p:tgtEl>
                                        <p:attrNameLst>
                                          <p:attrName>ppt_y</p:attrName>
                                        </p:attrNameLst>
                                      </p:cBhvr>
                                      <p:tavLst>
                                        <p:tav tm="0">
                                          <p:val>
                                            <p:strVal val="ppt_y"/>
                                          </p:val>
                                        </p:tav>
                                        <p:tav tm="100000">
                                          <p:val>
                                            <p:strVal val="0-ppt_h/2"/>
                                          </p:val>
                                        </p:tav>
                                      </p:tavLst>
                                    </p:anim>
                                    <p:set>
                                      <p:cBhvr>
                                        <p:cTn id="166" dur="1" fill="hold">
                                          <p:stCondLst>
                                            <p:cond delay="2999"/>
                                          </p:stCondLst>
                                        </p:cTn>
                                        <p:tgtEl>
                                          <p:spTgt spid="15"/>
                                        </p:tgtEl>
                                        <p:attrNameLst>
                                          <p:attrName>style.visibility</p:attrName>
                                        </p:attrNameLst>
                                      </p:cBhvr>
                                      <p:to>
                                        <p:strVal val="hidden"/>
                                      </p:to>
                                    </p:set>
                                  </p:childTnLst>
                                </p:cTn>
                              </p:par>
                              <p:par>
                                <p:cTn id="167" presetID="2" presetClass="exit" presetSubtype="1" fill="hold" grpId="2" nodeType="withEffect">
                                  <p:stCondLst>
                                    <p:cond delay="0"/>
                                  </p:stCondLst>
                                  <p:childTnLst>
                                    <p:anim calcmode="lin" valueType="num">
                                      <p:cBhvr additive="base">
                                        <p:cTn id="168" dur="3000"/>
                                        <p:tgtEl>
                                          <p:spTgt spid="16"/>
                                        </p:tgtEl>
                                        <p:attrNameLst>
                                          <p:attrName>ppt_x</p:attrName>
                                        </p:attrNameLst>
                                      </p:cBhvr>
                                      <p:tavLst>
                                        <p:tav tm="0">
                                          <p:val>
                                            <p:strVal val="ppt_x"/>
                                          </p:val>
                                        </p:tav>
                                        <p:tav tm="100000">
                                          <p:val>
                                            <p:strVal val="ppt_x"/>
                                          </p:val>
                                        </p:tav>
                                      </p:tavLst>
                                    </p:anim>
                                    <p:anim calcmode="lin" valueType="num">
                                      <p:cBhvr additive="base">
                                        <p:cTn id="169" dur="3000"/>
                                        <p:tgtEl>
                                          <p:spTgt spid="16"/>
                                        </p:tgtEl>
                                        <p:attrNameLst>
                                          <p:attrName>ppt_y</p:attrName>
                                        </p:attrNameLst>
                                      </p:cBhvr>
                                      <p:tavLst>
                                        <p:tav tm="0">
                                          <p:val>
                                            <p:strVal val="ppt_y"/>
                                          </p:val>
                                        </p:tav>
                                        <p:tav tm="100000">
                                          <p:val>
                                            <p:strVal val="0-ppt_h/2"/>
                                          </p:val>
                                        </p:tav>
                                      </p:tavLst>
                                    </p:anim>
                                    <p:set>
                                      <p:cBhvr>
                                        <p:cTn id="170" dur="1" fill="hold">
                                          <p:stCondLst>
                                            <p:cond delay="2999"/>
                                          </p:stCondLst>
                                        </p:cTn>
                                        <p:tgtEl>
                                          <p:spTgt spid="16"/>
                                        </p:tgtEl>
                                        <p:attrNameLst>
                                          <p:attrName>style.visibility</p:attrName>
                                        </p:attrNameLst>
                                      </p:cBhvr>
                                      <p:to>
                                        <p:strVal val="hidden"/>
                                      </p:to>
                                    </p:set>
                                  </p:childTnLst>
                                </p:cTn>
                              </p:par>
                              <p:par>
                                <p:cTn id="171" presetID="2" presetClass="exit" presetSubtype="1" fill="hold" grpId="2" nodeType="withEffect">
                                  <p:stCondLst>
                                    <p:cond delay="0"/>
                                  </p:stCondLst>
                                  <p:childTnLst>
                                    <p:anim calcmode="lin" valueType="num">
                                      <p:cBhvr additive="base">
                                        <p:cTn id="172" dur="3000"/>
                                        <p:tgtEl>
                                          <p:spTgt spid="17"/>
                                        </p:tgtEl>
                                        <p:attrNameLst>
                                          <p:attrName>ppt_x</p:attrName>
                                        </p:attrNameLst>
                                      </p:cBhvr>
                                      <p:tavLst>
                                        <p:tav tm="0">
                                          <p:val>
                                            <p:strVal val="ppt_x"/>
                                          </p:val>
                                        </p:tav>
                                        <p:tav tm="100000">
                                          <p:val>
                                            <p:strVal val="ppt_x"/>
                                          </p:val>
                                        </p:tav>
                                      </p:tavLst>
                                    </p:anim>
                                    <p:anim calcmode="lin" valueType="num">
                                      <p:cBhvr additive="base">
                                        <p:cTn id="173" dur="3000"/>
                                        <p:tgtEl>
                                          <p:spTgt spid="17"/>
                                        </p:tgtEl>
                                        <p:attrNameLst>
                                          <p:attrName>ppt_y</p:attrName>
                                        </p:attrNameLst>
                                      </p:cBhvr>
                                      <p:tavLst>
                                        <p:tav tm="0">
                                          <p:val>
                                            <p:strVal val="ppt_y"/>
                                          </p:val>
                                        </p:tav>
                                        <p:tav tm="100000">
                                          <p:val>
                                            <p:strVal val="0-ppt_h/2"/>
                                          </p:val>
                                        </p:tav>
                                      </p:tavLst>
                                    </p:anim>
                                    <p:set>
                                      <p:cBhvr>
                                        <p:cTn id="174" dur="1" fill="hold">
                                          <p:stCondLst>
                                            <p:cond delay="2999"/>
                                          </p:stCondLst>
                                        </p:cTn>
                                        <p:tgtEl>
                                          <p:spTgt spid="17"/>
                                        </p:tgtEl>
                                        <p:attrNameLst>
                                          <p:attrName>style.visibility</p:attrName>
                                        </p:attrNameLst>
                                      </p:cBhvr>
                                      <p:to>
                                        <p:strVal val="hidden"/>
                                      </p:to>
                                    </p:set>
                                  </p:childTnLst>
                                </p:cTn>
                              </p:par>
                              <p:par>
                                <p:cTn id="175" presetID="2" presetClass="exit" presetSubtype="1" fill="hold" grpId="2" nodeType="withEffect">
                                  <p:stCondLst>
                                    <p:cond delay="0"/>
                                  </p:stCondLst>
                                  <p:childTnLst>
                                    <p:anim calcmode="lin" valueType="num">
                                      <p:cBhvr additive="base">
                                        <p:cTn id="176" dur="3000"/>
                                        <p:tgtEl>
                                          <p:spTgt spid="18"/>
                                        </p:tgtEl>
                                        <p:attrNameLst>
                                          <p:attrName>ppt_x</p:attrName>
                                        </p:attrNameLst>
                                      </p:cBhvr>
                                      <p:tavLst>
                                        <p:tav tm="0">
                                          <p:val>
                                            <p:strVal val="ppt_x"/>
                                          </p:val>
                                        </p:tav>
                                        <p:tav tm="100000">
                                          <p:val>
                                            <p:strVal val="ppt_x"/>
                                          </p:val>
                                        </p:tav>
                                      </p:tavLst>
                                    </p:anim>
                                    <p:anim calcmode="lin" valueType="num">
                                      <p:cBhvr additive="base">
                                        <p:cTn id="177" dur="3000"/>
                                        <p:tgtEl>
                                          <p:spTgt spid="18"/>
                                        </p:tgtEl>
                                        <p:attrNameLst>
                                          <p:attrName>ppt_y</p:attrName>
                                        </p:attrNameLst>
                                      </p:cBhvr>
                                      <p:tavLst>
                                        <p:tav tm="0">
                                          <p:val>
                                            <p:strVal val="ppt_y"/>
                                          </p:val>
                                        </p:tav>
                                        <p:tav tm="100000">
                                          <p:val>
                                            <p:strVal val="0-ppt_h/2"/>
                                          </p:val>
                                        </p:tav>
                                      </p:tavLst>
                                    </p:anim>
                                    <p:set>
                                      <p:cBhvr>
                                        <p:cTn id="178" dur="1" fill="hold">
                                          <p:stCondLst>
                                            <p:cond delay="2999"/>
                                          </p:stCondLst>
                                        </p:cTn>
                                        <p:tgtEl>
                                          <p:spTgt spid="18"/>
                                        </p:tgtEl>
                                        <p:attrNameLst>
                                          <p:attrName>style.visibility</p:attrName>
                                        </p:attrNameLst>
                                      </p:cBhvr>
                                      <p:to>
                                        <p:strVal val="hidden"/>
                                      </p:to>
                                    </p:set>
                                  </p:childTnLst>
                                </p:cTn>
                              </p:par>
                              <p:par>
                                <p:cTn id="179" presetID="2" presetClass="exit" presetSubtype="1" fill="hold" grpId="2" nodeType="withEffect">
                                  <p:stCondLst>
                                    <p:cond delay="0"/>
                                  </p:stCondLst>
                                  <p:childTnLst>
                                    <p:anim calcmode="lin" valueType="num">
                                      <p:cBhvr additive="base">
                                        <p:cTn id="180" dur="3000"/>
                                        <p:tgtEl>
                                          <p:spTgt spid="19"/>
                                        </p:tgtEl>
                                        <p:attrNameLst>
                                          <p:attrName>ppt_x</p:attrName>
                                        </p:attrNameLst>
                                      </p:cBhvr>
                                      <p:tavLst>
                                        <p:tav tm="0">
                                          <p:val>
                                            <p:strVal val="ppt_x"/>
                                          </p:val>
                                        </p:tav>
                                        <p:tav tm="100000">
                                          <p:val>
                                            <p:strVal val="ppt_x"/>
                                          </p:val>
                                        </p:tav>
                                      </p:tavLst>
                                    </p:anim>
                                    <p:anim calcmode="lin" valueType="num">
                                      <p:cBhvr additive="base">
                                        <p:cTn id="181" dur="3000"/>
                                        <p:tgtEl>
                                          <p:spTgt spid="19"/>
                                        </p:tgtEl>
                                        <p:attrNameLst>
                                          <p:attrName>ppt_y</p:attrName>
                                        </p:attrNameLst>
                                      </p:cBhvr>
                                      <p:tavLst>
                                        <p:tav tm="0">
                                          <p:val>
                                            <p:strVal val="ppt_y"/>
                                          </p:val>
                                        </p:tav>
                                        <p:tav tm="100000">
                                          <p:val>
                                            <p:strVal val="0-ppt_h/2"/>
                                          </p:val>
                                        </p:tav>
                                      </p:tavLst>
                                    </p:anim>
                                    <p:set>
                                      <p:cBhvr>
                                        <p:cTn id="182" dur="1" fill="hold">
                                          <p:stCondLst>
                                            <p:cond delay="2999"/>
                                          </p:stCondLst>
                                        </p:cTn>
                                        <p:tgtEl>
                                          <p:spTgt spid="19"/>
                                        </p:tgtEl>
                                        <p:attrNameLst>
                                          <p:attrName>style.visibility</p:attrName>
                                        </p:attrNameLst>
                                      </p:cBhvr>
                                      <p:to>
                                        <p:strVal val="hidden"/>
                                      </p:to>
                                    </p:set>
                                  </p:childTnLst>
                                </p:cTn>
                              </p:par>
                              <p:par>
                                <p:cTn id="183" presetID="2" presetClass="exit" presetSubtype="1" fill="hold" grpId="2" nodeType="withEffect">
                                  <p:stCondLst>
                                    <p:cond delay="0"/>
                                  </p:stCondLst>
                                  <p:childTnLst>
                                    <p:anim calcmode="lin" valueType="num">
                                      <p:cBhvr additive="base">
                                        <p:cTn id="184" dur="3000"/>
                                        <p:tgtEl>
                                          <p:spTgt spid="20"/>
                                        </p:tgtEl>
                                        <p:attrNameLst>
                                          <p:attrName>ppt_x</p:attrName>
                                        </p:attrNameLst>
                                      </p:cBhvr>
                                      <p:tavLst>
                                        <p:tav tm="0">
                                          <p:val>
                                            <p:strVal val="ppt_x"/>
                                          </p:val>
                                        </p:tav>
                                        <p:tav tm="100000">
                                          <p:val>
                                            <p:strVal val="ppt_x"/>
                                          </p:val>
                                        </p:tav>
                                      </p:tavLst>
                                    </p:anim>
                                    <p:anim calcmode="lin" valueType="num">
                                      <p:cBhvr additive="base">
                                        <p:cTn id="185" dur="3000"/>
                                        <p:tgtEl>
                                          <p:spTgt spid="20"/>
                                        </p:tgtEl>
                                        <p:attrNameLst>
                                          <p:attrName>ppt_y</p:attrName>
                                        </p:attrNameLst>
                                      </p:cBhvr>
                                      <p:tavLst>
                                        <p:tav tm="0">
                                          <p:val>
                                            <p:strVal val="ppt_y"/>
                                          </p:val>
                                        </p:tav>
                                        <p:tav tm="100000">
                                          <p:val>
                                            <p:strVal val="0-ppt_h/2"/>
                                          </p:val>
                                        </p:tav>
                                      </p:tavLst>
                                    </p:anim>
                                    <p:set>
                                      <p:cBhvr>
                                        <p:cTn id="186" dur="1" fill="hold">
                                          <p:stCondLst>
                                            <p:cond delay="2999"/>
                                          </p:stCondLst>
                                        </p:cTn>
                                        <p:tgtEl>
                                          <p:spTgt spid="20"/>
                                        </p:tgtEl>
                                        <p:attrNameLst>
                                          <p:attrName>style.visibility</p:attrName>
                                        </p:attrNameLst>
                                      </p:cBhvr>
                                      <p:to>
                                        <p:strVal val="hidden"/>
                                      </p:to>
                                    </p:set>
                                  </p:childTnLst>
                                </p:cTn>
                              </p:par>
                              <p:par>
                                <p:cTn id="187" presetID="17" presetClass="entr" presetSubtype="4" fill="hold" nodeType="withEffect">
                                  <p:stCondLst>
                                    <p:cond delay="0"/>
                                  </p:stCondLst>
                                  <p:childTnLst>
                                    <p:set>
                                      <p:cBhvr>
                                        <p:cTn id="188" dur="1" fill="hold">
                                          <p:stCondLst>
                                            <p:cond delay="0"/>
                                          </p:stCondLst>
                                        </p:cTn>
                                        <p:tgtEl>
                                          <p:spTgt spid="2"/>
                                        </p:tgtEl>
                                        <p:attrNameLst>
                                          <p:attrName>style.visibility</p:attrName>
                                        </p:attrNameLst>
                                      </p:cBhvr>
                                      <p:to>
                                        <p:strVal val="visible"/>
                                      </p:to>
                                    </p:set>
                                    <p:anim calcmode="lin" valueType="num">
                                      <p:cBhvr>
                                        <p:cTn id="189" dur="3000" fill="hold"/>
                                        <p:tgtEl>
                                          <p:spTgt spid="2"/>
                                        </p:tgtEl>
                                        <p:attrNameLst>
                                          <p:attrName>ppt_x</p:attrName>
                                        </p:attrNameLst>
                                      </p:cBhvr>
                                      <p:tavLst>
                                        <p:tav tm="0">
                                          <p:val>
                                            <p:strVal val="#ppt_x"/>
                                          </p:val>
                                        </p:tav>
                                        <p:tav tm="100000">
                                          <p:val>
                                            <p:strVal val="#ppt_x"/>
                                          </p:val>
                                        </p:tav>
                                      </p:tavLst>
                                    </p:anim>
                                    <p:anim calcmode="lin" valueType="num">
                                      <p:cBhvr>
                                        <p:cTn id="190" dur="3000" fill="hold"/>
                                        <p:tgtEl>
                                          <p:spTgt spid="2"/>
                                        </p:tgtEl>
                                        <p:attrNameLst>
                                          <p:attrName>ppt_y</p:attrName>
                                        </p:attrNameLst>
                                      </p:cBhvr>
                                      <p:tavLst>
                                        <p:tav tm="0">
                                          <p:val>
                                            <p:strVal val="#ppt_y+#ppt_h/2"/>
                                          </p:val>
                                        </p:tav>
                                        <p:tav tm="100000">
                                          <p:val>
                                            <p:strVal val="#ppt_y"/>
                                          </p:val>
                                        </p:tav>
                                      </p:tavLst>
                                    </p:anim>
                                    <p:anim calcmode="lin" valueType="num">
                                      <p:cBhvr>
                                        <p:cTn id="191" dur="3000" fill="hold"/>
                                        <p:tgtEl>
                                          <p:spTgt spid="2"/>
                                        </p:tgtEl>
                                        <p:attrNameLst>
                                          <p:attrName>ppt_w</p:attrName>
                                        </p:attrNameLst>
                                      </p:cBhvr>
                                      <p:tavLst>
                                        <p:tav tm="0">
                                          <p:val>
                                            <p:strVal val="#ppt_w"/>
                                          </p:val>
                                        </p:tav>
                                        <p:tav tm="100000">
                                          <p:val>
                                            <p:strVal val="#ppt_w"/>
                                          </p:val>
                                        </p:tav>
                                      </p:tavLst>
                                    </p:anim>
                                    <p:anim calcmode="lin" valueType="num">
                                      <p:cBhvr>
                                        <p:cTn id="192" dur="3000" fill="hold"/>
                                        <p:tgtEl>
                                          <p:spTgt spid="2"/>
                                        </p:tgtEl>
                                        <p:attrNameLst>
                                          <p:attrName>ppt_h</p:attrName>
                                        </p:attrNameLst>
                                      </p:cBhvr>
                                      <p:tavLst>
                                        <p:tav tm="0">
                                          <p:val>
                                            <p:fltVal val="0"/>
                                          </p:val>
                                        </p:tav>
                                        <p:tav tm="100000">
                                          <p:val>
                                            <p:strVal val="#ppt_h"/>
                                          </p:val>
                                        </p:tav>
                                      </p:tavLst>
                                    </p:anim>
                                  </p:childTnLst>
                                </p:cTn>
                              </p:par>
                              <p:par>
                                <p:cTn id="193" presetID="3" presetClass="entr" presetSubtype="10" fill="hold" nodeType="withEffect">
                                  <p:stCondLst>
                                    <p:cond delay="0"/>
                                  </p:stCondLst>
                                  <p:childTnLst>
                                    <p:set>
                                      <p:cBhvr>
                                        <p:cTn id="194" dur="1" fill="hold">
                                          <p:stCondLst>
                                            <p:cond delay="0"/>
                                          </p:stCondLst>
                                        </p:cTn>
                                        <p:tgtEl>
                                          <p:spTgt spid="2"/>
                                        </p:tgtEl>
                                        <p:attrNameLst>
                                          <p:attrName>style.visibility</p:attrName>
                                        </p:attrNameLst>
                                      </p:cBhvr>
                                      <p:to>
                                        <p:strVal val="visible"/>
                                      </p:to>
                                    </p:set>
                                    <p:animEffect transition="in" filter="blinds(horizontal)">
                                      <p:cBhvr>
                                        <p:cTn id="195" dur="3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3" grpId="2" animBg="1"/>
      <p:bldP spid="4" grpId="0" animBg="1"/>
      <p:bldP spid="4" grpId="1" animBg="1"/>
      <p:bldP spid="4" grpId="2" animBg="1"/>
      <p:bldP spid="5" grpId="0" animBg="1"/>
      <p:bldP spid="5" grpId="1" animBg="1"/>
      <p:bldP spid="5" grpId="2" animBg="1"/>
      <p:bldP spid="6" grpId="0" animBg="1"/>
      <p:bldP spid="6" grpId="1" animBg="1"/>
      <p:bldP spid="6" grpId="2" animBg="1"/>
      <p:bldP spid="7" grpId="0" animBg="1"/>
      <p:bldP spid="7" grpId="1" animBg="1"/>
      <p:bldP spid="7" grpId="2" animBg="1"/>
      <p:bldP spid="8" grpId="0" animBg="1"/>
      <p:bldP spid="8" grpId="1" animBg="1"/>
      <p:bldP spid="8" grpId="2" animBg="1"/>
      <p:bldP spid="9" grpId="0" animBg="1"/>
      <p:bldP spid="9" grpId="1" animBg="1"/>
      <p:bldP spid="9" grpId="2" animBg="1"/>
      <p:bldP spid="10" grpId="0" animBg="1"/>
      <p:bldP spid="10" grpId="1" animBg="1"/>
      <p:bldP spid="10" grpId="2" animBg="1"/>
      <p:bldP spid="11" grpId="0" animBg="1"/>
      <p:bldP spid="11" grpId="1" animBg="1"/>
      <p:bldP spid="11" grpId="2" animBg="1"/>
      <p:bldP spid="12" grpId="0" animBg="1"/>
      <p:bldP spid="12" grpId="1" animBg="1"/>
      <p:bldP spid="12" grpId="2" animBg="1"/>
      <p:bldP spid="13" grpId="0" animBg="1"/>
      <p:bldP spid="13" grpId="1" animBg="1"/>
      <p:bldP spid="13" grpId="2" animBg="1"/>
      <p:bldP spid="14" grpId="0" animBg="1"/>
      <p:bldP spid="14" grpId="1" animBg="1"/>
      <p:bldP spid="14" grpId="2" animBg="1"/>
      <p:bldP spid="15" grpId="0" animBg="1"/>
      <p:bldP spid="15" grpId="1" animBg="1"/>
      <p:bldP spid="15" grpId="2" animBg="1"/>
      <p:bldP spid="16" grpId="0" animBg="1"/>
      <p:bldP spid="16" grpId="1" animBg="1"/>
      <p:bldP spid="16" grpId="2" animBg="1"/>
      <p:bldP spid="17" grpId="0" animBg="1"/>
      <p:bldP spid="17" grpId="1" animBg="1"/>
      <p:bldP spid="17" grpId="2" animBg="1"/>
      <p:bldP spid="18" grpId="0" animBg="1"/>
      <p:bldP spid="18" grpId="1" animBg="1"/>
      <p:bldP spid="18" grpId="2" animBg="1"/>
      <p:bldP spid="19" grpId="0" animBg="1"/>
      <p:bldP spid="19" grpId="1" animBg="1"/>
      <p:bldP spid="19" grpId="2" animBg="1"/>
      <p:bldP spid="20" grpId="0" animBg="1"/>
      <p:bldP spid="20" grpId="1" animBg="1"/>
      <p:bldP spid="20" grpId="2" animBg="1"/>
      <p:bldP spid="21" grpId="0" animBg="1"/>
    </p:bldLst>
  </p:timing>
</p:sld>
</file>

<file path=ppt/slides/slide25.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FFFF00"/>
            </a:gs>
            <a:gs pos="50000">
              <a:srgbClr val="DE2AD5">
                <a:shade val="67500"/>
                <a:satMod val="115000"/>
              </a:srgbClr>
            </a:gs>
            <a:gs pos="100000">
              <a:srgbClr val="DE2AD5">
                <a:shade val="100000"/>
                <a:satMod val="115000"/>
              </a:srgbClr>
            </a:gs>
          </a:gsLst>
          <a:lin ang="0" scaled="1"/>
          <a:tileRect/>
        </a:gradFill>
        <a:effectLst/>
      </p:bgPr>
    </p:bg>
    <p:spTree>
      <p:nvGrpSpPr>
        <p:cNvPr id="1" name=""/>
        <p:cNvGrpSpPr/>
        <p:nvPr/>
      </p:nvGrpSpPr>
      <p:grpSpPr>
        <a:xfrm>
          <a:off x="0" y="0"/>
          <a:ext cx="0" cy="0"/>
          <a:chOff x="0" y="0"/>
          <a:chExt cx="0" cy="0"/>
        </a:xfrm>
      </p:grpSpPr>
      <p:pic>
        <p:nvPicPr>
          <p:cNvPr id="2" name="1 Imagen" descr="pansy-wallpaper-1366x768 (1).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4" name="3 Terminador"/>
          <p:cNvSpPr/>
          <p:nvPr/>
        </p:nvSpPr>
        <p:spPr>
          <a:xfrm rot="16200000">
            <a:off x="-59763" y="1684947"/>
            <a:ext cx="1577168" cy="457573"/>
          </a:xfrm>
          <a:prstGeom prst="flowChartTerminator">
            <a:avLst/>
          </a:prstGeom>
          <a:blipFill>
            <a:blip r:embed="rId3"/>
            <a:stretch>
              <a:fillRect/>
            </a:stretch>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Terminador"/>
          <p:cNvSpPr/>
          <p:nvPr/>
        </p:nvSpPr>
        <p:spPr>
          <a:xfrm rot="5400000">
            <a:off x="-559797" y="3345880"/>
            <a:ext cx="1577168" cy="457573"/>
          </a:xfrm>
          <a:prstGeom prst="flowChartTerminator">
            <a:avLst/>
          </a:prstGeom>
          <a:blipFill>
            <a:blip r:embed="rId3"/>
            <a:stretch>
              <a:fillRect/>
            </a:stretch>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Terminador"/>
          <p:cNvSpPr/>
          <p:nvPr/>
        </p:nvSpPr>
        <p:spPr>
          <a:xfrm rot="16200000">
            <a:off x="-559797" y="1684947"/>
            <a:ext cx="1577168" cy="457573"/>
          </a:xfrm>
          <a:prstGeom prst="flowChartTerminator">
            <a:avLst/>
          </a:prstGeom>
          <a:blipFill>
            <a:blip r:embed="rId3"/>
            <a:stretch>
              <a:fillRect/>
            </a:stretch>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Terminador"/>
          <p:cNvSpPr/>
          <p:nvPr/>
        </p:nvSpPr>
        <p:spPr>
          <a:xfrm rot="5400000">
            <a:off x="-59763" y="3345880"/>
            <a:ext cx="1577168" cy="457573"/>
          </a:xfrm>
          <a:prstGeom prst="flowChartTerminator">
            <a:avLst/>
          </a:prstGeom>
          <a:blipFill>
            <a:blip r:embed="rId3"/>
            <a:stretch>
              <a:fillRect/>
            </a:stretch>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Terminador"/>
          <p:cNvSpPr/>
          <p:nvPr/>
        </p:nvSpPr>
        <p:spPr>
          <a:xfrm rot="16200000">
            <a:off x="440303" y="1684947"/>
            <a:ext cx="1577168" cy="457573"/>
          </a:xfrm>
          <a:prstGeom prst="flowChartTerminator">
            <a:avLst/>
          </a:prstGeom>
          <a:blipFill>
            <a:blip r:embed="rId3"/>
            <a:stretch>
              <a:fillRect/>
            </a:stretch>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Terminador"/>
          <p:cNvSpPr/>
          <p:nvPr/>
        </p:nvSpPr>
        <p:spPr>
          <a:xfrm rot="5400000">
            <a:off x="440303" y="3345880"/>
            <a:ext cx="1577168" cy="457573"/>
          </a:xfrm>
          <a:prstGeom prst="flowChartTerminator">
            <a:avLst/>
          </a:prstGeom>
          <a:blipFill>
            <a:blip r:embed="rId3"/>
            <a:stretch>
              <a:fillRect/>
            </a:stretch>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Terminador"/>
          <p:cNvSpPr/>
          <p:nvPr/>
        </p:nvSpPr>
        <p:spPr>
          <a:xfrm rot="16200000">
            <a:off x="940369" y="1684947"/>
            <a:ext cx="1577168" cy="457573"/>
          </a:xfrm>
          <a:prstGeom prst="flowChartTerminator">
            <a:avLst/>
          </a:prstGeom>
          <a:blipFill>
            <a:blip r:embed="rId3"/>
            <a:stretch>
              <a:fillRect/>
            </a:stretch>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Terminador"/>
          <p:cNvSpPr/>
          <p:nvPr/>
        </p:nvSpPr>
        <p:spPr>
          <a:xfrm rot="5400000">
            <a:off x="940369" y="3345880"/>
            <a:ext cx="1577168" cy="457573"/>
          </a:xfrm>
          <a:prstGeom prst="flowChartTerminator">
            <a:avLst/>
          </a:prstGeom>
          <a:blipFill>
            <a:blip r:embed="rId3"/>
            <a:stretch>
              <a:fillRect/>
            </a:stretch>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Terminador"/>
          <p:cNvSpPr/>
          <p:nvPr/>
        </p:nvSpPr>
        <p:spPr>
          <a:xfrm rot="16200000">
            <a:off x="1440467" y="1684947"/>
            <a:ext cx="1577168" cy="457573"/>
          </a:xfrm>
          <a:prstGeom prst="flowChartTerminator">
            <a:avLst/>
          </a:prstGeom>
          <a:blipFill>
            <a:blip r:embed="rId3"/>
            <a:stretch>
              <a:fillRect/>
            </a:stretch>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Terminador"/>
          <p:cNvSpPr/>
          <p:nvPr/>
        </p:nvSpPr>
        <p:spPr>
          <a:xfrm rot="5400000">
            <a:off x="1440467" y="3345880"/>
            <a:ext cx="1577168" cy="457573"/>
          </a:xfrm>
          <a:prstGeom prst="flowChartTerminator">
            <a:avLst/>
          </a:prstGeom>
          <a:blipFill>
            <a:blip r:embed="rId3"/>
            <a:stretch>
              <a:fillRect/>
            </a:stretch>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Terminador"/>
          <p:cNvSpPr/>
          <p:nvPr/>
        </p:nvSpPr>
        <p:spPr>
          <a:xfrm rot="16200000">
            <a:off x="1940501" y="1684947"/>
            <a:ext cx="1577168" cy="457573"/>
          </a:xfrm>
          <a:prstGeom prst="flowChartTerminator">
            <a:avLst/>
          </a:prstGeom>
          <a:blipFill>
            <a:blip r:embed="rId3"/>
            <a:stretch>
              <a:fillRect/>
            </a:stretch>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Terminador"/>
          <p:cNvSpPr/>
          <p:nvPr/>
        </p:nvSpPr>
        <p:spPr>
          <a:xfrm rot="5400000">
            <a:off x="1940501" y="3345880"/>
            <a:ext cx="1577168" cy="457573"/>
          </a:xfrm>
          <a:prstGeom prst="flowChartTerminator">
            <a:avLst/>
          </a:prstGeom>
          <a:blipFill>
            <a:blip r:embed="rId3"/>
            <a:stretch>
              <a:fillRect/>
            </a:stretch>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Terminador"/>
          <p:cNvSpPr/>
          <p:nvPr/>
        </p:nvSpPr>
        <p:spPr>
          <a:xfrm rot="16200000">
            <a:off x="2404848" y="1720664"/>
            <a:ext cx="1577168" cy="386135"/>
          </a:xfrm>
          <a:prstGeom prst="flowChartTerminator">
            <a:avLst/>
          </a:prstGeom>
          <a:blipFill>
            <a:blip r:embed="rId3"/>
            <a:stretch>
              <a:fillRect/>
            </a:stretch>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Terminador"/>
          <p:cNvSpPr/>
          <p:nvPr/>
        </p:nvSpPr>
        <p:spPr>
          <a:xfrm rot="5400000">
            <a:off x="2440567" y="3345880"/>
            <a:ext cx="1577168" cy="457573"/>
          </a:xfrm>
          <a:prstGeom prst="flowChartTerminator">
            <a:avLst/>
          </a:prstGeom>
          <a:blipFill>
            <a:blip r:embed="rId3"/>
            <a:stretch>
              <a:fillRect/>
            </a:stretch>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Terminador"/>
          <p:cNvSpPr/>
          <p:nvPr/>
        </p:nvSpPr>
        <p:spPr>
          <a:xfrm rot="16200000">
            <a:off x="2869195" y="1684947"/>
            <a:ext cx="1577168" cy="457573"/>
          </a:xfrm>
          <a:prstGeom prst="flowChartTerminator">
            <a:avLst/>
          </a:prstGeom>
          <a:blipFill>
            <a:blip r:embed="rId3"/>
            <a:stretch>
              <a:fillRect/>
            </a:stretch>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Terminador"/>
          <p:cNvSpPr/>
          <p:nvPr/>
        </p:nvSpPr>
        <p:spPr>
          <a:xfrm rot="5400000">
            <a:off x="2940633" y="3345880"/>
            <a:ext cx="1577168" cy="457573"/>
          </a:xfrm>
          <a:prstGeom prst="flowChartTerminator">
            <a:avLst/>
          </a:prstGeom>
          <a:blipFill>
            <a:blip r:embed="rId3"/>
            <a:stretch>
              <a:fillRect/>
            </a:stretch>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Terminador"/>
          <p:cNvSpPr/>
          <p:nvPr/>
        </p:nvSpPr>
        <p:spPr>
          <a:xfrm rot="16200000">
            <a:off x="3369293" y="1684947"/>
            <a:ext cx="1577168" cy="457573"/>
          </a:xfrm>
          <a:prstGeom prst="flowChartTerminator">
            <a:avLst/>
          </a:prstGeom>
          <a:blipFill>
            <a:blip r:embed="rId3"/>
            <a:stretch>
              <a:fillRect/>
            </a:stretch>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Terminador"/>
          <p:cNvSpPr/>
          <p:nvPr/>
        </p:nvSpPr>
        <p:spPr>
          <a:xfrm rot="5400000">
            <a:off x="3440699" y="3345880"/>
            <a:ext cx="1577168" cy="457573"/>
          </a:xfrm>
          <a:prstGeom prst="flowChartTerminator">
            <a:avLst/>
          </a:prstGeom>
          <a:blipFill>
            <a:blip r:embed="rId3"/>
            <a:stretch>
              <a:fillRect/>
            </a:stretch>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Terminador"/>
          <p:cNvSpPr/>
          <p:nvPr/>
        </p:nvSpPr>
        <p:spPr>
          <a:xfrm rot="16200000">
            <a:off x="3869327" y="1684947"/>
            <a:ext cx="1577168" cy="457573"/>
          </a:xfrm>
          <a:prstGeom prst="flowChartTerminator">
            <a:avLst/>
          </a:prstGeom>
          <a:blipFill>
            <a:blip r:embed="rId3"/>
            <a:stretch>
              <a:fillRect/>
            </a:stretch>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 name="22 Terminador"/>
          <p:cNvSpPr/>
          <p:nvPr/>
        </p:nvSpPr>
        <p:spPr>
          <a:xfrm rot="5400000">
            <a:off x="3940765" y="3345880"/>
            <a:ext cx="1577168" cy="457573"/>
          </a:xfrm>
          <a:prstGeom prst="flowChartTerminator">
            <a:avLst/>
          </a:prstGeom>
          <a:blipFill>
            <a:blip r:embed="rId3"/>
            <a:stretch>
              <a:fillRect/>
            </a:stretch>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 name="23 Terminador"/>
          <p:cNvSpPr/>
          <p:nvPr/>
        </p:nvSpPr>
        <p:spPr>
          <a:xfrm rot="16200000">
            <a:off x="4369393" y="1684947"/>
            <a:ext cx="1577168" cy="457573"/>
          </a:xfrm>
          <a:prstGeom prst="flowChartTerminator">
            <a:avLst/>
          </a:prstGeom>
          <a:blipFill>
            <a:blip r:embed="rId3"/>
            <a:stretch>
              <a:fillRect/>
            </a:stretch>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5" name="24 Terminador"/>
          <p:cNvSpPr/>
          <p:nvPr/>
        </p:nvSpPr>
        <p:spPr>
          <a:xfrm rot="5400000">
            <a:off x="4440831" y="3345880"/>
            <a:ext cx="1577168" cy="457573"/>
          </a:xfrm>
          <a:prstGeom prst="flowChartTerminator">
            <a:avLst/>
          </a:prstGeom>
          <a:blipFill>
            <a:blip r:embed="rId3"/>
            <a:stretch>
              <a:fillRect/>
            </a:stretch>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6" name="25 Terminador"/>
          <p:cNvSpPr/>
          <p:nvPr/>
        </p:nvSpPr>
        <p:spPr>
          <a:xfrm rot="16200000">
            <a:off x="4869459" y="1684947"/>
            <a:ext cx="1577168" cy="457573"/>
          </a:xfrm>
          <a:prstGeom prst="flowChartTerminator">
            <a:avLst/>
          </a:prstGeom>
          <a:blipFill>
            <a:blip r:embed="rId3"/>
            <a:stretch>
              <a:fillRect/>
            </a:stretch>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7" name="26 Terminador"/>
          <p:cNvSpPr/>
          <p:nvPr/>
        </p:nvSpPr>
        <p:spPr>
          <a:xfrm rot="5400000">
            <a:off x="4940897" y="3345880"/>
            <a:ext cx="1577168" cy="457573"/>
          </a:xfrm>
          <a:prstGeom prst="flowChartTerminator">
            <a:avLst/>
          </a:prstGeom>
          <a:blipFill>
            <a:blip r:embed="rId3"/>
            <a:stretch>
              <a:fillRect/>
            </a:stretch>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8" name="27 Terminador"/>
          <p:cNvSpPr/>
          <p:nvPr/>
        </p:nvSpPr>
        <p:spPr>
          <a:xfrm rot="16200000">
            <a:off x="5369556" y="1684948"/>
            <a:ext cx="1577168" cy="457573"/>
          </a:xfrm>
          <a:prstGeom prst="flowChartTerminator">
            <a:avLst/>
          </a:prstGeom>
          <a:blipFill>
            <a:blip r:embed="rId3"/>
            <a:stretch>
              <a:fillRect/>
            </a:stretch>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9" name="28 Terminador"/>
          <p:cNvSpPr/>
          <p:nvPr/>
        </p:nvSpPr>
        <p:spPr>
          <a:xfrm rot="5400000">
            <a:off x="5440995" y="3345880"/>
            <a:ext cx="1577168" cy="457573"/>
          </a:xfrm>
          <a:prstGeom prst="flowChartTerminator">
            <a:avLst/>
          </a:prstGeom>
          <a:blipFill>
            <a:blip r:embed="rId3"/>
            <a:stretch>
              <a:fillRect/>
            </a:stretch>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0" name="29 Terminador"/>
          <p:cNvSpPr/>
          <p:nvPr/>
        </p:nvSpPr>
        <p:spPr>
          <a:xfrm rot="16200000">
            <a:off x="5869590" y="1684948"/>
            <a:ext cx="1577168" cy="457572"/>
          </a:xfrm>
          <a:prstGeom prst="flowChartTerminator">
            <a:avLst/>
          </a:prstGeom>
          <a:blipFill>
            <a:blip r:embed="rId3"/>
            <a:stretch>
              <a:fillRect/>
            </a:stretch>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1" name="30 Terminador"/>
          <p:cNvSpPr/>
          <p:nvPr/>
        </p:nvSpPr>
        <p:spPr>
          <a:xfrm rot="5400000">
            <a:off x="5941029" y="3345880"/>
            <a:ext cx="1577168" cy="457573"/>
          </a:xfrm>
          <a:prstGeom prst="flowChartTerminator">
            <a:avLst/>
          </a:prstGeom>
          <a:blipFill>
            <a:blip r:embed="rId3"/>
            <a:stretch>
              <a:fillRect/>
            </a:stretch>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2" name="31 Terminador"/>
          <p:cNvSpPr/>
          <p:nvPr/>
        </p:nvSpPr>
        <p:spPr>
          <a:xfrm rot="16200000">
            <a:off x="6369657" y="1631367"/>
            <a:ext cx="1577168" cy="457573"/>
          </a:xfrm>
          <a:prstGeom prst="flowChartTerminator">
            <a:avLst/>
          </a:prstGeom>
          <a:blipFill>
            <a:blip r:embed="rId3"/>
            <a:stretch>
              <a:fillRect/>
            </a:stretch>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3" name="32 Terminador"/>
          <p:cNvSpPr/>
          <p:nvPr/>
        </p:nvSpPr>
        <p:spPr>
          <a:xfrm rot="5400000">
            <a:off x="6441095" y="3345880"/>
            <a:ext cx="1577168" cy="457573"/>
          </a:xfrm>
          <a:prstGeom prst="flowChartTerminator">
            <a:avLst/>
          </a:prstGeom>
          <a:blipFill>
            <a:blip r:embed="rId3"/>
            <a:stretch>
              <a:fillRect/>
            </a:stretch>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4" name="33 Terminador"/>
          <p:cNvSpPr/>
          <p:nvPr/>
        </p:nvSpPr>
        <p:spPr>
          <a:xfrm rot="16200000">
            <a:off x="6869723" y="1702805"/>
            <a:ext cx="1577168" cy="457573"/>
          </a:xfrm>
          <a:prstGeom prst="flowChartTerminator">
            <a:avLst/>
          </a:prstGeom>
          <a:blipFill>
            <a:blip r:embed="rId3"/>
            <a:stretch>
              <a:fillRect/>
            </a:stretch>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5" name="34 Terminador"/>
          <p:cNvSpPr/>
          <p:nvPr/>
        </p:nvSpPr>
        <p:spPr>
          <a:xfrm rot="5400000">
            <a:off x="6941161" y="3345880"/>
            <a:ext cx="1577168" cy="457573"/>
          </a:xfrm>
          <a:prstGeom prst="flowChartTerminator">
            <a:avLst/>
          </a:prstGeom>
          <a:blipFill>
            <a:blip r:embed="rId3"/>
            <a:stretch>
              <a:fillRect/>
            </a:stretch>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6" name="35 Terminador"/>
          <p:cNvSpPr/>
          <p:nvPr/>
        </p:nvSpPr>
        <p:spPr>
          <a:xfrm rot="16200000">
            <a:off x="7369789" y="1702805"/>
            <a:ext cx="1577168" cy="457573"/>
          </a:xfrm>
          <a:prstGeom prst="flowChartTerminator">
            <a:avLst/>
          </a:prstGeom>
          <a:blipFill>
            <a:blip r:embed="rId3"/>
            <a:stretch>
              <a:fillRect/>
            </a:stretch>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7" name="36 Terminador"/>
          <p:cNvSpPr/>
          <p:nvPr/>
        </p:nvSpPr>
        <p:spPr>
          <a:xfrm rot="5400000">
            <a:off x="7441227" y="3345880"/>
            <a:ext cx="1577168" cy="457573"/>
          </a:xfrm>
          <a:prstGeom prst="flowChartTerminator">
            <a:avLst/>
          </a:prstGeom>
          <a:blipFill>
            <a:blip r:embed="rId3"/>
            <a:stretch>
              <a:fillRect/>
            </a:stretch>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8" name="37 Terminador"/>
          <p:cNvSpPr/>
          <p:nvPr/>
        </p:nvSpPr>
        <p:spPr>
          <a:xfrm rot="16200000">
            <a:off x="7926821" y="1717277"/>
            <a:ext cx="1577168" cy="428629"/>
          </a:xfrm>
          <a:prstGeom prst="flowChartTerminator">
            <a:avLst/>
          </a:prstGeom>
          <a:blipFill>
            <a:blip r:embed="rId3"/>
            <a:stretch>
              <a:fillRect/>
            </a:stretch>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9" name="38 Terminador"/>
          <p:cNvSpPr/>
          <p:nvPr/>
        </p:nvSpPr>
        <p:spPr>
          <a:xfrm rot="5400000">
            <a:off x="7926820" y="3360353"/>
            <a:ext cx="1577168" cy="428628"/>
          </a:xfrm>
          <a:prstGeom prst="flowChartTerminator">
            <a:avLst/>
          </a:prstGeom>
          <a:blipFill>
            <a:blip r:embed="rId3"/>
            <a:stretch>
              <a:fillRect/>
            </a:stretch>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0" name="39 Rectángulo"/>
          <p:cNvSpPr/>
          <p:nvPr/>
        </p:nvSpPr>
        <p:spPr>
          <a:xfrm>
            <a:off x="-357222" y="-357208"/>
            <a:ext cx="9929882" cy="6357982"/>
          </a:xfrm>
          <a:prstGeom prst="rect">
            <a:avLst/>
          </a:prstGeom>
          <a:blipFill>
            <a:blip r:embed="rId4"/>
            <a:stretch>
              <a:fillRect/>
            </a:stretch>
          </a:blip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40"/>
                                        </p:tgtEl>
                                        <p:attrNameLst>
                                          <p:attrName>style.visibility</p:attrName>
                                        </p:attrNameLst>
                                      </p:cBhvr>
                                      <p:to>
                                        <p:strVal val="hidden"/>
                                      </p:to>
                                    </p:set>
                                  </p:childTnLst>
                                </p:cTn>
                              </p:par>
                              <p:par>
                                <p:cTn id="7" presetID="2" presetClass="entr" presetSubtype="8" fill="hold" grpId="0" nodeType="withEffect">
                                  <p:stCondLst>
                                    <p:cond delay="0"/>
                                  </p:stCondLst>
                                  <p:childTnLst>
                                    <p:set>
                                      <p:cBhvr>
                                        <p:cTn id="8" dur="1" fill="hold">
                                          <p:stCondLst>
                                            <p:cond delay="0"/>
                                          </p:stCondLst>
                                        </p:cTn>
                                        <p:tgtEl>
                                          <p:spTgt spid="4"/>
                                        </p:tgtEl>
                                        <p:attrNameLst>
                                          <p:attrName>style.visibility</p:attrName>
                                        </p:attrNameLst>
                                      </p:cBhvr>
                                      <p:to>
                                        <p:strVal val="visible"/>
                                      </p:to>
                                    </p:set>
                                    <p:anim calcmode="lin" valueType="num">
                                      <p:cBhvr additive="base">
                                        <p:cTn id="9" dur="2000" fill="hold"/>
                                        <p:tgtEl>
                                          <p:spTgt spid="4"/>
                                        </p:tgtEl>
                                        <p:attrNameLst>
                                          <p:attrName>ppt_x</p:attrName>
                                        </p:attrNameLst>
                                      </p:cBhvr>
                                      <p:tavLst>
                                        <p:tav tm="0">
                                          <p:val>
                                            <p:strVal val="0-#ppt_w/2"/>
                                          </p:val>
                                        </p:tav>
                                        <p:tav tm="100000">
                                          <p:val>
                                            <p:strVal val="#ppt_x"/>
                                          </p:val>
                                        </p:tav>
                                      </p:tavLst>
                                    </p:anim>
                                    <p:anim calcmode="lin" valueType="num">
                                      <p:cBhvr additive="base">
                                        <p:cTn id="10" dur="2000" fill="hold"/>
                                        <p:tgtEl>
                                          <p:spTgt spid="4"/>
                                        </p:tgtEl>
                                        <p:attrNameLst>
                                          <p:attrName>ppt_y</p:attrName>
                                        </p:attrNameLst>
                                      </p:cBhvr>
                                      <p:tavLst>
                                        <p:tav tm="0">
                                          <p:val>
                                            <p:strVal val="#ppt_y"/>
                                          </p:val>
                                        </p:tav>
                                        <p:tav tm="100000">
                                          <p:val>
                                            <p:strVal val="#ppt_y"/>
                                          </p:val>
                                        </p:tav>
                                      </p:tavLst>
                                    </p:anim>
                                  </p:childTnLst>
                                </p:cTn>
                              </p:par>
                              <p:par>
                                <p:cTn id="11" presetID="2" presetClass="entr" presetSubtype="8" fill="hold" grpId="0" nodeType="withEffect">
                                  <p:stCondLst>
                                    <p:cond delay="0"/>
                                  </p:stCondLst>
                                  <p:childTnLst>
                                    <p:set>
                                      <p:cBhvr>
                                        <p:cTn id="12" dur="1" fill="hold">
                                          <p:stCondLst>
                                            <p:cond delay="0"/>
                                          </p:stCondLst>
                                        </p:cTn>
                                        <p:tgtEl>
                                          <p:spTgt spid="6"/>
                                        </p:tgtEl>
                                        <p:attrNameLst>
                                          <p:attrName>style.visibility</p:attrName>
                                        </p:attrNameLst>
                                      </p:cBhvr>
                                      <p:to>
                                        <p:strVal val="visible"/>
                                      </p:to>
                                    </p:set>
                                    <p:anim calcmode="lin" valueType="num">
                                      <p:cBhvr additive="base">
                                        <p:cTn id="13" dur="2000" fill="hold"/>
                                        <p:tgtEl>
                                          <p:spTgt spid="6"/>
                                        </p:tgtEl>
                                        <p:attrNameLst>
                                          <p:attrName>ppt_x</p:attrName>
                                        </p:attrNameLst>
                                      </p:cBhvr>
                                      <p:tavLst>
                                        <p:tav tm="0">
                                          <p:val>
                                            <p:strVal val="0-#ppt_w/2"/>
                                          </p:val>
                                        </p:tav>
                                        <p:tav tm="100000">
                                          <p:val>
                                            <p:strVal val="#ppt_x"/>
                                          </p:val>
                                        </p:tav>
                                      </p:tavLst>
                                    </p:anim>
                                    <p:anim calcmode="lin" valueType="num">
                                      <p:cBhvr additive="base">
                                        <p:cTn id="14" dur="2000" fill="hold"/>
                                        <p:tgtEl>
                                          <p:spTgt spid="6"/>
                                        </p:tgtEl>
                                        <p:attrNameLst>
                                          <p:attrName>ppt_y</p:attrName>
                                        </p:attrNameLst>
                                      </p:cBhvr>
                                      <p:tavLst>
                                        <p:tav tm="0">
                                          <p:val>
                                            <p:strVal val="#ppt_y"/>
                                          </p:val>
                                        </p:tav>
                                        <p:tav tm="100000">
                                          <p:val>
                                            <p:strVal val="#ppt_y"/>
                                          </p:val>
                                        </p:tav>
                                      </p:tavLst>
                                    </p:anim>
                                  </p:childTnLst>
                                </p:cTn>
                              </p:par>
                              <p:par>
                                <p:cTn id="15" presetID="2" presetClass="entr" presetSubtype="8" fill="hold" grpId="0" nodeType="withEffect">
                                  <p:stCondLst>
                                    <p:cond delay="0"/>
                                  </p:stCondLst>
                                  <p:childTnLst>
                                    <p:set>
                                      <p:cBhvr>
                                        <p:cTn id="16" dur="1" fill="hold">
                                          <p:stCondLst>
                                            <p:cond delay="0"/>
                                          </p:stCondLst>
                                        </p:cTn>
                                        <p:tgtEl>
                                          <p:spTgt spid="8"/>
                                        </p:tgtEl>
                                        <p:attrNameLst>
                                          <p:attrName>style.visibility</p:attrName>
                                        </p:attrNameLst>
                                      </p:cBhvr>
                                      <p:to>
                                        <p:strVal val="visible"/>
                                      </p:to>
                                    </p:set>
                                    <p:anim calcmode="lin" valueType="num">
                                      <p:cBhvr additive="base">
                                        <p:cTn id="17" dur="2000" fill="hold"/>
                                        <p:tgtEl>
                                          <p:spTgt spid="8"/>
                                        </p:tgtEl>
                                        <p:attrNameLst>
                                          <p:attrName>ppt_x</p:attrName>
                                        </p:attrNameLst>
                                      </p:cBhvr>
                                      <p:tavLst>
                                        <p:tav tm="0">
                                          <p:val>
                                            <p:strVal val="0-#ppt_w/2"/>
                                          </p:val>
                                        </p:tav>
                                        <p:tav tm="100000">
                                          <p:val>
                                            <p:strVal val="#ppt_x"/>
                                          </p:val>
                                        </p:tav>
                                      </p:tavLst>
                                    </p:anim>
                                    <p:anim calcmode="lin" valueType="num">
                                      <p:cBhvr additive="base">
                                        <p:cTn id="18" dur="2000" fill="hold"/>
                                        <p:tgtEl>
                                          <p:spTgt spid="8"/>
                                        </p:tgtEl>
                                        <p:attrNameLst>
                                          <p:attrName>ppt_y</p:attrName>
                                        </p:attrNameLst>
                                      </p:cBhvr>
                                      <p:tavLst>
                                        <p:tav tm="0">
                                          <p:val>
                                            <p:strVal val="#ppt_y"/>
                                          </p:val>
                                        </p:tav>
                                        <p:tav tm="100000">
                                          <p:val>
                                            <p:strVal val="#ppt_y"/>
                                          </p:val>
                                        </p:tav>
                                      </p:tavLst>
                                    </p:anim>
                                  </p:childTnLst>
                                </p:cTn>
                              </p:par>
                              <p:par>
                                <p:cTn id="19" presetID="2" presetClass="entr" presetSubtype="8" fill="hold" grpId="0" nodeType="withEffect">
                                  <p:stCondLst>
                                    <p:cond delay="0"/>
                                  </p:stCondLst>
                                  <p:childTnLst>
                                    <p:set>
                                      <p:cBhvr>
                                        <p:cTn id="20" dur="1" fill="hold">
                                          <p:stCondLst>
                                            <p:cond delay="0"/>
                                          </p:stCondLst>
                                        </p:cTn>
                                        <p:tgtEl>
                                          <p:spTgt spid="10"/>
                                        </p:tgtEl>
                                        <p:attrNameLst>
                                          <p:attrName>style.visibility</p:attrName>
                                        </p:attrNameLst>
                                      </p:cBhvr>
                                      <p:to>
                                        <p:strVal val="visible"/>
                                      </p:to>
                                    </p:set>
                                    <p:anim calcmode="lin" valueType="num">
                                      <p:cBhvr additive="base">
                                        <p:cTn id="21" dur="2000" fill="hold"/>
                                        <p:tgtEl>
                                          <p:spTgt spid="10"/>
                                        </p:tgtEl>
                                        <p:attrNameLst>
                                          <p:attrName>ppt_x</p:attrName>
                                        </p:attrNameLst>
                                      </p:cBhvr>
                                      <p:tavLst>
                                        <p:tav tm="0">
                                          <p:val>
                                            <p:strVal val="0-#ppt_w/2"/>
                                          </p:val>
                                        </p:tav>
                                        <p:tav tm="100000">
                                          <p:val>
                                            <p:strVal val="#ppt_x"/>
                                          </p:val>
                                        </p:tav>
                                      </p:tavLst>
                                    </p:anim>
                                    <p:anim calcmode="lin" valueType="num">
                                      <p:cBhvr additive="base">
                                        <p:cTn id="22" dur="2000" fill="hold"/>
                                        <p:tgtEl>
                                          <p:spTgt spid="10"/>
                                        </p:tgtEl>
                                        <p:attrNameLst>
                                          <p:attrName>ppt_y</p:attrName>
                                        </p:attrNameLst>
                                      </p:cBhvr>
                                      <p:tavLst>
                                        <p:tav tm="0">
                                          <p:val>
                                            <p:strVal val="#ppt_y"/>
                                          </p:val>
                                        </p:tav>
                                        <p:tav tm="100000">
                                          <p:val>
                                            <p:strVal val="#ppt_y"/>
                                          </p:val>
                                        </p:tav>
                                      </p:tavLst>
                                    </p:anim>
                                  </p:childTnLst>
                                </p:cTn>
                              </p:par>
                              <p:par>
                                <p:cTn id="23" presetID="2" presetClass="entr" presetSubtype="8" fill="hold" grpId="0" nodeType="withEffect">
                                  <p:stCondLst>
                                    <p:cond delay="0"/>
                                  </p:stCondLst>
                                  <p:childTnLst>
                                    <p:set>
                                      <p:cBhvr>
                                        <p:cTn id="24" dur="1" fill="hold">
                                          <p:stCondLst>
                                            <p:cond delay="0"/>
                                          </p:stCondLst>
                                        </p:cTn>
                                        <p:tgtEl>
                                          <p:spTgt spid="12"/>
                                        </p:tgtEl>
                                        <p:attrNameLst>
                                          <p:attrName>style.visibility</p:attrName>
                                        </p:attrNameLst>
                                      </p:cBhvr>
                                      <p:to>
                                        <p:strVal val="visible"/>
                                      </p:to>
                                    </p:set>
                                    <p:anim calcmode="lin" valueType="num">
                                      <p:cBhvr additive="base">
                                        <p:cTn id="25" dur="2000" fill="hold"/>
                                        <p:tgtEl>
                                          <p:spTgt spid="12"/>
                                        </p:tgtEl>
                                        <p:attrNameLst>
                                          <p:attrName>ppt_x</p:attrName>
                                        </p:attrNameLst>
                                      </p:cBhvr>
                                      <p:tavLst>
                                        <p:tav tm="0">
                                          <p:val>
                                            <p:strVal val="0-#ppt_w/2"/>
                                          </p:val>
                                        </p:tav>
                                        <p:tav tm="100000">
                                          <p:val>
                                            <p:strVal val="#ppt_x"/>
                                          </p:val>
                                        </p:tav>
                                      </p:tavLst>
                                    </p:anim>
                                    <p:anim calcmode="lin" valueType="num">
                                      <p:cBhvr additive="base">
                                        <p:cTn id="26" dur="2000" fill="hold"/>
                                        <p:tgtEl>
                                          <p:spTgt spid="12"/>
                                        </p:tgtEl>
                                        <p:attrNameLst>
                                          <p:attrName>ppt_y</p:attrName>
                                        </p:attrNameLst>
                                      </p:cBhvr>
                                      <p:tavLst>
                                        <p:tav tm="0">
                                          <p:val>
                                            <p:strVal val="#ppt_y"/>
                                          </p:val>
                                        </p:tav>
                                        <p:tav tm="100000">
                                          <p:val>
                                            <p:strVal val="#ppt_y"/>
                                          </p:val>
                                        </p:tav>
                                      </p:tavLst>
                                    </p:anim>
                                  </p:childTnLst>
                                </p:cTn>
                              </p:par>
                              <p:par>
                                <p:cTn id="27" presetID="2" presetClass="entr" presetSubtype="8" fill="hold" grpId="0" nodeType="withEffect">
                                  <p:stCondLst>
                                    <p:cond delay="0"/>
                                  </p:stCondLst>
                                  <p:childTnLst>
                                    <p:set>
                                      <p:cBhvr>
                                        <p:cTn id="28" dur="1" fill="hold">
                                          <p:stCondLst>
                                            <p:cond delay="0"/>
                                          </p:stCondLst>
                                        </p:cTn>
                                        <p:tgtEl>
                                          <p:spTgt spid="14"/>
                                        </p:tgtEl>
                                        <p:attrNameLst>
                                          <p:attrName>style.visibility</p:attrName>
                                        </p:attrNameLst>
                                      </p:cBhvr>
                                      <p:to>
                                        <p:strVal val="visible"/>
                                      </p:to>
                                    </p:set>
                                    <p:anim calcmode="lin" valueType="num">
                                      <p:cBhvr additive="base">
                                        <p:cTn id="29" dur="2000" fill="hold"/>
                                        <p:tgtEl>
                                          <p:spTgt spid="14"/>
                                        </p:tgtEl>
                                        <p:attrNameLst>
                                          <p:attrName>ppt_x</p:attrName>
                                        </p:attrNameLst>
                                      </p:cBhvr>
                                      <p:tavLst>
                                        <p:tav tm="0">
                                          <p:val>
                                            <p:strVal val="0-#ppt_w/2"/>
                                          </p:val>
                                        </p:tav>
                                        <p:tav tm="100000">
                                          <p:val>
                                            <p:strVal val="#ppt_x"/>
                                          </p:val>
                                        </p:tav>
                                      </p:tavLst>
                                    </p:anim>
                                    <p:anim calcmode="lin" valueType="num">
                                      <p:cBhvr additive="base">
                                        <p:cTn id="30" dur="2000" fill="hold"/>
                                        <p:tgtEl>
                                          <p:spTgt spid="14"/>
                                        </p:tgtEl>
                                        <p:attrNameLst>
                                          <p:attrName>ppt_y</p:attrName>
                                        </p:attrNameLst>
                                      </p:cBhvr>
                                      <p:tavLst>
                                        <p:tav tm="0">
                                          <p:val>
                                            <p:strVal val="#ppt_y"/>
                                          </p:val>
                                        </p:tav>
                                        <p:tav tm="100000">
                                          <p:val>
                                            <p:strVal val="#ppt_y"/>
                                          </p:val>
                                        </p:tav>
                                      </p:tavLst>
                                    </p:anim>
                                  </p:childTnLst>
                                </p:cTn>
                              </p:par>
                              <p:par>
                                <p:cTn id="31" presetID="2" presetClass="entr" presetSubtype="8" fill="hold" grpId="0" nodeType="withEffect">
                                  <p:stCondLst>
                                    <p:cond delay="0"/>
                                  </p:stCondLst>
                                  <p:childTnLst>
                                    <p:set>
                                      <p:cBhvr>
                                        <p:cTn id="32" dur="1" fill="hold">
                                          <p:stCondLst>
                                            <p:cond delay="0"/>
                                          </p:stCondLst>
                                        </p:cTn>
                                        <p:tgtEl>
                                          <p:spTgt spid="16"/>
                                        </p:tgtEl>
                                        <p:attrNameLst>
                                          <p:attrName>style.visibility</p:attrName>
                                        </p:attrNameLst>
                                      </p:cBhvr>
                                      <p:to>
                                        <p:strVal val="visible"/>
                                      </p:to>
                                    </p:set>
                                    <p:anim calcmode="lin" valueType="num">
                                      <p:cBhvr additive="base">
                                        <p:cTn id="33" dur="2000" fill="hold"/>
                                        <p:tgtEl>
                                          <p:spTgt spid="16"/>
                                        </p:tgtEl>
                                        <p:attrNameLst>
                                          <p:attrName>ppt_x</p:attrName>
                                        </p:attrNameLst>
                                      </p:cBhvr>
                                      <p:tavLst>
                                        <p:tav tm="0">
                                          <p:val>
                                            <p:strVal val="0-#ppt_w/2"/>
                                          </p:val>
                                        </p:tav>
                                        <p:tav tm="100000">
                                          <p:val>
                                            <p:strVal val="#ppt_x"/>
                                          </p:val>
                                        </p:tav>
                                      </p:tavLst>
                                    </p:anim>
                                    <p:anim calcmode="lin" valueType="num">
                                      <p:cBhvr additive="base">
                                        <p:cTn id="34" dur="2000" fill="hold"/>
                                        <p:tgtEl>
                                          <p:spTgt spid="16"/>
                                        </p:tgtEl>
                                        <p:attrNameLst>
                                          <p:attrName>ppt_y</p:attrName>
                                        </p:attrNameLst>
                                      </p:cBhvr>
                                      <p:tavLst>
                                        <p:tav tm="0">
                                          <p:val>
                                            <p:strVal val="#ppt_y"/>
                                          </p:val>
                                        </p:tav>
                                        <p:tav tm="100000">
                                          <p:val>
                                            <p:strVal val="#ppt_y"/>
                                          </p:val>
                                        </p:tav>
                                      </p:tavLst>
                                    </p:anim>
                                  </p:childTnLst>
                                </p:cTn>
                              </p:par>
                              <p:par>
                                <p:cTn id="35" presetID="2" presetClass="entr" presetSubtype="8" fill="hold" grpId="0" nodeType="withEffect">
                                  <p:stCondLst>
                                    <p:cond delay="0"/>
                                  </p:stCondLst>
                                  <p:childTnLst>
                                    <p:set>
                                      <p:cBhvr>
                                        <p:cTn id="36" dur="1" fill="hold">
                                          <p:stCondLst>
                                            <p:cond delay="0"/>
                                          </p:stCondLst>
                                        </p:cTn>
                                        <p:tgtEl>
                                          <p:spTgt spid="18"/>
                                        </p:tgtEl>
                                        <p:attrNameLst>
                                          <p:attrName>style.visibility</p:attrName>
                                        </p:attrNameLst>
                                      </p:cBhvr>
                                      <p:to>
                                        <p:strVal val="visible"/>
                                      </p:to>
                                    </p:set>
                                    <p:anim calcmode="lin" valueType="num">
                                      <p:cBhvr additive="base">
                                        <p:cTn id="37" dur="2000" fill="hold"/>
                                        <p:tgtEl>
                                          <p:spTgt spid="18"/>
                                        </p:tgtEl>
                                        <p:attrNameLst>
                                          <p:attrName>ppt_x</p:attrName>
                                        </p:attrNameLst>
                                      </p:cBhvr>
                                      <p:tavLst>
                                        <p:tav tm="0">
                                          <p:val>
                                            <p:strVal val="0-#ppt_w/2"/>
                                          </p:val>
                                        </p:tav>
                                        <p:tav tm="100000">
                                          <p:val>
                                            <p:strVal val="#ppt_x"/>
                                          </p:val>
                                        </p:tav>
                                      </p:tavLst>
                                    </p:anim>
                                    <p:anim calcmode="lin" valueType="num">
                                      <p:cBhvr additive="base">
                                        <p:cTn id="38" dur="2000" fill="hold"/>
                                        <p:tgtEl>
                                          <p:spTgt spid="18"/>
                                        </p:tgtEl>
                                        <p:attrNameLst>
                                          <p:attrName>ppt_y</p:attrName>
                                        </p:attrNameLst>
                                      </p:cBhvr>
                                      <p:tavLst>
                                        <p:tav tm="0">
                                          <p:val>
                                            <p:strVal val="#ppt_y"/>
                                          </p:val>
                                        </p:tav>
                                        <p:tav tm="100000">
                                          <p:val>
                                            <p:strVal val="#ppt_y"/>
                                          </p:val>
                                        </p:tav>
                                      </p:tavLst>
                                    </p:anim>
                                  </p:childTnLst>
                                </p:cTn>
                              </p:par>
                              <p:par>
                                <p:cTn id="39" presetID="2" presetClass="entr" presetSubtype="8" fill="hold" grpId="0" nodeType="withEffect">
                                  <p:stCondLst>
                                    <p:cond delay="0"/>
                                  </p:stCondLst>
                                  <p:childTnLst>
                                    <p:set>
                                      <p:cBhvr>
                                        <p:cTn id="40" dur="1" fill="hold">
                                          <p:stCondLst>
                                            <p:cond delay="0"/>
                                          </p:stCondLst>
                                        </p:cTn>
                                        <p:tgtEl>
                                          <p:spTgt spid="20"/>
                                        </p:tgtEl>
                                        <p:attrNameLst>
                                          <p:attrName>style.visibility</p:attrName>
                                        </p:attrNameLst>
                                      </p:cBhvr>
                                      <p:to>
                                        <p:strVal val="visible"/>
                                      </p:to>
                                    </p:set>
                                    <p:anim calcmode="lin" valueType="num">
                                      <p:cBhvr additive="base">
                                        <p:cTn id="41" dur="2000" fill="hold"/>
                                        <p:tgtEl>
                                          <p:spTgt spid="20"/>
                                        </p:tgtEl>
                                        <p:attrNameLst>
                                          <p:attrName>ppt_x</p:attrName>
                                        </p:attrNameLst>
                                      </p:cBhvr>
                                      <p:tavLst>
                                        <p:tav tm="0">
                                          <p:val>
                                            <p:strVal val="0-#ppt_w/2"/>
                                          </p:val>
                                        </p:tav>
                                        <p:tav tm="100000">
                                          <p:val>
                                            <p:strVal val="#ppt_x"/>
                                          </p:val>
                                        </p:tav>
                                      </p:tavLst>
                                    </p:anim>
                                    <p:anim calcmode="lin" valueType="num">
                                      <p:cBhvr additive="base">
                                        <p:cTn id="42" dur="2000" fill="hold"/>
                                        <p:tgtEl>
                                          <p:spTgt spid="20"/>
                                        </p:tgtEl>
                                        <p:attrNameLst>
                                          <p:attrName>ppt_y</p:attrName>
                                        </p:attrNameLst>
                                      </p:cBhvr>
                                      <p:tavLst>
                                        <p:tav tm="0">
                                          <p:val>
                                            <p:strVal val="#ppt_y"/>
                                          </p:val>
                                        </p:tav>
                                        <p:tav tm="100000">
                                          <p:val>
                                            <p:strVal val="#ppt_y"/>
                                          </p:val>
                                        </p:tav>
                                      </p:tavLst>
                                    </p:anim>
                                  </p:childTnLst>
                                </p:cTn>
                              </p:par>
                              <p:par>
                                <p:cTn id="43" presetID="2" presetClass="entr" presetSubtype="8" fill="hold" grpId="0" nodeType="withEffect">
                                  <p:stCondLst>
                                    <p:cond delay="0"/>
                                  </p:stCondLst>
                                  <p:childTnLst>
                                    <p:set>
                                      <p:cBhvr>
                                        <p:cTn id="44" dur="1" fill="hold">
                                          <p:stCondLst>
                                            <p:cond delay="0"/>
                                          </p:stCondLst>
                                        </p:cTn>
                                        <p:tgtEl>
                                          <p:spTgt spid="22"/>
                                        </p:tgtEl>
                                        <p:attrNameLst>
                                          <p:attrName>style.visibility</p:attrName>
                                        </p:attrNameLst>
                                      </p:cBhvr>
                                      <p:to>
                                        <p:strVal val="visible"/>
                                      </p:to>
                                    </p:set>
                                    <p:anim calcmode="lin" valueType="num">
                                      <p:cBhvr additive="base">
                                        <p:cTn id="45" dur="2000" fill="hold"/>
                                        <p:tgtEl>
                                          <p:spTgt spid="22"/>
                                        </p:tgtEl>
                                        <p:attrNameLst>
                                          <p:attrName>ppt_x</p:attrName>
                                        </p:attrNameLst>
                                      </p:cBhvr>
                                      <p:tavLst>
                                        <p:tav tm="0">
                                          <p:val>
                                            <p:strVal val="0-#ppt_w/2"/>
                                          </p:val>
                                        </p:tav>
                                        <p:tav tm="100000">
                                          <p:val>
                                            <p:strVal val="#ppt_x"/>
                                          </p:val>
                                        </p:tav>
                                      </p:tavLst>
                                    </p:anim>
                                    <p:anim calcmode="lin" valueType="num">
                                      <p:cBhvr additive="base">
                                        <p:cTn id="46" dur="2000" fill="hold"/>
                                        <p:tgtEl>
                                          <p:spTgt spid="22"/>
                                        </p:tgtEl>
                                        <p:attrNameLst>
                                          <p:attrName>ppt_y</p:attrName>
                                        </p:attrNameLst>
                                      </p:cBhvr>
                                      <p:tavLst>
                                        <p:tav tm="0">
                                          <p:val>
                                            <p:strVal val="#ppt_y"/>
                                          </p:val>
                                        </p:tav>
                                        <p:tav tm="100000">
                                          <p:val>
                                            <p:strVal val="#ppt_y"/>
                                          </p:val>
                                        </p:tav>
                                      </p:tavLst>
                                    </p:anim>
                                  </p:childTnLst>
                                </p:cTn>
                              </p:par>
                              <p:par>
                                <p:cTn id="47" presetID="2" presetClass="entr" presetSubtype="8" fill="hold" grpId="0" nodeType="withEffect">
                                  <p:stCondLst>
                                    <p:cond delay="0"/>
                                  </p:stCondLst>
                                  <p:childTnLst>
                                    <p:set>
                                      <p:cBhvr>
                                        <p:cTn id="48" dur="1" fill="hold">
                                          <p:stCondLst>
                                            <p:cond delay="0"/>
                                          </p:stCondLst>
                                        </p:cTn>
                                        <p:tgtEl>
                                          <p:spTgt spid="24"/>
                                        </p:tgtEl>
                                        <p:attrNameLst>
                                          <p:attrName>style.visibility</p:attrName>
                                        </p:attrNameLst>
                                      </p:cBhvr>
                                      <p:to>
                                        <p:strVal val="visible"/>
                                      </p:to>
                                    </p:set>
                                    <p:anim calcmode="lin" valueType="num">
                                      <p:cBhvr additive="base">
                                        <p:cTn id="49" dur="2000" fill="hold"/>
                                        <p:tgtEl>
                                          <p:spTgt spid="24"/>
                                        </p:tgtEl>
                                        <p:attrNameLst>
                                          <p:attrName>ppt_x</p:attrName>
                                        </p:attrNameLst>
                                      </p:cBhvr>
                                      <p:tavLst>
                                        <p:tav tm="0">
                                          <p:val>
                                            <p:strVal val="0-#ppt_w/2"/>
                                          </p:val>
                                        </p:tav>
                                        <p:tav tm="100000">
                                          <p:val>
                                            <p:strVal val="#ppt_x"/>
                                          </p:val>
                                        </p:tav>
                                      </p:tavLst>
                                    </p:anim>
                                    <p:anim calcmode="lin" valueType="num">
                                      <p:cBhvr additive="base">
                                        <p:cTn id="50" dur="2000" fill="hold"/>
                                        <p:tgtEl>
                                          <p:spTgt spid="24"/>
                                        </p:tgtEl>
                                        <p:attrNameLst>
                                          <p:attrName>ppt_y</p:attrName>
                                        </p:attrNameLst>
                                      </p:cBhvr>
                                      <p:tavLst>
                                        <p:tav tm="0">
                                          <p:val>
                                            <p:strVal val="#ppt_y"/>
                                          </p:val>
                                        </p:tav>
                                        <p:tav tm="100000">
                                          <p:val>
                                            <p:strVal val="#ppt_y"/>
                                          </p:val>
                                        </p:tav>
                                      </p:tavLst>
                                    </p:anim>
                                  </p:childTnLst>
                                </p:cTn>
                              </p:par>
                              <p:par>
                                <p:cTn id="51" presetID="2" presetClass="entr" presetSubtype="8" fill="hold" grpId="0" nodeType="withEffect">
                                  <p:stCondLst>
                                    <p:cond delay="0"/>
                                  </p:stCondLst>
                                  <p:childTnLst>
                                    <p:set>
                                      <p:cBhvr>
                                        <p:cTn id="52" dur="1" fill="hold">
                                          <p:stCondLst>
                                            <p:cond delay="0"/>
                                          </p:stCondLst>
                                        </p:cTn>
                                        <p:tgtEl>
                                          <p:spTgt spid="26"/>
                                        </p:tgtEl>
                                        <p:attrNameLst>
                                          <p:attrName>style.visibility</p:attrName>
                                        </p:attrNameLst>
                                      </p:cBhvr>
                                      <p:to>
                                        <p:strVal val="visible"/>
                                      </p:to>
                                    </p:set>
                                    <p:anim calcmode="lin" valueType="num">
                                      <p:cBhvr additive="base">
                                        <p:cTn id="53" dur="2000" fill="hold"/>
                                        <p:tgtEl>
                                          <p:spTgt spid="26"/>
                                        </p:tgtEl>
                                        <p:attrNameLst>
                                          <p:attrName>ppt_x</p:attrName>
                                        </p:attrNameLst>
                                      </p:cBhvr>
                                      <p:tavLst>
                                        <p:tav tm="0">
                                          <p:val>
                                            <p:strVal val="0-#ppt_w/2"/>
                                          </p:val>
                                        </p:tav>
                                        <p:tav tm="100000">
                                          <p:val>
                                            <p:strVal val="#ppt_x"/>
                                          </p:val>
                                        </p:tav>
                                      </p:tavLst>
                                    </p:anim>
                                    <p:anim calcmode="lin" valueType="num">
                                      <p:cBhvr additive="base">
                                        <p:cTn id="54" dur="2000" fill="hold"/>
                                        <p:tgtEl>
                                          <p:spTgt spid="26"/>
                                        </p:tgtEl>
                                        <p:attrNameLst>
                                          <p:attrName>ppt_y</p:attrName>
                                        </p:attrNameLst>
                                      </p:cBhvr>
                                      <p:tavLst>
                                        <p:tav tm="0">
                                          <p:val>
                                            <p:strVal val="#ppt_y"/>
                                          </p:val>
                                        </p:tav>
                                        <p:tav tm="100000">
                                          <p:val>
                                            <p:strVal val="#ppt_y"/>
                                          </p:val>
                                        </p:tav>
                                      </p:tavLst>
                                    </p:anim>
                                  </p:childTnLst>
                                </p:cTn>
                              </p:par>
                              <p:par>
                                <p:cTn id="55" presetID="2" presetClass="entr" presetSubtype="8" fill="hold" grpId="0" nodeType="withEffect">
                                  <p:stCondLst>
                                    <p:cond delay="0"/>
                                  </p:stCondLst>
                                  <p:childTnLst>
                                    <p:set>
                                      <p:cBhvr>
                                        <p:cTn id="56" dur="1" fill="hold">
                                          <p:stCondLst>
                                            <p:cond delay="0"/>
                                          </p:stCondLst>
                                        </p:cTn>
                                        <p:tgtEl>
                                          <p:spTgt spid="28"/>
                                        </p:tgtEl>
                                        <p:attrNameLst>
                                          <p:attrName>style.visibility</p:attrName>
                                        </p:attrNameLst>
                                      </p:cBhvr>
                                      <p:to>
                                        <p:strVal val="visible"/>
                                      </p:to>
                                    </p:set>
                                    <p:anim calcmode="lin" valueType="num">
                                      <p:cBhvr additive="base">
                                        <p:cTn id="57" dur="2000" fill="hold"/>
                                        <p:tgtEl>
                                          <p:spTgt spid="28"/>
                                        </p:tgtEl>
                                        <p:attrNameLst>
                                          <p:attrName>ppt_x</p:attrName>
                                        </p:attrNameLst>
                                      </p:cBhvr>
                                      <p:tavLst>
                                        <p:tav tm="0">
                                          <p:val>
                                            <p:strVal val="0-#ppt_w/2"/>
                                          </p:val>
                                        </p:tav>
                                        <p:tav tm="100000">
                                          <p:val>
                                            <p:strVal val="#ppt_x"/>
                                          </p:val>
                                        </p:tav>
                                      </p:tavLst>
                                    </p:anim>
                                    <p:anim calcmode="lin" valueType="num">
                                      <p:cBhvr additive="base">
                                        <p:cTn id="58" dur="2000" fill="hold"/>
                                        <p:tgtEl>
                                          <p:spTgt spid="28"/>
                                        </p:tgtEl>
                                        <p:attrNameLst>
                                          <p:attrName>ppt_y</p:attrName>
                                        </p:attrNameLst>
                                      </p:cBhvr>
                                      <p:tavLst>
                                        <p:tav tm="0">
                                          <p:val>
                                            <p:strVal val="#ppt_y"/>
                                          </p:val>
                                        </p:tav>
                                        <p:tav tm="100000">
                                          <p:val>
                                            <p:strVal val="#ppt_y"/>
                                          </p:val>
                                        </p:tav>
                                      </p:tavLst>
                                    </p:anim>
                                  </p:childTnLst>
                                </p:cTn>
                              </p:par>
                              <p:par>
                                <p:cTn id="59" presetID="2" presetClass="entr" presetSubtype="8" fill="hold" grpId="0" nodeType="withEffect">
                                  <p:stCondLst>
                                    <p:cond delay="0"/>
                                  </p:stCondLst>
                                  <p:childTnLst>
                                    <p:set>
                                      <p:cBhvr>
                                        <p:cTn id="60" dur="1" fill="hold">
                                          <p:stCondLst>
                                            <p:cond delay="0"/>
                                          </p:stCondLst>
                                        </p:cTn>
                                        <p:tgtEl>
                                          <p:spTgt spid="30"/>
                                        </p:tgtEl>
                                        <p:attrNameLst>
                                          <p:attrName>style.visibility</p:attrName>
                                        </p:attrNameLst>
                                      </p:cBhvr>
                                      <p:to>
                                        <p:strVal val="visible"/>
                                      </p:to>
                                    </p:set>
                                    <p:anim calcmode="lin" valueType="num">
                                      <p:cBhvr additive="base">
                                        <p:cTn id="61" dur="2000" fill="hold"/>
                                        <p:tgtEl>
                                          <p:spTgt spid="30"/>
                                        </p:tgtEl>
                                        <p:attrNameLst>
                                          <p:attrName>ppt_x</p:attrName>
                                        </p:attrNameLst>
                                      </p:cBhvr>
                                      <p:tavLst>
                                        <p:tav tm="0">
                                          <p:val>
                                            <p:strVal val="0-#ppt_w/2"/>
                                          </p:val>
                                        </p:tav>
                                        <p:tav tm="100000">
                                          <p:val>
                                            <p:strVal val="#ppt_x"/>
                                          </p:val>
                                        </p:tav>
                                      </p:tavLst>
                                    </p:anim>
                                    <p:anim calcmode="lin" valueType="num">
                                      <p:cBhvr additive="base">
                                        <p:cTn id="62" dur="2000" fill="hold"/>
                                        <p:tgtEl>
                                          <p:spTgt spid="30"/>
                                        </p:tgtEl>
                                        <p:attrNameLst>
                                          <p:attrName>ppt_y</p:attrName>
                                        </p:attrNameLst>
                                      </p:cBhvr>
                                      <p:tavLst>
                                        <p:tav tm="0">
                                          <p:val>
                                            <p:strVal val="#ppt_y"/>
                                          </p:val>
                                        </p:tav>
                                        <p:tav tm="100000">
                                          <p:val>
                                            <p:strVal val="#ppt_y"/>
                                          </p:val>
                                        </p:tav>
                                      </p:tavLst>
                                    </p:anim>
                                  </p:childTnLst>
                                </p:cTn>
                              </p:par>
                              <p:par>
                                <p:cTn id="63" presetID="2" presetClass="entr" presetSubtype="8" fill="hold" grpId="0" nodeType="withEffect">
                                  <p:stCondLst>
                                    <p:cond delay="0"/>
                                  </p:stCondLst>
                                  <p:childTnLst>
                                    <p:set>
                                      <p:cBhvr>
                                        <p:cTn id="64" dur="1" fill="hold">
                                          <p:stCondLst>
                                            <p:cond delay="0"/>
                                          </p:stCondLst>
                                        </p:cTn>
                                        <p:tgtEl>
                                          <p:spTgt spid="32"/>
                                        </p:tgtEl>
                                        <p:attrNameLst>
                                          <p:attrName>style.visibility</p:attrName>
                                        </p:attrNameLst>
                                      </p:cBhvr>
                                      <p:to>
                                        <p:strVal val="visible"/>
                                      </p:to>
                                    </p:set>
                                    <p:anim calcmode="lin" valueType="num">
                                      <p:cBhvr additive="base">
                                        <p:cTn id="65" dur="2000" fill="hold"/>
                                        <p:tgtEl>
                                          <p:spTgt spid="32"/>
                                        </p:tgtEl>
                                        <p:attrNameLst>
                                          <p:attrName>ppt_x</p:attrName>
                                        </p:attrNameLst>
                                      </p:cBhvr>
                                      <p:tavLst>
                                        <p:tav tm="0">
                                          <p:val>
                                            <p:strVal val="0-#ppt_w/2"/>
                                          </p:val>
                                        </p:tav>
                                        <p:tav tm="100000">
                                          <p:val>
                                            <p:strVal val="#ppt_x"/>
                                          </p:val>
                                        </p:tav>
                                      </p:tavLst>
                                    </p:anim>
                                    <p:anim calcmode="lin" valueType="num">
                                      <p:cBhvr additive="base">
                                        <p:cTn id="66" dur="2000" fill="hold"/>
                                        <p:tgtEl>
                                          <p:spTgt spid="32"/>
                                        </p:tgtEl>
                                        <p:attrNameLst>
                                          <p:attrName>ppt_y</p:attrName>
                                        </p:attrNameLst>
                                      </p:cBhvr>
                                      <p:tavLst>
                                        <p:tav tm="0">
                                          <p:val>
                                            <p:strVal val="#ppt_y"/>
                                          </p:val>
                                        </p:tav>
                                        <p:tav tm="100000">
                                          <p:val>
                                            <p:strVal val="#ppt_y"/>
                                          </p:val>
                                        </p:tav>
                                      </p:tavLst>
                                    </p:anim>
                                  </p:childTnLst>
                                </p:cTn>
                              </p:par>
                              <p:par>
                                <p:cTn id="67" presetID="2" presetClass="entr" presetSubtype="8" fill="hold" grpId="0" nodeType="withEffect">
                                  <p:stCondLst>
                                    <p:cond delay="0"/>
                                  </p:stCondLst>
                                  <p:childTnLst>
                                    <p:set>
                                      <p:cBhvr>
                                        <p:cTn id="68" dur="1" fill="hold">
                                          <p:stCondLst>
                                            <p:cond delay="0"/>
                                          </p:stCondLst>
                                        </p:cTn>
                                        <p:tgtEl>
                                          <p:spTgt spid="34"/>
                                        </p:tgtEl>
                                        <p:attrNameLst>
                                          <p:attrName>style.visibility</p:attrName>
                                        </p:attrNameLst>
                                      </p:cBhvr>
                                      <p:to>
                                        <p:strVal val="visible"/>
                                      </p:to>
                                    </p:set>
                                    <p:anim calcmode="lin" valueType="num">
                                      <p:cBhvr additive="base">
                                        <p:cTn id="69" dur="2000" fill="hold"/>
                                        <p:tgtEl>
                                          <p:spTgt spid="34"/>
                                        </p:tgtEl>
                                        <p:attrNameLst>
                                          <p:attrName>ppt_x</p:attrName>
                                        </p:attrNameLst>
                                      </p:cBhvr>
                                      <p:tavLst>
                                        <p:tav tm="0">
                                          <p:val>
                                            <p:strVal val="0-#ppt_w/2"/>
                                          </p:val>
                                        </p:tav>
                                        <p:tav tm="100000">
                                          <p:val>
                                            <p:strVal val="#ppt_x"/>
                                          </p:val>
                                        </p:tav>
                                      </p:tavLst>
                                    </p:anim>
                                    <p:anim calcmode="lin" valueType="num">
                                      <p:cBhvr additive="base">
                                        <p:cTn id="70" dur="2000" fill="hold"/>
                                        <p:tgtEl>
                                          <p:spTgt spid="34"/>
                                        </p:tgtEl>
                                        <p:attrNameLst>
                                          <p:attrName>ppt_y</p:attrName>
                                        </p:attrNameLst>
                                      </p:cBhvr>
                                      <p:tavLst>
                                        <p:tav tm="0">
                                          <p:val>
                                            <p:strVal val="#ppt_y"/>
                                          </p:val>
                                        </p:tav>
                                        <p:tav tm="100000">
                                          <p:val>
                                            <p:strVal val="#ppt_y"/>
                                          </p:val>
                                        </p:tav>
                                      </p:tavLst>
                                    </p:anim>
                                  </p:childTnLst>
                                </p:cTn>
                              </p:par>
                              <p:par>
                                <p:cTn id="71" presetID="2" presetClass="entr" presetSubtype="8" fill="hold" grpId="0" nodeType="withEffect">
                                  <p:stCondLst>
                                    <p:cond delay="0"/>
                                  </p:stCondLst>
                                  <p:childTnLst>
                                    <p:set>
                                      <p:cBhvr>
                                        <p:cTn id="72" dur="1" fill="hold">
                                          <p:stCondLst>
                                            <p:cond delay="0"/>
                                          </p:stCondLst>
                                        </p:cTn>
                                        <p:tgtEl>
                                          <p:spTgt spid="36"/>
                                        </p:tgtEl>
                                        <p:attrNameLst>
                                          <p:attrName>style.visibility</p:attrName>
                                        </p:attrNameLst>
                                      </p:cBhvr>
                                      <p:to>
                                        <p:strVal val="visible"/>
                                      </p:to>
                                    </p:set>
                                    <p:anim calcmode="lin" valueType="num">
                                      <p:cBhvr additive="base">
                                        <p:cTn id="73" dur="2000" fill="hold"/>
                                        <p:tgtEl>
                                          <p:spTgt spid="36"/>
                                        </p:tgtEl>
                                        <p:attrNameLst>
                                          <p:attrName>ppt_x</p:attrName>
                                        </p:attrNameLst>
                                      </p:cBhvr>
                                      <p:tavLst>
                                        <p:tav tm="0">
                                          <p:val>
                                            <p:strVal val="0-#ppt_w/2"/>
                                          </p:val>
                                        </p:tav>
                                        <p:tav tm="100000">
                                          <p:val>
                                            <p:strVal val="#ppt_x"/>
                                          </p:val>
                                        </p:tav>
                                      </p:tavLst>
                                    </p:anim>
                                    <p:anim calcmode="lin" valueType="num">
                                      <p:cBhvr additive="base">
                                        <p:cTn id="74" dur="2000" fill="hold"/>
                                        <p:tgtEl>
                                          <p:spTgt spid="36"/>
                                        </p:tgtEl>
                                        <p:attrNameLst>
                                          <p:attrName>ppt_y</p:attrName>
                                        </p:attrNameLst>
                                      </p:cBhvr>
                                      <p:tavLst>
                                        <p:tav tm="0">
                                          <p:val>
                                            <p:strVal val="#ppt_y"/>
                                          </p:val>
                                        </p:tav>
                                        <p:tav tm="100000">
                                          <p:val>
                                            <p:strVal val="#ppt_y"/>
                                          </p:val>
                                        </p:tav>
                                      </p:tavLst>
                                    </p:anim>
                                  </p:childTnLst>
                                </p:cTn>
                              </p:par>
                              <p:par>
                                <p:cTn id="75" presetID="2" presetClass="entr" presetSubtype="8" fill="hold" grpId="0" nodeType="withEffect">
                                  <p:stCondLst>
                                    <p:cond delay="0"/>
                                  </p:stCondLst>
                                  <p:childTnLst>
                                    <p:set>
                                      <p:cBhvr>
                                        <p:cTn id="76" dur="1" fill="hold">
                                          <p:stCondLst>
                                            <p:cond delay="0"/>
                                          </p:stCondLst>
                                        </p:cTn>
                                        <p:tgtEl>
                                          <p:spTgt spid="38"/>
                                        </p:tgtEl>
                                        <p:attrNameLst>
                                          <p:attrName>style.visibility</p:attrName>
                                        </p:attrNameLst>
                                      </p:cBhvr>
                                      <p:to>
                                        <p:strVal val="visible"/>
                                      </p:to>
                                    </p:set>
                                    <p:anim calcmode="lin" valueType="num">
                                      <p:cBhvr additive="base">
                                        <p:cTn id="77" dur="2000" fill="hold"/>
                                        <p:tgtEl>
                                          <p:spTgt spid="38"/>
                                        </p:tgtEl>
                                        <p:attrNameLst>
                                          <p:attrName>ppt_x</p:attrName>
                                        </p:attrNameLst>
                                      </p:cBhvr>
                                      <p:tavLst>
                                        <p:tav tm="0">
                                          <p:val>
                                            <p:strVal val="0-#ppt_w/2"/>
                                          </p:val>
                                        </p:tav>
                                        <p:tav tm="100000">
                                          <p:val>
                                            <p:strVal val="#ppt_x"/>
                                          </p:val>
                                        </p:tav>
                                      </p:tavLst>
                                    </p:anim>
                                    <p:anim calcmode="lin" valueType="num">
                                      <p:cBhvr additive="base">
                                        <p:cTn id="78" dur="2000" fill="hold"/>
                                        <p:tgtEl>
                                          <p:spTgt spid="38"/>
                                        </p:tgtEl>
                                        <p:attrNameLst>
                                          <p:attrName>ppt_y</p:attrName>
                                        </p:attrNameLst>
                                      </p:cBhvr>
                                      <p:tavLst>
                                        <p:tav tm="0">
                                          <p:val>
                                            <p:strVal val="#ppt_y"/>
                                          </p:val>
                                        </p:tav>
                                        <p:tav tm="100000">
                                          <p:val>
                                            <p:strVal val="#ppt_y"/>
                                          </p:val>
                                        </p:tav>
                                      </p:tavLst>
                                    </p:anim>
                                  </p:childTnLst>
                                </p:cTn>
                              </p:par>
                              <p:par>
                                <p:cTn id="79" presetID="2" presetClass="entr" presetSubtype="2" fill="hold" grpId="0" nodeType="withEffect">
                                  <p:stCondLst>
                                    <p:cond delay="0"/>
                                  </p:stCondLst>
                                  <p:childTnLst>
                                    <p:set>
                                      <p:cBhvr>
                                        <p:cTn id="80" dur="1" fill="hold">
                                          <p:stCondLst>
                                            <p:cond delay="0"/>
                                          </p:stCondLst>
                                        </p:cTn>
                                        <p:tgtEl>
                                          <p:spTgt spid="5"/>
                                        </p:tgtEl>
                                        <p:attrNameLst>
                                          <p:attrName>style.visibility</p:attrName>
                                        </p:attrNameLst>
                                      </p:cBhvr>
                                      <p:to>
                                        <p:strVal val="visible"/>
                                      </p:to>
                                    </p:set>
                                    <p:anim calcmode="lin" valueType="num">
                                      <p:cBhvr additive="base">
                                        <p:cTn id="81" dur="2000" fill="hold"/>
                                        <p:tgtEl>
                                          <p:spTgt spid="5"/>
                                        </p:tgtEl>
                                        <p:attrNameLst>
                                          <p:attrName>ppt_x</p:attrName>
                                        </p:attrNameLst>
                                      </p:cBhvr>
                                      <p:tavLst>
                                        <p:tav tm="0">
                                          <p:val>
                                            <p:strVal val="1+#ppt_w/2"/>
                                          </p:val>
                                        </p:tav>
                                        <p:tav tm="100000">
                                          <p:val>
                                            <p:strVal val="#ppt_x"/>
                                          </p:val>
                                        </p:tav>
                                      </p:tavLst>
                                    </p:anim>
                                    <p:anim calcmode="lin" valueType="num">
                                      <p:cBhvr additive="base">
                                        <p:cTn id="82" dur="2000" fill="hold"/>
                                        <p:tgtEl>
                                          <p:spTgt spid="5"/>
                                        </p:tgtEl>
                                        <p:attrNameLst>
                                          <p:attrName>ppt_y</p:attrName>
                                        </p:attrNameLst>
                                      </p:cBhvr>
                                      <p:tavLst>
                                        <p:tav tm="0">
                                          <p:val>
                                            <p:strVal val="#ppt_y"/>
                                          </p:val>
                                        </p:tav>
                                        <p:tav tm="100000">
                                          <p:val>
                                            <p:strVal val="#ppt_y"/>
                                          </p:val>
                                        </p:tav>
                                      </p:tavLst>
                                    </p:anim>
                                  </p:childTnLst>
                                </p:cTn>
                              </p:par>
                              <p:par>
                                <p:cTn id="83" presetID="2" presetClass="entr" presetSubtype="2" fill="hold" grpId="0" nodeType="withEffect">
                                  <p:stCondLst>
                                    <p:cond delay="0"/>
                                  </p:stCondLst>
                                  <p:childTnLst>
                                    <p:set>
                                      <p:cBhvr>
                                        <p:cTn id="84" dur="1" fill="hold">
                                          <p:stCondLst>
                                            <p:cond delay="0"/>
                                          </p:stCondLst>
                                        </p:cTn>
                                        <p:tgtEl>
                                          <p:spTgt spid="7"/>
                                        </p:tgtEl>
                                        <p:attrNameLst>
                                          <p:attrName>style.visibility</p:attrName>
                                        </p:attrNameLst>
                                      </p:cBhvr>
                                      <p:to>
                                        <p:strVal val="visible"/>
                                      </p:to>
                                    </p:set>
                                    <p:anim calcmode="lin" valueType="num">
                                      <p:cBhvr additive="base">
                                        <p:cTn id="85" dur="2000" fill="hold"/>
                                        <p:tgtEl>
                                          <p:spTgt spid="7"/>
                                        </p:tgtEl>
                                        <p:attrNameLst>
                                          <p:attrName>ppt_x</p:attrName>
                                        </p:attrNameLst>
                                      </p:cBhvr>
                                      <p:tavLst>
                                        <p:tav tm="0">
                                          <p:val>
                                            <p:strVal val="1+#ppt_w/2"/>
                                          </p:val>
                                        </p:tav>
                                        <p:tav tm="100000">
                                          <p:val>
                                            <p:strVal val="#ppt_x"/>
                                          </p:val>
                                        </p:tav>
                                      </p:tavLst>
                                    </p:anim>
                                    <p:anim calcmode="lin" valueType="num">
                                      <p:cBhvr additive="base">
                                        <p:cTn id="86" dur="2000" fill="hold"/>
                                        <p:tgtEl>
                                          <p:spTgt spid="7"/>
                                        </p:tgtEl>
                                        <p:attrNameLst>
                                          <p:attrName>ppt_y</p:attrName>
                                        </p:attrNameLst>
                                      </p:cBhvr>
                                      <p:tavLst>
                                        <p:tav tm="0">
                                          <p:val>
                                            <p:strVal val="#ppt_y"/>
                                          </p:val>
                                        </p:tav>
                                        <p:tav tm="100000">
                                          <p:val>
                                            <p:strVal val="#ppt_y"/>
                                          </p:val>
                                        </p:tav>
                                      </p:tavLst>
                                    </p:anim>
                                  </p:childTnLst>
                                </p:cTn>
                              </p:par>
                              <p:par>
                                <p:cTn id="87" presetID="2" presetClass="entr" presetSubtype="2" fill="hold" grpId="0" nodeType="withEffect">
                                  <p:stCondLst>
                                    <p:cond delay="0"/>
                                  </p:stCondLst>
                                  <p:childTnLst>
                                    <p:set>
                                      <p:cBhvr>
                                        <p:cTn id="88" dur="1" fill="hold">
                                          <p:stCondLst>
                                            <p:cond delay="0"/>
                                          </p:stCondLst>
                                        </p:cTn>
                                        <p:tgtEl>
                                          <p:spTgt spid="9"/>
                                        </p:tgtEl>
                                        <p:attrNameLst>
                                          <p:attrName>style.visibility</p:attrName>
                                        </p:attrNameLst>
                                      </p:cBhvr>
                                      <p:to>
                                        <p:strVal val="visible"/>
                                      </p:to>
                                    </p:set>
                                    <p:anim calcmode="lin" valueType="num">
                                      <p:cBhvr additive="base">
                                        <p:cTn id="89" dur="2000" fill="hold"/>
                                        <p:tgtEl>
                                          <p:spTgt spid="9"/>
                                        </p:tgtEl>
                                        <p:attrNameLst>
                                          <p:attrName>ppt_x</p:attrName>
                                        </p:attrNameLst>
                                      </p:cBhvr>
                                      <p:tavLst>
                                        <p:tav tm="0">
                                          <p:val>
                                            <p:strVal val="1+#ppt_w/2"/>
                                          </p:val>
                                        </p:tav>
                                        <p:tav tm="100000">
                                          <p:val>
                                            <p:strVal val="#ppt_x"/>
                                          </p:val>
                                        </p:tav>
                                      </p:tavLst>
                                    </p:anim>
                                    <p:anim calcmode="lin" valueType="num">
                                      <p:cBhvr additive="base">
                                        <p:cTn id="90" dur="2000" fill="hold"/>
                                        <p:tgtEl>
                                          <p:spTgt spid="9"/>
                                        </p:tgtEl>
                                        <p:attrNameLst>
                                          <p:attrName>ppt_y</p:attrName>
                                        </p:attrNameLst>
                                      </p:cBhvr>
                                      <p:tavLst>
                                        <p:tav tm="0">
                                          <p:val>
                                            <p:strVal val="#ppt_y"/>
                                          </p:val>
                                        </p:tav>
                                        <p:tav tm="100000">
                                          <p:val>
                                            <p:strVal val="#ppt_y"/>
                                          </p:val>
                                        </p:tav>
                                      </p:tavLst>
                                    </p:anim>
                                  </p:childTnLst>
                                </p:cTn>
                              </p:par>
                              <p:par>
                                <p:cTn id="91" presetID="2" presetClass="entr" presetSubtype="2" fill="hold" grpId="0" nodeType="withEffect">
                                  <p:stCondLst>
                                    <p:cond delay="0"/>
                                  </p:stCondLst>
                                  <p:childTnLst>
                                    <p:set>
                                      <p:cBhvr>
                                        <p:cTn id="92" dur="1" fill="hold">
                                          <p:stCondLst>
                                            <p:cond delay="0"/>
                                          </p:stCondLst>
                                        </p:cTn>
                                        <p:tgtEl>
                                          <p:spTgt spid="11"/>
                                        </p:tgtEl>
                                        <p:attrNameLst>
                                          <p:attrName>style.visibility</p:attrName>
                                        </p:attrNameLst>
                                      </p:cBhvr>
                                      <p:to>
                                        <p:strVal val="visible"/>
                                      </p:to>
                                    </p:set>
                                    <p:anim calcmode="lin" valueType="num">
                                      <p:cBhvr additive="base">
                                        <p:cTn id="93" dur="2000" fill="hold"/>
                                        <p:tgtEl>
                                          <p:spTgt spid="11"/>
                                        </p:tgtEl>
                                        <p:attrNameLst>
                                          <p:attrName>ppt_x</p:attrName>
                                        </p:attrNameLst>
                                      </p:cBhvr>
                                      <p:tavLst>
                                        <p:tav tm="0">
                                          <p:val>
                                            <p:strVal val="1+#ppt_w/2"/>
                                          </p:val>
                                        </p:tav>
                                        <p:tav tm="100000">
                                          <p:val>
                                            <p:strVal val="#ppt_x"/>
                                          </p:val>
                                        </p:tav>
                                      </p:tavLst>
                                    </p:anim>
                                    <p:anim calcmode="lin" valueType="num">
                                      <p:cBhvr additive="base">
                                        <p:cTn id="94" dur="2000" fill="hold"/>
                                        <p:tgtEl>
                                          <p:spTgt spid="11"/>
                                        </p:tgtEl>
                                        <p:attrNameLst>
                                          <p:attrName>ppt_y</p:attrName>
                                        </p:attrNameLst>
                                      </p:cBhvr>
                                      <p:tavLst>
                                        <p:tav tm="0">
                                          <p:val>
                                            <p:strVal val="#ppt_y"/>
                                          </p:val>
                                        </p:tav>
                                        <p:tav tm="100000">
                                          <p:val>
                                            <p:strVal val="#ppt_y"/>
                                          </p:val>
                                        </p:tav>
                                      </p:tavLst>
                                    </p:anim>
                                  </p:childTnLst>
                                </p:cTn>
                              </p:par>
                              <p:par>
                                <p:cTn id="95" presetID="2" presetClass="entr" presetSubtype="2" fill="hold" grpId="0" nodeType="withEffect">
                                  <p:stCondLst>
                                    <p:cond delay="0"/>
                                  </p:stCondLst>
                                  <p:childTnLst>
                                    <p:set>
                                      <p:cBhvr>
                                        <p:cTn id="96" dur="1" fill="hold">
                                          <p:stCondLst>
                                            <p:cond delay="0"/>
                                          </p:stCondLst>
                                        </p:cTn>
                                        <p:tgtEl>
                                          <p:spTgt spid="13"/>
                                        </p:tgtEl>
                                        <p:attrNameLst>
                                          <p:attrName>style.visibility</p:attrName>
                                        </p:attrNameLst>
                                      </p:cBhvr>
                                      <p:to>
                                        <p:strVal val="visible"/>
                                      </p:to>
                                    </p:set>
                                    <p:anim calcmode="lin" valueType="num">
                                      <p:cBhvr additive="base">
                                        <p:cTn id="97" dur="2000" fill="hold"/>
                                        <p:tgtEl>
                                          <p:spTgt spid="13"/>
                                        </p:tgtEl>
                                        <p:attrNameLst>
                                          <p:attrName>ppt_x</p:attrName>
                                        </p:attrNameLst>
                                      </p:cBhvr>
                                      <p:tavLst>
                                        <p:tav tm="0">
                                          <p:val>
                                            <p:strVal val="1+#ppt_w/2"/>
                                          </p:val>
                                        </p:tav>
                                        <p:tav tm="100000">
                                          <p:val>
                                            <p:strVal val="#ppt_x"/>
                                          </p:val>
                                        </p:tav>
                                      </p:tavLst>
                                    </p:anim>
                                    <p:anim calcmode="lin" valueType="num">
                                      <p:cBhvr additive="base">
                                        <p:cTn id="98" dur="2000" fill="hold"/>
                                        <p:tgtEl>
                                          <p:spTgt spid="13"/>
                                        </p:tgtEl>
                                        <p:attrNameLst>
                                          <p:attrName>ppt_y</p:attrName>
                                        </p:attrNameLst>
                                      </p:cBhvr>
                                      <p:tavLst>
                                        <p:tav tm="0">
                                          <p:val>
                                            <p:strVal val="#ppt_y"/>
                                          </p:val>
                                        </p:tav>
                                        <p:tav tm="100000">
                                          <p:val>
                                            <p:strVal val="#ppt_y"/>
                                          </p:val>
                                        </p:tav>
                                      </p:tavLst>
                                    </p:anim>
                                  </p:childTnLst>
                                </p:cTn>
                              </p:par>
                              <p:par>
                                <p:cTn id="99" presetID="2" presetClass="entr" presetSubtype="2" fill="hold" grpId="0" nodeType="withEffect">
                                  <p:stCondLst>
                                    <p:cond delay="0"/>
                                  </p:stCondLst>
                                  <p:childTnLst>
                                    <p:set>
                                      <p:cBhvr>
                                        <p:cTn id="100" dur="1" fill="hold">
                                          <p:stCondLst>
                                            <p:cond delay="0"/>
                                          </p:stCondLst>
                                        </p:cTn>
                                        <p:tgtEl>
                                          <p:spTgt spid="15"/>
                                        </p:tgtEl>
                                        <p:attrNameLst>
                                          <p:attrName>style.visibility</p:attrName>
                                        </p:attrNameLst>
                                      </p:cBhvr>
                                      <p:to>
                                        <p:strVal val="visible"/>
                                      </p:to>
                                    </p:set>
                                    <p:anim calcmode="lin" valueType="num">
                                      <p:cBhvr additive="base">
                                        <p:cTn id="101" dur="2000" fill="hold"/>
                                        <p:tgtEl>
                                          <p:spTgt spid="15"/>
                                        </p:tgtEl>
                                        <p:attrNameLst>
                                          <p:attrName>ppt_x</p:attrName>
                                        </p:attrNameLst>
                                      </p:cBhvr>
                                      <p:tavLst>
                                        <p:tav tm="0">
                                          <p:val>
                                            <p:strVal val="1+#ppt_w/2"/>
                                          </p:val>
                                        </p:tav>
                                        <p:tav tm="100000">
                                          <p:val>
                                            <p:strVal val="#ppt_x"/>
                                          </p:val>
                                        </p:tav>
                                      </p:tavLst>
                                    </p:anim>
                                    <p:anim calcmode="lin" valueType="num">
                                      <p:cBhvr additive="base">
                                        <p:cTn id="102" dur="2000" fill="hold"/>
                                        <p:tgtEl>
                                          <p:spTgt spid="15"/>
                                        </p:tgtEl>
                                        <p:attrNameLst>
                                          <p:attrName>ppt_y</p:attrName>
                                        </p:attrNameLst>
                                      </p:cBhvr>
                                      <p:tavLst>
                                        <p:tav tm="0">
                                          <p:val>
                                            <p:strVal val="#ppt_y"/>
                                          </p:val>
                                        </p:tav>
                                        <p:tav tm="100000">
                                          <p:val>
                                            <p:strVal val="#ppt_y"/>
                                          </p:val>
                                        </p:tav>
                                      </p:tavLst>
                                    </p:anim>
                                  </p:childTnLst>
                                </p:cTn>
                              </p:par>
                              <p:par>
                                <p:cTn id="103" presetID="2" presetClass="entr" presetSubtype="2" fill="hold" grpId="0" nodeType="withEffect">
                                  <p:stCondLst>
                                    <p:cond delay="0"/>
                                  </p:stCondLst>
                                  <p:childTnLst>
                                    <p:set>
                                      <p:cBhvr>
                                        <p:cTn id="104" dur="1" fill="hold">
                                          <p:stCondLst>
                                            <p:cond delay="0"/>
                                          </p:stCondLst>
                                        </p:cTn>
                                        <p:tgtEl>
                                          <p:spTgt spid="17"/>
                                        </p:tgtEl>
                                        <p:attrNameLst>
                                          <p:attrName>style.visibility</p:attrName>
                                        </p:attrNameLst>
                                      </p:cBhvr>
                                      <p:to>
                                        <p:strVal val="visible"/>
                                      </p:to>
                                    </p:set>
                                    <p:anim calcmode="lin" valueType="num">
                                      <p:cBhvr additive="base">
                                        <p:cTn id="105" dur="2000" fill="hold"/>
                                        <p:tgtEl>
                                          <p:spTgt spid="17"/>
                                        </p:tgtEl>
                                        <p:attrNameLst>
                                          <p:attrName>ppt_x</p:attrName>
                                        </p:attrNameLst>
                                      </p:cBhvr>
                                      <p:tavLst>
                                        <p:tav tm="0">
                                          <p:val>
                                            <p:strVal val="1+#ppt_w/2"/>
                                          </p:val>
                                        </p:tav>
                                        <p:tav tm="100000">
                                          <p:val>
                                            <p:strVal val="#ppt_x"/>
                                          </p:val>
                                        </p:tav>
                                      </p:tavLst>
                                    </p:anim>
                                    <p:anim calcmode="lin" valueType="num">
                                      <p:cBhvr additive="base">
                                        <p:cTn id="106" dur="2000" fill="hold"/>
                                        <p:tgtEl>
                                          <p:spTgt spid="17"/>
                                        </p:tgtEl>
                                        <p:attrNameLst>
                                          <p:attrName>ppt_y</p:attrName>
                                        </p:attrNameLst>
                                      </p:cBhvr>
                                      <p:tavLst>
                                        <p:tav tm="0">
                                          <p:val>
                                            <p:strVal val="#ppt_y"/>
                                          </p:val>
                                        </p:tav>
                                        <p:tav tm="100000">
                                          <p:val>
                                            <p:strVal val="#ppt_y"/>
                                          </p:val>
                                        </p:tav>
                                      </p:tavLst>
                                    </p:anim>
                                  </p:childTnLst>
                                </p:cTn>
                              </p:par>
                              <p:par>
                                <p:cTn id="107" presetID="2" presetClass="entr" presetSubtype="2" fill="hold" grpId="0" nodeType="withEffect">
                                  <p:stCondLst>
                                    <p:cond delay="0"/>
                                  </p:stCondLst>
                                  <p:childTnLst>
                                    <p:set>
                                      <p:cBhvr>
                                        <p:cTn id="108" dur="1" fill="hold">
                                          <p:stCondLst>
                                            <p:cond delay="0"/>
                                          </p:stCondLst>
                                        </p:cTn>
                                        <p:tgtEl>
                                          <p:spTgt spid="19"/>
                                        </p:tgtEl>
                                        <p:attrNameLst>
                                          <p:attrName>style.visibility</p:attrName>
                                        </p:attrNameLst>
                                      </p:cBhvr>
                                      <p:to>
                                        <p:strVal val="visible"/>
                                      </p:to>
                                    </p:set>
                                    <p:anim calcmode="lin" valueType="num">
                                      <p:cBhvr additive="base">
                                        <p:cTn id="109" dur="2000" fill="hold"/>
                                        <p:tgtEl>
                                          <p:spTgt spid="19"/>
                                        </p:tgtEl>
                                        <p:attrNameLst>
                                          <p:attrName>ppt_x</p:attrName>
                                        </p:attrNameLst>
                                      </p:cBhvr>
                                      <p:tavLst>
                                        <p:tav tm="0">
                                          <p:val>
                                            <p:strVal val="1+#ppt_w/2"/>
                                          </p:val>
                                        </p:tav>
                                        <p:tav tm="100000">
                                          <p:val>
                                            <p:strVal val="#ppt_x"/>
                                          </p:val>
                                        </p:tav>
                                      </p:tavLst>
                                    </p:anim>
                                    <p:anim calcmode="lin" valueType="num">
                                      <p:cBhvr additive="base">
                                        <p:cTn id="110" dur="2000" fill="hold"/>
                                        <p:tgtEl>
                                          <p:spTgt spid="19"/>
                                        </p:tgtEl>
                                        <p:attrNameLst>
                                          <p:attrName>ppt_y</p:attrName>
                                        </p:attrNameLst>
                                      </p:cBhvr>
                                      <p:tavLst>
                                        <p:tav tm="0">
                                          <p:val>
                                            <p:strVal val="#ppt_y"/>
                                          </p:val>
                                        </p:tav>
                                        <p:tav tm="100000">
                                          <p:val>
                                            <p:strVal val="#ppt_y"/>
                                          </p:val>
                                        </p:tav>
                                      </p:tavLst>
                                    </p:anim>
                                  </p:childTnLst>
                                </p:cTn>
                              </p:par>
                              <p:par>
                                <p:cTn id="111" presetID="2" presetClass="entr" presetSubtype="2" fill="hold" grpId="0" nodeType="withEffect">
                                  <p:stCondLst>
                                    <p:cond delay="0"/>
                                  </p:stCondLst>
                                  <p:childTnLst>
                                    <p:set>
                                      <p:cBhvr>
                                        <p:cTn id="112" dur="1" fill="hold">
                                          <p:stCondLst>
                                            <p:cond delay="0"/>
                                          </p:stCondLst>
                                        </p:cTn>
                                        <p:tgtEl>
                                          <p:spTgt spid="21"/>
                                        </p:tgtEl>
                                        <p:attrNameLst>
                                          <p:attrName>style.visibility</p:attrName>
                                        </p:attrNameLst>
                                      </p:cBhvr>
                                      <p:to>
                                        <p:strVal val="visible"/>
                                      </p:to>
                                    </p:set>
                                    <p:anim calcmode="lin" valueType="num">
                                      <p:cBhvr additive="base">
                                        <p:cTn id="113" dur="2000" fill="hold"/>
                                        <p:tgtEl>
                                          <p:spTgt spid="21"/>
                                        </p:tgtEl>
                                        <p:attrNameLst>
                                          <p:attrName>ppt_x</p:attrName>
                                        </p:attrNameLst>
                                      </p:cBhvr>
                                      <p:tavLst>
                                        <p:tav tm="0">
                                          <p:val>
                                            <p:strVal val="1+#ppt_w/2"/>
                                          </p:val>
                                        </p:tav>
                                        <p:tav tm="100000">
                                          <p:val>
                                            <p:strVal val="#ppt_x"/>
                                          </p:val>
                                        </p:tav>
                                      </p:tavLst>
                                    </p:anim>
                                    <p:anim calcmode="lin" valueType="num">
                                      <p:cBhvr additive="base">
                                        <p:cTn id="114" dur="2000" fill="hold"/>
                                        <p:tgtEl>
                                          <p:spTgt spid="21"/>
                                        </p:tgtEl>
                                        <p:attrNameLst>
                                          <p:attrName>ppt_y</p:attrName>
                                        </p:attrNameLst>
                                      </p:cBhvr>
                                      <p:tavLst>
                                        <p:tav tm="0">
                                          <p:val>
                                            <p:strVal val="#ppt_y"/>
                                          </p:val>
                                        </p:tav>
                                        <p:tav tm="100000">
                                          <p:val>
                                            <p:strVal val="#ppt_y"/>
                                          </p:val>
                                        </p:tav>
                                      </p:tavLst>
                                    </p:anim>
                                  </p:childTnLst>
                                </p:cTn>
                              </p:par>
                              <p:par>
                                <p:cTn id="115" presetID="2" presetClass="entr" presetSubtype="2" fill="hold" grpId="0" nodeType="withEffect">
                                  <p:stCondLst>
                                    <p:cond delay="0"/>
                                  </p:stCondLst>
                                  <p:childTnLst>
                                    <p:set>
                                      <p:cBhvr>
                                        <p:cTn id="116" dur="1" fill="hold">
                                          <p:stCondLst>
                                            <p:cond delay="0"/>
                                          </p:stCondLst>
                                        </p:cTn>
                                        <p:tgtEl>
                                          <p:spTgt spid="23"/>
                                        </p:tgtEl>
                                        <p:attrNameLst>
                                          <p:attrName>style.visibility</p:attrName>
                                        </p:attrNameLst>
                                      </p:cBhvr>
                                      <p:to>
                                        <p:strVal val="visible"/>
                                      </p:to>
                                    </p:set>
                                    <p:anim calcmode="lin" valueType="num">
                                      <p:cBhvr additive="base">
                                        <p:cTn id="117" dur="2000" fill="hold"/>
                                        <p:tgtEl>
                                          <p:spTgt spid="23"/>
                                        </p:tgtEl>
                                        <p:attrNameLst>
                                          <p:attrName>ppt_x</p:attrName>
                                        </p:attrNameLst>
                                      </p:cBhvr>
                                      <p:tavLst>
                                        <p:tav tm="0">
                                          <p:val>
                                            <p:strVal val="1+#ppt_w/2"/>
                                          </p:val>
                                        </p:tav>
                                        <p:tav tm="100000">
                                          <p:val>
                                            <p:strVal val="#ppt_x"/>
                                          </p:val>
                                        </p:tav>
                                      </p:tavLst>
                                    </p:anim>
                                    <p:anim calcmode="lin" valueType="num">
                                      <p:cBhvr additive="base">
                                        <p:cTn id="118" dur="2000" fill="hold"/>
                                        <p:tgtEl>
                                          <p:spTgt spid="23"/>
                                        </p:tgtEl>
                                        <p:attrNameLst>
                                          <p:attrName>ppt_y</p:attrName>
                                        </p:attrNameLst>
                                      </p:cBhvr>
                                      <p:tavLst>
                                        <p:tav tm="0">
                                          <p:val>
                                            <p:strVal val="#ppt_y"/>
                                          </p:val>
                                        </p:tav>
                                        <p:tav tm="100000">
                                          <p:val>
                                            <p:strVal val="#ppt_y"/>
                                          </p:val>
                                        </p:tav>
                                      </p:tavLst>
                                    </p:anim>
                                  </p:childTnLst>
                                </p:cTn>
                              </p:par>
                              <p:par>
                                <p:cTn id="119" presetID="2" presetClass="entr" presetSubtype="2" fill="hold" grpId="0" nodeType="withEffect">
                                  <p:stCondLst>
                                    <p:cond delay="0"/>
                                  </p:stCondLst>
                                  <p:childTnLst>
                                    <p:set>
                                      <p:cBhvr>
                                        <p:cTn id="120" dur="1" fill="hold">
                                          <p:stCondLst>
                                            <p:cond delay="0"/>
                                          </p:stCondLst>
                                        </p:cTn>
                                        <p:tgtEl>
                                          <p:spTgt spid="25"/>
                                        </p:tgtEl>
                                        <p:attrNameLst>
                                          <p:attrName>style.visibility</p:attrName>
                                        </p:attrNameLst>
                                      </p:cBhvr>
                                      <p:to>
                                        <p:strVal val="visible"/>
                                      </p:to>
                                    </p:set>
                                    <p:anim calcmode="lin" valueType="num">
                                      <p:cBhvr additive="base">
                                        <p:cTn id="121" dur="2000" fill="hold"/>
                                        <p:tgtEl>
                                          <p:spTgt spid="25"/>
                                        </p:tgtEl>
                                        <p:attrNameLst>
                                          <p:attrName>ppt_x</p:attrName>
                                        </p:attrNameLst>
                                      </p:cBhvr>
                                      <p:tavLst>
                                        <p:tav tm="0">
                                          <p:val>
                                            <p:strVal val="1+#ppt_w/2"/>
                                          </p:val>
                                        </p:tav>
                                        <p:tav tm="100000">
                                          <p:val>
                                            <p:strVal val="#ppt_x"/>
                                          </p:val>
                                        </p:tav>
                                      </p:tavLst>
                                    </p:anim>
                                    <p:anim calcmode="lin" valueType="num">
                                      <p:cBhvr additive="base">
                                        <p:cTn id="122" dur="2000" fill="hold"/>
                                        <p:tgtEl>
                                          <p:spTgt spid="25"/>
                                        </p:tgtEl>
                                        <p:attrNameLst>
                                          <p:attrName>ppt_y</p:attrName>
                                        </p:attrNameLst>
                                      </p:cBhvr>
                                      <p:tavLst>
                                        <p:tav tm="0">
                                          <p:val>
                                            <p:strVal val="#ppt_y"/>
                                          </p:val>
                                        </p:tav>
                                        <p:tav tm="100000">
                                          <p:val>
                                            <p:strVal val="#ppt_y"/>
                                          </p:val>
                                        </p:tav>
                                      </p:tavLst>
                                    </p:anim>
                                  </p:childTnLst>
                                </p:cTn>
                              </p:par>
                              <p:par>
                                <p:cTn id="123" presetID="2" presetClass="entr" presetSubtype="2" fill="hold" grpId="0" nodeType="withEffect">
                                  <p:stCondLst>
                                    <p:cond delay="0"/>
                                  </p:stCondLst>
                                  <p:childTnLst>
                                    <p:set>
                                      <p:cBhvr>
                                        <p:cTn id="124" dur="1" fill="hold">
                                          <p:stCondLst>
                                            <p:cond delay="0"/>
                                          </p:stCondLst>
                                        </p:cTn>
                                        <p:tgtEl>
                                          <p:spTgt spid="27"/>
                                        </p:tgtEl>
                                        <p:attrNameLst>
                                          <p:attrName>style.visibility</p:attrName>
                                        </p:attrNameLst>
                                      </p:cBhvr>
                                      <p:to>
                                        <p:strVal val="visible"/>
                                      </p:to>
                                    </p:set>
                                    <p:anim calcmode="lin" valueType="num">
                                      <p:cBhvr additive="base">
                                        <p:cTn id="125" dur="2000" fill="hold"/>
                                        <p:tgtEl>
                                          <p:spTgt spid="27"/>
                                        </p:tgtEl>
                                        <p:attrNameLst>
                                          <p:attrName>ppt_x</p:attrName>
                                        </p:attrNameLst>
                                      </p:cBhvr>
                                      <p:tavLst>
                                        <p:tav tm="0">
                                          <p:val>
                                            <p:strVal val="1+#ppt_w/2"/>
                                          </p:val>
                                        </p:tav>
                                        <p:tav tm="100000">
                                          <p:val>
                                            <p:strVal val="#ppt_x"/>
                                          </p:val>
                                        </p:tav>
                                      </p:tavLst>
                                    </p:anim>
                                    <p:anim calcmode="lin" valueType="num">
                                      <p:cBhvr additive="base">
                                        <p:cTn id="126" dur="2000" fill="hold"/>
                                        <p:tgtEl>
                                          <p:spTgt spid="27"/>
                                        </p:tgtEl>
                                        <p:attrNameLst>
                                          <p:attrName>ppt_y</p:attrName>
                                        </p:attrNameLst>
                                      </p:cBhvr>
                                      <p:tavLst>
                                        <p:tav tm="0">
                                          <p:val>
                                            <p:strVal val="#ppt_y"/>
                                          </p:val>
                                        </p:tav>
                                        <p:tav tm="100000">
                                          <p:val>
                                            <p:strVal val="#ppt_y"/>
                                          </p:val>
                                        </p:tav>
                                      </p:tavLst>
                                    </p:anim>
                                  </p:childTnLst>
                                </p:cTn>
                              </p:par>
                              <p:par>
                                <p:cTn id="127" presetID="2" presetClass="entr" presetSubtype="2" fill="hold" grpId="0" nodeType="withEffect">
                                  <p:stCondLst>
                                    <p:cond delay="0"/>
                                  </p:stCondLst>
                                  <p:childTnLst>
                                    <p:set>
                                      <p:cBhvr>
                                        <p:cTn id="128" dur="1" fill="hold">
                                          <p:stCondLst>
                                            <p:cond delay="0"/>
                                          </p:stCondLst>
                                        </p:cTn>
                                        <p:tgtEl>
                                          <p:spTgt spid="29"/>
                                        </p:tgtEl>
                                        <p:attrNameLst>
                                          <p:attrName>style.visibility</p:attrName>
                                        </p:attrNameLst>
                                      </p:cBhvr>
                                      <p:to>
                                        <p:strVal val="visible"/>
                                      </p:to>
                                    </p:set>
                                    <p:anim calcmode="lin" valueType="num">
                                      <p:cBhvr additive="base">
                                        <p:cTn id="129" dur="2000" fill="hold"/>
                                        <p:tgtEl>
                                          <p:spTgt spid="29"/>
                                        </p:tgtEl>
                                        <p:attrNameLst>
                                          <p:attrName>ppt_x</p:attrName>
                                        </p:attrNameLst>
                                      </p:cBhvr>
                                      <p:tavLst>
                                        <p:tav tm="0">
                                          <p:val>
                                            <p:strVal val="1+#ppt_w/2"/>
                                          </p:val>
                                        </p:tav>
                                        <p:tav tm="100000">
                                          <p:val>
                                            <p:strVal val="#ppt_x"/>
                                          </p:val>
                                        </p:tav>
                                      </p:tavLst>
                                    </p:anim>
                                    <p:anim calcmode="lin" valueType="num">
                                      <p:cBhvr additive="base">
                                        <p:cTn id="130" dur="2000" fill="hold"/>
                                        <p:tgtEl>
                                          <p:spTgt spid="29"/>
                                        </p:tgtEl>
                                        <p:attrNameLst>
                                          <p:attrName>ppt_y</p:attrName>
                                        </p:attrNameLst>
                                      </p:cBhvr>
                                      <p:tavLst>
                                        <p:tav tm="0">
                                          <p:val>
                                            <p:strVal val="#ppt_y"/>
                                          </p:val>
                                        </p:tav>
                                        <p:tav tm="100000">
                                          <p:val>
                                            <p:strVal val="#ppt_y"/>
                                          </p:val>
                                        </p:tav>
                                      </p:tavLst>
                                    </p:anim>
                                  </p:childTnLst>
                                </p:cTn>
                              </p:par>
                              <p:par>
                                <p:cTn id="131" presetID="2" presetClass="entr" presetSubtype="2" fill="hold" grpId="0" nodeType="withEffect">
                                  <p:stCondLst>
                                    <p:cond delay="0"/>
                                  </p:stCondLst>
                                  <p:childTnLst>
                                    <p:set>
                                      <p:cBhvr>
                                        <p:cTn id="132" dur="1" fill="hold">
                                          <p:stCondLst>
                                            <p:cond delay="0"/>
                                          </p:stCondLst>
                                        </p:cTn>
                                        <p:tgtEl>
                                          <p:spTgt spid="31"/>
                                        </p:tgtEl>
                                        <p:attrNameLst>
                                          <p:attrName>style.visibility</p:attrName>
                                        </p:attrNameLst>
                                      </p:cBhvr>
                                      <p:to>
                                        <p:strVal val="visible"/>
                                      </p:to>
                                    </p:set>
                                    <p:anim calcmode="lin" valueType="num">
                                      <p:cBhvr additive="base">
                                        <p:cTn id="133" dur="2000" fill="hold"/>
                                        <p:tgtEl>
                                          <p:spTgt spid="31"/>
                                        </p:tgtEl>
                                        <p:attrNameLst>
                                          <p:attrName>ppt_x</p:attrName>
                                        </p:attrNameLst>
                                      </p:cBhvr>
                                      <p:tavLst>
                                        <p:tav tm="0">
                                          <p:val>
                                            <p:strVal val="1+#ppt_w/2"/>
                                          </p:val>
                                        </p:tav>
                                        <p:tav tm="100000">
                                          <p:val>
                                            <p:strVal val="#ppt_x"/>
                                          </p:val>
                                        </p:tav>
                                      </p:tavLst>
                                    </p:anim>
                                    <p:anim calcmode="lin" valueType="num">
                                      <p:cBhvr additive="base">
                                        <p:cTn id="134" dur="2000" fill="hold"/>
                                        <p:tgtEl>
                                          <p:spTgt spid="31"/>
                                        </p:tgtEl>
                                        <p:attrNameLst>
                                          <p:attrName>ppt_y</p:attrName>
                                        </p:attrNameLst>
                                      </p:cBhvr>
                                      <p:tavLst>
                                        <p:tav tm="0">
                                          <p:val>
                                            <p:strVal val="#ppt_y"/>
                                          </p:val>
                                        </p:tav>
                                        <p:tav tm="100000">
                                          <p:val>
                                            <p:strVal val="#ppt_y"/>
                                          </p:val>
                                        </p:tav>
                                      </p:tavLst>
                                    </p:anim>
                                  </p:childTnLst>
                                </p:cTn>
                              </p:par>
                              <p:par>
                                <p:cTn id="135" presetID="2" presetClass="entr" presetSubtype="2" fill="hold" grpId="0" nodeType="withEffect">
                                  <p:stCondLst>
                                    <p:cond delay="0"/>
                                  </p:stCondLst>
                                  <p:childTnLst>
                                    <p:set>
                                      <p:cBhvr>
                                        <p:cTn id="136" dur="1" fill="hold">
                                          <p:stCondLst>
                                            <p:cond delay="0"/>
                                          </p:stCondLst>
                                        </p:cTn>
                                        <p:tgtEl>
                                          <p:spTgt spid="33"/>
                                        </p:tgtEl>
                                        <p:attrNameLst>
                                          <p:attrName>style.visibility</p:attrName>
                                        </p:attrNameLst>
                                      </p:cBhvr>
                                      <p:to>
                                        <p:strVal val="visible"/>
                                      </p:to>
                                    </p:set>
                                    <p:anim calcmode="lin" valueType="num">
                                      <p:cBhvr additive="base">
                                        <p:cTn id="137" dur="2000" fill="hold"/>
                                        <p:tgtEl>
                                          <p:spTgt spid="33"/>
                                        </p:tgtEl>
                                        <p:attrNameLst>
                                          <p:attrName>ppt_x</p:attrName>
                                        </p:attrNameLst>
                                      </p:cBhvr>
                                      <p:tavLst>
                                        <p:tav tm="0">
                                          <p:val>
                                            <p:strVal val="1+#ppt_w/2"/>
                                          </p:val>
                                        </p:tav>
                                        <p:tav tm="100000">
                                          <p:val>
                                            <p:strVal val="#ppt_x"/>
                                          </p:val>
                                        </p:tav>
                                      </p:tavLst>
                                    </p:anim>
                                    <p:anim calcmode="lin" valueType="num">
                                      <p:cBhvr additive="base">
                                        <p:cTn id="138" dur="2000" fill="hold"/>
                                        <p:tgtEl>
                                          <p:spTgt spid="33"/>
                                        </p:tgtEl>
                                        <p:attrNameLst>
                                          <p:attrName>ppt_y</p:attrName>
                                        </p:attrNameLst>
                                      </p:cBhvr>
                                      <p:tavLst>
                                        <p:tav tm="0">
                                          <p:val>
                                            <p:strVal val="#ppt_y"/>
                                          </p:val>
                                        </p:tav>
                                        <p:tav tm="100000">
                                          <p:val>
                                            <p:strVal val="#ppt_y"/>
                                          </p:val>
                                        </p:tav>
                                      </p:tavLst>
                                    </p:anim>
                                  </p:childTnLst>
                                </p:cTn>
                              </p:par>
                              <p:par>
                                <p:cTn id="139" presetID="2" presetClass="entr" presetSubtype="2" fill="hold" grpId="0" nodeType="withEffect">
                                  <p:stCondLst>
                                    <p:cond delay="0"/>
                                  </p:stCondLst>
                                  <p:childTnLst>
                                    <p:set>
                                      <p:cBhvr>
                                        <p:cTn id="140" dur="1" fill="hold">
                                          <p:stCondLst>
                                            <p:cond delay="0"/>
                                          </p:stCondLst>
                                        </p:cTn>
                                        <p:tgtEl>
                                          <p:spTgt spid="35"/>
                                        </p:tgtEl>
                                        <p:attrNameLst>
                                          <p:attrName>style.visibility</p:attrName>
                                        </p:attrNameLst>
                                      </p:cBhvr>
                                      <p:to>
                                        <p:strVal val="visible"/>
                                      </p:to>
                                    </p:set>
                                    <p:anim calcmode="lin" valueType="num">
                                      <p:cBhvr additive="base">
                                        <p:cTn id="141" dur="2000" fill="hold"/>
                                        <p:tgtEl>
                                          <p:spTgt spid="35"/>
                                        </p:tgtEl>
                                        <p:attrNameLst>
                                          <p:attrName>ppt_x</p:attrName>
                                        </p:attrNameLst>
                                      </p:cBhvr>
                                      <p:tavLst>
                                        <p:tav tm="0">
                                          <p:val>
                                            <p:strVal val="1+#ppt_w/2"/>
                                          </p:val>
                                        </p:tav>
                                        <p:tav tm="100000">
                                          <p:val>
                                            <p:strVal val="#ppt_x"/>
                                          </p:val>
                                        </p:tav>
                                      </p:tavLst>
                                    </p:anim>
                                    <p:anim calcmode="lin" valueType="num">
                                      <p:cBhvr additive="base">
                                        <p:cTn id="142" dur="2000" fill="hold"/>
                                        <p:tgtEl>
                                          <p:spTgt spid="35"/>
                                        </p:tgtEl>
                                        <p:attrNameLst>
                                          <p:attrName>ppt_y</p:attrName>
                                        </p:attrNameLst>
                                      </p:cBhvr>
                                      <p:tavLst>
                                        <p:tav tm="0">
                                          <p:val>
                                            <p:strVal val="#ppt_y"/>
                                          </p:val>
                                        </p:tav>
                                        <p:tav tm="100000">
                                          <p:val>
                                            <p:strVal val="#ppt_y"/>
                                          </p:val>
                                        </p:tav>
                                      </p:tavLst>
                                    </p:anim>
                                  </p:childTnLst>
                                </p:cTn>
                              </p:par>
                              <p:par>
                                <p:cTn id="143" presetID="2" presetClass="entr" presetSubtype="2" fill="hold" grpId="0" nodeType="withEffect">
                                  <p:stCondLst>
                                    <p:cond delay="0"/>
                                  </p:stCondLst>
                                  <p:childTnLst>
                                    <p:set>
                                      <p:cBhvr>
                                        <p:cTn id="144" dur="1" fill="hold">
                                          <p:stCondLst>
                                            <p:cond delay="0"/>
                                          </p:stCondLst>
                                        </p:cTn>
                                        <p:tgtEl>
                                          <p:spTgt spid="37"/>
                                        </p:tgtEl>
                                        <p:attrNameLst>
                                          <p:attrName>style.visibility</p:attrName>
                                        </p:attrNameLst>
                                      </p:cBhvr>
                                      <p:to>
                                        <p:strVal val="visible"/>
                                      </p:to>
                                    </p:set>
                                    <p:anim calcmode="lin" valueType="num">
                                      <p:cBhvr additive="base">
                                        <p:cTn id="145" dur="2000" fill="hold"/>
                                        <p:tgtEl>
                                          <p:spTgt spid="37"/>
                                        </p:tgtEl>
                                        <p:attrNameLst>
                                          <p:attrName>ppt_x</p:attrName>
                                        </p:attrNameLst>
                                      </p:cBhvr>
                                      <p:tavLst>
                                        <p:tav tm="0">
                                          <p:val>
                                            <p:strVal val="1+#ppt_w/2"/>
                                          </p:val>
                                        </p:tav>
                                        <p:tav tm="100000">
                                          <p:val>
                                            <p:strVal val="#ppt_x"/>
                                          </p:val>
                                        </p:tav>
                                      </p:tavLst>
                                    </p:anim>
                                    <p:anim calcmode="lin" valueType="num">
                                      <p:cBhvr additive="base">
                                        <p:cTn id="146" dur="2000" fill="hold"/>
                                        <p:tgtEl>
                                          <p:spTgt spid="37"/>
                                        </p:tgtEl>
                                        <p:attrNameLst>
                                          <p:attrName>ppt_y</p:attrName>
                                        </p:attrNameLst>
                                      </p:cBhvr>
                                      <p:tavLst>
                                        <p:tav tm="0">
                                          <p:val>
                                            <p:strVal val="#ppt_y"/>
                                          </p:val>
                                        </p:tav>
                                        <p:tav tm="100000">
                                          <p:val>
                                            <p:strVal val="#ppt_y"/>
                                          </p:val>
                                        </p:tav>
                                      </p:tavLst>
                                    </p:anim>
                                  </p:childTnLst>
                                </p:cTn>
                              </p:par>
                              <p:par>
                                <p:cTn id="147" presetID="2" presetClass="entr" presetSubtype="2" fill="hold" grpId="0" nodeType="withEffect">
                                  <p:stCondLst>
                                    <p:cond delay="0"/>
                                  </p:stCondLst>
                                  <p:childTnLst>
                                    <p:set>
                                      <p:cBhvr>
                                        <p:cTn id="148" dur="1" fill="hold">
                                          <p:stCondLst>
                                            <p:cond delay="0"/>
                                          </p:stCondLst>
                                        </p:cTn>
                                        <p:tgtEl>
                                          <p:spTgt spid="39"/>
                                        </p:tgtEl>
                                        <p:attrNameLst>
                                          <p:attrName>style.visibility</p:attrName>
                                        </p:attrNameLst>
                                      </p:cBhvr>
                                      <p:to>
                                        <p:strVal val="visible"/>
                                      </p:to>
                                    </p:set>
                                    <p:anim calcmode="lin" valueType="num">
                                      <p:cBhvr additive="base">
                                        <p:cTn id="149" dur="2000" fill="hold"/>
                                        <p:tgtEl>
                                          <p:spTgt spid="39"/>
                                        </p:tgtEl>
                                        <p:attrNameLst>
                                          <p:attrName>ppt_x</p:attrName>
                                        </p:attrNameLst>
                                      </p:cBhvr>
                                      <p:tavLst>
                                        <p:tav tm="0">
                                          <p:val>
                                            <p:strVal val="1+#ppt_w/2"/>
                                          </p:val>
                                        </p:tav>
                                        <p:tav tm="100000">
                                          <p:val>
                                            <p:strVal val="#ppt_x"/>
                                          </p:val>
                                        </p:tav>
                                      </p:tavLst>
                                    </p:anim>
                                    <p:anim calcmode="lin" valueType="num">
                                      <p:cBhvr additive="base">
                                        <p:cTn id="150" dur="2000" fill="hold"/>
                                        <p:tgtEl>
                                          <p:spTgt spid="39"/>
                                        </p:tgtEl>
                                        <p:attrNameLst>
                                          <p:attrName>ppt_y</p:attrName>
                                        </p:attrNameLst>
                                      </p:cBhvr>
                                      <p:tavLst>
                                        <p:tav tm="0">
                                          <p:val>
                                            <p:strVal val="#ppt_y"/>
                                          </p:val>
                                        </p:tav>
                                        <p:tav tm="100000">
                                          <p:val>
                                            <p:strVal val="#ppt_y"/>
                                          </p:val>
                                        </p:tav>
                                      </p:tavLst>
                                    </p:anim>
                                  </p:childTnLst>
                                </p:cTn>
                              </p:par>
                              <p:par>
                                <p:cTn id="151" presetID="3" presetClass="entr" presetSubtype="10" fill="hold" grpId="3" nodeType="withEffect">
                                  <p:stCondLst>
                                    <p:cond delay="0"/>
                                  </p:stCondLst>
                                  <p:childTnLst>
                                    <p:set>
                                      <p:cBhvr>
                                        <p:cTn id="152" dur="1" fill="hold">
                                          <p:stCondLst>
                                            <p:cond delay="0"/>
                                          </p:stCondLst>
                                        </p:cTn>
                                        <p:tgtEl>
                                          <p:spTgt spid="4"/>
                                        </p:tgtEl>
                                        <p:attrNameLst>
                                          <p:attrName>style.visibility</p:attrName>
                                        </p:attrNameLst>
                                      </p:cBhvr>
                                      <p:to>
                                        <p:strVal val="visible"/>
                                      </p:to>
                                    </p:set>
                                    <p:animEffect transition="in" filter="blinds(horizontal)">
                                      <p:cBhvr>
                                        <p:cTn id="153" dur="2000"/>
                                        <p:tgtEl>
                                          <p:spTgt spid="4"/>
                                        </p:tgtEl>
                                      </p:cBhvr>
                                    </p:animEffect>
                                  </p:childTnLst>
                                </p:cTn>
                              </p:par>
                              <p:par>
                                <p:cTn id="154" presetID="3" presetClass="entr" presetSubtype="10" fill="hold" grpId="3" nodeType="withEffect">
                                  <p:stCondLst>
                                    <p:cond delay="0"/>
                                  </p:stCondLst>
                                  <p:childTnLst>
                                    <p:set>
                                      <p:cBhvr>
                                        <p:cTn id="155" dur="1" fill="hold">
                                          <p:stCondLst>
                                            <p:cond delay="0"/>
                                          </p:stCondLst>
                                        </p:cTn>
                                        <p:tgtEl>
                                          <p:spTgt spid="5"/>
                                        </p:tgtEl>
                                        <p:attrNameLst>
                                          <p:attrName>style.visibility</p:attrName>
                                        </p:attrNameLst>
                                      </p:cBhvr>
                                      <p:to>
                                        <p:strVal val="visible"/>
                                      </p:to>
                                    </p:set>
                                    <p:animEffect transition="in" filter="blinds(horizontal)">
                                      <p:cBhvr>
                                        <p:cTn id="156" dur="2000"/>
                                        <p:tgtEl>
                                          <p:spTgt spid="5"/>
                                        </p:tgtEl>
                                      </p:cBhvr>
                                    </p:animEffect>
                                  </p:childTnLst>
                                </p:cTn>
                              </p:par>
                              <p:par>
                                <p:cTn id="157" presetID="3" presetClass="entr" presetSubtype="10" fill="hold" grpId="3" nodeType="withEffect">
                                  <p:stCondLst>
                                    <p:cond delay="0"/>
                                  </p:stCondLst>
                                  <p:childTnLst>
                                    <p:set>
                                      <p:cBhvr>
                                        <p:cTn id="158" dur="1" fill="hold">
                                          <p:stCondLst>
                                            <p:cond delay="0"/>
                                          </p:stCondLst>
                                        </p:cTn>
                                        <p:tgtEl>
                                          <p:spTgt spid="6"/>
                                        </p:tgtEl>
                                        <p:attrNameLst>
                                          <p:attrName>style.visibility</p:attrName>
                                        </p:attrNameLst>
                                      </p:cBhvr>
                                      <p:to>
                                        <p:strVal val="visible"/>
                                      </p:to>
                                    </p:set>
                                    <p:animEffect transition="in" filter="blinds(horizontal)">
                                      <p:cBhvr>
                                        <p:cTn id="159" dur="2000"/>
                                        <p:tgtEl>
                                          <p:spTgt spid="6"/>
                                        </p:tgtEl>
                                      </p:cBhvr>
                                    </p:animEffect>
                                  </p:childTnLst>
                                </p:cTn>
                              </p:par>
                              <p:par>
                                <p:cTn id="160" presetID="3" presetClass="entr" presetSubtype="10" fill="hold" grpId="3" nodeType="withEffect">
                                  <p:stCondLst>
                                    <p:cond delay="0"/>
                                  </p:stCondLst>
                                  <p:childTnLst>
                                    <p:set>
                                      <p:cBhvr>
                                        <p:cTn id="161" dur="1" fill="hold">
                                          <p:stCondLst>
                                            <p:cond delay="0"/>
                                          </p:stCondLst>
                                        </p:cTn>
                                        <p:tgtEl>
                                          <p:spTgt spid="7"/>
                                        </p:tgtEl>
                                        <p:attrNameLst>
                                          <p:attrName>style.visibility</p:attrName>
                                        </p:attrNameLst>
                                      </p:cBhvr>
                                      <p:to>
                                        <p:strVal val="visible"/>
                                      </p:to>
                                    </p:set>
                                    <p:animEffect transition="in" filter="blinds(horizontal)">
                                      <p:cBhvr>
                                        <p:cTn id="162" dur="2000"/>
                                        <p:tgtEl>
                                          <p:spTgt spid="7"/>
                                        </p:tgtEl>
                                      </p:cBhvr>
                                    </p:animEffect>
                                  </p:childTnLst>
                                </p:cTn>
                              </p:par>
                              <p:par>
                                <p:cTn id="163" presetID="3" presetClass="entr" presetSubtype="10" fill="hold" grpId="3" nodeType="withEffect">
                                  <p:stCondLst>
                                    <p:cond delay="0"/>
                                  </p:stCondLst>
                                  <p:childTnLst>
                                    <p:set>
                                      <p:cBhvr>
                                        <p:cTn id="164" dur="1" fill="hold">
                                          <p:stCondLst>
                                            <p:cond delay="0"/>
                                          </p:stCondLst>
                                        </p:cTn>
                                        <p:tgtEl>
                                          <p:spTgt spid="8"/>
                                        </p:tgtEl>
                                        <p:attrNameLst>
                                          <p:attrName>style.visibility</p:attrName>
                                        </p:attrNameLst>
                                      </p:cBhvr>
                                      <p:to>
                                        <p:strVal val="visible"/>
                                      </p:to>
                                    </p:set>
                                    <p:animEffect transition="in" filter="blinds(horizontal)">
                                      <p:cBhvr>
                                        <p:cTn id="165" dur="2000"/>
                                        <p:tgtEl>
                                          <p:spTgt spid="8"/>
                                        </p:tgtEl>
                                      </p:cBhvr>
                                    </p:animEffect>
                                  </p:childTnLst>
                                </p:cTn>
                              </p:par>
                              <p:par>
                                <p:cTn id="166" presetID="3" presetClass="entr" presetSubtype="10" fill="hold" grpId="3" nodeType="withEffect">
                                  <p:stCondLst>
                                    <p:cond delay="0"/>
                                  </p:stCondLst>
                                  <p:childTnLst>
                                    <p:set>
                                      <p:cBhvr>
                                        <p:cTn id="167" dur="1" fill="hold">
                                          <p:stCondLst>
                                            <p:cond delay="0"/>
                                          </p:stCondLst>
                                        </p:cTn>
                                        <p:tgtEl>
                                          <p:spTgt spid="9"/>
                                        </p:tgtEl>
                                        <p:attrNameLst>
                                          <p:attrName>style.visibility</p:attrName>
                                        </p:attrNameLst>
                                      </p:cBhvr>
                                      <p:to>
                                        <p:strVal val="visible"/>
                                      </p:to>
                                    </p:set>
                                    <p:animEffect transition="in" filter="blinds(horizontal)">
                                      <p:cBhvr>
                                        <p:cTn id="168" dur="2000"/>
                                        <p:tgtEl>
                                          <p:spTgt spid="9"/>
                                        </p:tgtEl>
                                      </p:cBhvr>
                                    </p:animEffect>
                                  </p:childTnLst>
                                </p:cTn>
                              </p:par>
                              <p:par>
                                <p:cTn id="169" presetID="3" presetClass="entr" presetSubtype="10" fill="hold" grpId="3" nodeType="withEffect">
                                  <p:stCondLst>
                                    <p:cond delay="0"/>
                                  </p:stCondLst>
                                  <p:childTnLst>
                                    <p:set>
                                      <p:cBhvr>
                                        <p:cTn id="170" dur="1" fill="hold">
                                          <p:stCondLst>
                                            <p:cond delay="0"/>
                                          </p:stCondLst>
                                        </p:cTn>
                                        <p:tgtEl>
                                          <p:spTgt spid="10"/>
                                        </p:tgtEl>
                                        <p:attrNameLst>
                                          <p:attrName>style.visibility</p:attrName>
                                        </p:attrNameLst>
                                      </p:cBhvr>
                                      <p:to>
                                        <p:strVal val="visible"/>
                                      </p:to>
                                    </p:set>
                                    <p:animEffect transition="in" filter="blinds(horizontal)">
                                      <p:cBhvr>
                                        <p:cTn id="171" dur="2000"/>
                                        <p:tgtEl>
                                          <p:spTgt spid="10"/>
                                        </p:tgtEl>
                                      </p:cBhvr>
                                    </p:animEffect>
                                  </p:childTnLst>
                                </p:cTn>
                              </p:par>
                              <p:par>
                                <p:cTn id="172" presetID="3" presetClass="entr" presetSubtype="10" fill="hold" grpId="3" nodeType="withEffect">
                                  <p:stCondLst>
                                    <p:cond delay="0"/>
                                  </p:stCondLst>
                                  <p:childTnLst>
                                    <p:set>
                                      <p:cBhvr>
                                        <p:cTn id="173" dur="1" fill="hold">
                                          <p:stCondLst>
                                            <p:cond delay="0"/>
                                          </p:stCondLst>
                                        </p:cTn>
                                        <p:tgtEl>
                                          <p:spTgt spid="11"/>
                                        </p:tgtEl>
                                        <p:attrNameLst>
                                          <p:attrName>style.visibility</p:attrName>
                                        </p:attrNameLst>
                                      </p:cBhvr>
                                      <p:to>
                                        <p:strVal val="visible"/>
                                      </p:to>
                                    </p:set>
                                    <p:animEffect transition="in" filter="blinds(horizontal)">
                                      <p:cBhvr>
                                        <p:cTn id="174" dur="2000"/>
                                        <p:tgtEl>
                                          <p:spTgt spid="11"/>
                                        </p:tgtEl>
                                      </p:cBhvr>
                                    </p:animEffect>
                                  </p:childTnLst>
                                </p:cTn>
                              </p:par>
                              <p:par>
                                <p:cTn id="175" presetID="3" presetClass="entr" presetSubtype="10" fill="hold" grpId="3" nodeType="withEffect">
                                  <p:stCondLst>
                                    <p:cond delay="0"/>
                                  </p:stCondLst>
                                  <p:childTnLst>
                                    <p:set>
                                      <p:cBhvr>
                                        <p:cTn id="176" dur="1" fill="hold">
                                          <p:stCondLst>
                                            <p:cond delay="0"/>
                                          </p:stCondLst>
                                        </p:cTn>
                                        <p:tgtEl>
                                          <p:spTgt spid="12"/>
                                        </p:tgtEl>
                                        <p:attrNameLst>
                                          <p:attrName>style.visibility</p:attrName>
                                        </p:attrNameLst>
                                      </p:cBhvr>
                                      <p:to>
                                        <p:strVal val="visible"/>
                                      </p:to>
                                    </p:set>
                                    <p:animEffect transition="in" filter="blinds(horizontal)">
                                      <p:cBhvr>
                                        <p:cTn id="177" dur="2000"/>
                                        <p:tgtEl>
                                          <p:spTgt spid="12"/>
                                        </p:tgtEl>
                                      </p:cBhvr>
                                    </p:animEffect>
                                  </p:childTnLst>
                                </p:cTn>
                              </p:par>
                              <p:par>
                                <p:cTn id="178" presetID="3" presetClass="entr" presetSubtype="10" fill="hold" grpId="3" nodeType="withEffect">
                                  <p:stCondLst>
                                    <p:cond delay="0"/>
                                  </p:stCondLst>
                                  <p:childTnLst>
                                    <p:set>
                                      <p:cBhvr>
                                        <p:cTn id="179" dur="1" fill="hold">
                                          <p:stCondLst>
                                            <p:cond delay="0"/>
                                          </p:stCondLst>
                                        </p:cTn>
                                        <p:tgtEl>
                                          <p:spTgt spid="13"/>
                                        </p:tgtEl>
                                        <p:attrNameLst>
                                          <p:attrName>style.visibility</p:attrName>
                                        </p:attrNameLst>
                                      </p:cBhvr>
                                      <p:to>
                                        <p:strVal val="visible"/>
                                      </p:to>
                                    </p:set>
                                    <p:animEffect transition="in" filter="blinds(horizontal)">
                                      <p:cBhvr>
                                        <p:cTn id="180" dur="2000"/>
                                        <p:tgtEl>
                                          <p:spTgt spid="13"/>
                                        </p:tgtEl>
                                      </p:cBhvr>
                                    </p:animEffect>
                                  </p:childTnLst>
                                </p:cTn>
                              </p:par>
                              <p:par>
                                <p:cTn id="181" presetID="3" presetClass="entr" presetSubtype="10" fill="hold" grpId="3" nodeType="withEffect">
                                  <p:stCondLst>
                                    <p:cond delay="0"/>
                                  </p:stCondLst>
                                  <p:childTnLst>
                                    <p:set>
                                      <p:cBhvr>
                                        <p:cTn id="182" dur="1" fill="hold">
                                          <p:stCondLst>
                                            <p:cond delay="0"/>
                                          </p:stCondLst>
                                        </p:cTn>
                                        <p:tgtEl>
                                          <p:spTgt spid="14"/>
                                        </p:tgtEl>
                                        <p:attrNameLst>
                                          <p:attrName>style.visibility</p:attrName>
                                        </p:attrNameLst>
                                      </p:cBhvr>
                                      <p:to>
                                        <p:strVal val="visible"/>
                                      </p:to>
                                    </p:set>
                                    <p:animEffect transition="in" filter="blinds(horizontal)">
                                      <p:cBhvr>
                                        <p:cTn id="183" dur="2000"/>
                                        <p:tgtEl>
                                          <p:spTgt spid="14"/>
                                        </p:tgtEl>
                                      </p:cBhvr>
                                    </p:animEffect>
                                  </p:childTnLst>
                                </p:cTn>
                              </p:par>
                              <p:par>
                                <p:cTn id="184" presetID="3" presetClass="entr" presetSubtype="10" fill="hold" grpId="3" nodeType="withEffect">
                                  <p:stCondLst>
                                    <p:cond delay="0"/>
                                  </p:stCondLst>
                                  <p:childTnLst>
                                    <p:set>
                                      <p:cBhvr>
                                        <p:cTn id="185" dur="1" fill="hold">
                                          <p:stCondLst>
                                            <p:cond delay="0"/>
                                          </p:stCondLst>
                                        </p:cTn>
                                        <p:tgtEl>
                                          <p:spTgt spid="15"/>
                                        </p:tgtEl>
                                        <p:attrNameLst>
                                          <p:attrName>style.visibility</p:attrName>
                                        </p:attrNameLst>
                                      </p:cBhvr>
                                      <p:to>
                                        <p:strVal val="visible"/>
                                      </p:to>
                                    </p:set>
                                    <p:animEffect transition="in" filter="blinds(horizontal)">
                                      <p:cBhvr>
                                        <p:cTn id="186" dur="2000"/>
                                        <p:tgtEl>
                                          <p:spTgt spid="15"/>
                                        </p:tgtEl>
                                      </p:cBhvr>
                                    </p:animEffect>
                                  </p:childTnLst>
                                </p:cTn>
                              </p:par>
                              <p:par>
                                <p:cTn id="187" presetID="3" presetClass="entr" presetSubtype="10" fill="hold" grpId="3" nodeType="withEffect">
                                  <p:stCondLst>
                                    <p:cond delay="0"/>
                                  </p:stCondLst>
                                  <p:childTnLst>
                                    <p:set>
                                      <p:cBhvr>
                                        <p:cTn id="188" dur="1" fill="hold">
                                          <p:stCondLst>
                                            <p:cond delay="0"/>
                                          </p:stCondLst>
                                        </p:cTn>
                                        <p:tgtEl>
                                          <p:spTgt spid="16"/>
                                        </p:tgtEl>
                                        <p:attrNameLst>
                                          <p:attrName>style.visibility</p:attrName>
                                        </p:attrNameLst>
                                      </p:cBhvr>
                                      <p:to>
                                        <p:strVal val="visible"/>
                                      </p:to>
                                    </p:set>
                                    <p:animEffect transition="in" filter="blinds(horizontal)">
                                      <p:cBhvr>
                                        <p:cTn id="189" dur="2000"/>
                                        <p:tgtEl>
                                          <p:spTgt spid="16"/>
                                        </p:tgtEl>
                                      </p:cBhvr>
                                    </p:animEffect>
                                  </p:childTnLst>
                                </p:cTn>
                              </p:par>
                              <p:par>
                                <p:cTn id="190" presetID="3" presetClass="entr" presetSubtype="10" fill="hold" grpId="3" nodeType="withEffect">
                                  <p:stCondLst>
                                    <p:cond delay="0"/>
                                  </p:stCondLst>
                                  <p:childTnLst>
                                    <p:set>
                                      <p:cBhvr>
                                        <p:cTn id="191" dur="1" fill="hold">
                                          <p:stCondLst>
                                            <p:cond delay="0"/>
                                          </p:stCondLst>
                                        </p:cTn>
                                        <p:tgtEl>
                                          <p:spTgt spid="17"/>
                                        </p:tgtEl>
                                        <p:attrNameLst>
                                          <p:attrName>style.visibility</p:attrName>
                                        </p:attrNameLst>
                                      </p:cBhvr>
                                      <p:to>
                                        <p:strVal val="visible"/>
                                      </p:to>
                                    </p:set>
                                    <p:animEffect transition="in" filter="blinds(horizontal)">
                                      <p:cBhvr>
                                        <p:cTn id="192" dur="2000"/>
                                        <p:tgtEl>
                                          <p:spTgt spid="17"/>
                                        </p:tgtEl>
                                      </p:cBhvr>
                                    </p:animEffect>
                                  </p:childTnLst>
                                </p:cTn>
                              </p:par>
                              <p:par>
                                <p:cTn id="193" presetID="3" presetClass="entr" presetSubtype="10" fill="hold" grpId="3" nodeType="withEffect">
                                  <p:stCondLst>
                                    <p:cond delay="0"/>
                                  </p:stCondLst>
                                  <p:childTnLst>
                                    <p:set>
                                      <p:cBhvr>
                                        <p:cTn id="194" dur="1" fill="hold">
                                          <p:stCondLst>
                                            <p:cond delay="0"/>
                                          </p:stCondLst>
                                        </p:cTn>
                                        <p:tgtEl>
                                          <p:spTgt spid="18"/>
                                        </p:tgtEl>
                                        <p:attrNameLst>
                                          <p:attrName>style.visibility</p:attrName>
                                        </p:attrNameLst>
                                      </p:cBhvr>
                                      <p:to>
                                        <p:strVal val="visible"/>
                                      </p:to>
                                    </p:set>
                                    <p:animEffect transition="in" filter="blinds(horizontal)">
                                      <p:cBhvr>
                                        <p:cTn id="195" dur="2000"/>
                                        <p:tgtEl>
                                          <p:spTgt spid="18"/>
                                        </p:tgtEl>
                                      </p:cBhvr>
                                    </p:animEffect>
                                  </p:childTnLst>
                                </p:cTn>
                              </p:par>
                              <p:par>
                                <p:cTn id="196" presetID="3" presetClass="entr" presetSubtype="10" fill="hold" grpId="3" nodeType="withEffect">
                                  <p:stCondLst>
                                    <p:cond delay="0"/>
                                  </p:stCondLst>
                                  <p:childTnLst>
                                    <p:set>
                                      <p:cBhvr>
                                        <p:cTn id="197" dur="1" fill="hold">
                                          <p:stCondLst>
                                            <p:cond delay="0"/>
                                          </p:stCondLst>
                                        </p:cTn>
                                        <p:tgtEl>
                                          <p:spTgt spid="19"/>
                                        </p:tgtEl>
                                        <p:attrNameLst>
                                          <p:attrName>style.visibility</p:attrName>
                                        </p:attrNameLst>
                                      </p:cBhvr>
                                      <p:to>
                                        <p:strVal val="visible"/>
                                      </p:to>
                                    </p:set>
                                    <p:animEffect transition="in" filter="blinds(horizontal)">
                                      <p:cBhvr>
                                        <p:cTn id="198" dur="2000"/>
                                        <p:tgtEl>
                                          <p:spTgt spid="19"/>
                                        </p:tgtEl>
                                      </p:cBhvr>
                                    </p:animEffect>
                                  </p:childTnLst>
                                </p:cTn>
                              </p:par>
                              <p:par>
                                <p:cTn id="199" presetID="3" presetClass="entr" presetSubtype="10" fill="hold" grpId="3" nodeType="withEffect">
                                  <p:stCondLst>
                                    <p:cond delay="0"/>
                                  </p:stCondLst>
                                  <p:childTnLst>
                                    <p:set>
                                      <p:cBhvr>
                                        <p:cTn id="200" dur="1" fill="hold">
                                          <p:stCondLst>
                                            <p:cond delay="0"/>
                                          </p:stCondLst>
                                        </p:cTn>
                                        <p:tgtEl>
                                          <p:spTgt spid="20"/>
                                        </p:tgtEl>
                                        <p:attrNameLst>
                                          <p:attrName>style.visibility</p:attrName>
                                        </p:attrNameLst>
                                      </p:cBhvr>
                                      <p:to>
                                        <p:strVal val="visible"/>
                                      </p:to>
                                    </p:set>
                                    <p:animEffect transition="in" filter="blinds(horizontal)">
                                      <p:cBhvr>
                                        <p:cTn id="201" dur="2000"/>
                                        <p:tgtEl>
                                          <p:spTgt spid="20"/>
                                        </p:tgtEl>
                                      </p:cBhvr>
                                    </p:animEffect>
                                  </p:childTnLst>
                                </p:cTn>
                              </p:par>
                              <p:par>
                                <p:cTn id="202" presetID="3" presetClass="entr" presetSubtype="10" fill="hold" grpId="3" nodeType="withEffect">
                                  <p:stCondLst>
                                    <p:cond delay="0"/>
                                  </p:stCondLst>
                                  <p:childTnLst>
                                    <p:set>
                                      <p:cBhvr>
                                        <p:cTn id="203" dur="1" fill="hold">
                                          <p:stCondLst>
                                            <p:cond delay="0"/>
                                          </p:stCondLst>
                                        </p:cTn>
                                        <p:tgtEl>
                                          <p:spTgt spid="21"/>
                                        </p:tgtEl>
                                        <p:attrNameLst>
                                          <p:attrName>style.visibility</p:attrName>
                                        </p:attrNameLst>
                                      </p:cBhvr>
                                      <p:to>
                                        <p:strVal val="visible"/>
                                      </p:to>
                                    </p:set>
                                    <p:animEffect transition="in" filter="blinds(horizontal)">
                                      <p:cBhvr>
                                        <p:cTn id="204" dur="2000"/>
                                        <p:tgtEl>
                                          <p:spTgt spid="21"/>
                                        </p:tgtEl>
                                      </p:cBhvr>
                                    </p:animEffect>
                                  </p:childTnLst>
                                </p:cTn>
                              </p:par>
                              <p:par>
                                <p:cTn id="205" presetID="3" presetClass="entr" presetSubtype="10" fill="hold" grpId="3" nodeType="withEffect">
                                  <p:stCondLst>
                                    <p:cond delay="0"/>
                                  </p:stCondLst>
                                  <p:childTnLst>
                                    <p:set>
                                      <p:cBhvr>
                                        <p:cTn id="206" dur="1" fill="hold">
                                          <p:stCondLst>
                                            <p:cond delay="0"/>
                                          </p:stCondLst>
                                        </p:cTn>
                                        <p:tgtEl>
                                          <p:spTgt spid="22"/>
                                        </p:tgtEl>
                                        <p:attrNameLst>
                                          <p:attrName>style.visibility</p:attrName>
                                        </p:attrNameLst>
                                      </p:cBhvr>
                                      <p:to>
                                        <p:strVal val="visible"/>
                                      </p:to>
                                    </p:set>
                                    <p:animEffect transition="in" filter="blinds(horizontal)">
                                      <p:cBhvr>
                                        <p:cTn id="207" dur="2000"/>
                                        <p:tgtEl>
                                          <p:spTgt spid="22"/>
                                        </p:tgtEl>
                                      </p:cBhvr>
                                    </p:animEffect>
                                  </p:childTnLst>
                                </p:cTn>
                              </p:par>
                              <p:par>
                                <p:cTn id="208" presetID="3" presetClass="entr" presetSubtype="10" fill="hold" grpId="3" nodeType="withEffect">
                                  <p:stCondLst>
                                    <p:cond delay="0"/>
                                  </p:stCondLst>
                                  <p:childTnLst>
                                    <p:set>
                                      <p:cBhvr>
                                        <p:cTn id="209" dur="1" fill="hold">
                                          <p:stCondLst>
                                            <p:cond delay="0"/>
                                          </p:stCondLst>
                                        </p:cTn>
                                        <p:tgtEl>
                                          <p:spTgt spid="23"/>
                                        </p:tgtEl>
                                        <p:attrNameLst>
                                          <p:attrName>style.visibility</p:attrName>
                                        </p:attrNameLst>
                                      </p:cBhvr>
                                      <p:to>
                                        <p:strVal val="visible"/>
                                      </p:to>
                                    </p:set>
                                    <p:animEffect transition="in" filter="blinds(horizontal)">
                                      <p:cBhvr>
                                        <p:cTn id="210" dur="2000"/>
                                        <p:tgtEl>
                                          <p:spTgt spid="23"/>
                                        </p:tgtEl>
                                      </p:cBhvr>
                                    </p:animEffect>
                                  </p:childTnLst>
                                </p:cTn>
                              </p:par>
                              <p:par>
                                <p:cTn id="211" presetID="3" presetClass="entr" presetSubtype="10" fill="hold" grpId="3" nodeType="withEffect">
                                  <p:stCondLst>
                                    <p:cond delay="0"/>
                                  </p:stCondLst>
                                  <p:childTnLst>
                                    <p:set>
                                      <p:cBhvr>
                                        <p:cTn id="212" dur="1" fill="hold">
                                          <p:stCondLst>
                                            <p:cond delay="0"/>
                                          </p:stCondLst>
                                        </p:cTn>
                                        <p:tgtEl>
                                          <p:spTgt spid="24"/>
                                        </p:tgtEl>
                                        <p:attrNameLst>
                                          <p:attrName>style.visibility</p:attrName>
                                        </p:attrNameLst>
                                      </p:cBhvr>
                                      <p:to>
                                        <p:strVal val="visible"/>
                                      </p:to>
                                    </p:set>
                                    <p:animEffect transition="in" filter="blinds(horizontal)">
                                      <p:cBhvr>
                                        <p:cTn id="213" dur="2000"/>
                                        <p:tgtEl>
                                          <p:spTgt spid="24"/>
                                        </p:tgtEl>
                                      </p:cBhvr>
                                    </p:animEffect>
                                  </p:childTnLst>
                                </p:cTn>
                              </p:par>
                              <p:par>
                                <p:cTn id="214" presetID="3" presetClass="entr" presetSubtype="10" fill="hold" grpId="3" nodeType="withEffect">
                                  <p:stCondLst>
                                    <p:cond delay="0"/>
                                  </p:stCondLst>
                                  <p:childTnLst>
                                    <p:set>
                                      <p:cBhvr>
                                        <p:cTn id="215" dur="1" fill="hold">
                                          <p:stCondLst>
                                            <p:cond delay="0"/>
                                          </p:stCondLst>
                                        </p:cTn>
                                        <p:tgtEl>
                                          <p:spTgt spid="25"/>
                                        </p:tgtEl>
                                        <p:attrNameLst>
                                          <p:attrName>style.visibility</p:attrName>
                                        </p:attrNameLst>
                                      </p:cBhvr>
                                      <p:to>
                                        <p:strVal val="visible"/>
                                      </p:to>
                                    </p:set>
                                    <p:animEffect transition="in" filter="blinds(horizontal)">
                                      <p:cBhvr>
                                        <p:cTn id="216" dur="2000"/>
                                        <p:tgtEl>
                                          <p:spTgt spid="25"/>
                                        </p:tgtEl>
                                      </p:cBhvr>
                                    </p:animEffect>
                                  </p:childTnLst>
                                </p:cTn>
                              </p:par>
                              <p:par>
                                <p:cTn id="217" presetID="3" presetClass="entr" presetSubtype="10" fill="hold" grpId="3" nodeType="withEffect">
                                  <p:stCondLst>
                                    <p:cond delay="0"/>
                                  </p:stCondLst>
                                  <p:childTnLst>
                                    <p:set>
                                      <p:cBhvr>
                                        <p:cTn id="218" dur="1" fill="hold">
                                          <p:stCondLst>
                                            <p:cond delay="0"/>
                                          </p:stCondLst>
                                        </p:cTn>
                                        <p:tgtEl>
                                          <p:spTgt spid="26"/>
                                        </p:tgtEl>
                                        <p:attrNameLst>
                                          <p:attrName>style.visibility</p:attrName>
                                        </p:attrNameLst>
                                      </p:cBhvr>
                                      <p:to>
                                        <p:strVal val="visible"/>
                                      </p:to>
                                    </p:set>
                                    <p:animEffect transition="in" filter="blinds(horizontal)">
                                      <p:cBhvr>
                                        <p:cTn id="219" dur="2000"/>
                                        <p:tgtEl>
                                          <p:spTgt spid="26"/>
                                        </p:tgtEl>
                                      </p:cBhvr>
                                    </p:animEffect>
                                  </p:childTnLst>
                                </p:cTn>
                              </p:par>
                              <p:par>
                                <p:cTn id="220" presetID="3" presetClass="entr" presetSubtype="10" fill="hold" grpId="3" nodeType="withEffect">
                                  <p:stCondLst>
                                    <p:cond delay="0"/>
                                  </p:stCondLst>
                                  <p:childTnLst>
                                    <p:set>
                                      <p:cBhvr>
                                        <p:cTn id="221" dur="1" fill="hold">
                                          <p:stCondLst>
                                            <p:cond delay="0"/>
                                          </p:stCondLst>
                                        </p:cTn>
                                        <p:tgtEl>
                                          <p:spTgt spid="27"/>
                                        </p:tgtEl>
                                        <p:attrNameLst>
                                          <p:attrName>style.visibility</p:attrName>
                                        </p:attrNameLst>
                                      </p:cBhvr>
                                      <p:to>
                                        <p:strVal val="visible"/>
                                      </p:to>
                                    </p:set>
                                    <p:animEffect transition="in" filter="blinds(horizontal)">
                                      <p:cBhvr>
                                        <p:cTn id="222" dur="2000"/>
                                        <p:tgtEl>
                                          <p:spTgt spid="27"/>
                                        </p:tgtEl>
                                      </p:cBhvr>
                                    </p:animEffect>
                                  </p:childTnLst>
                                </p:cTn>
                              </p:par>
                              <p:par>
                                <p:cTn id="223" presetID="3" presetClass="entr" presetSubtype="10" fill="hold" grpId="3" nodeType="withEffect">
                                  <p:stCondLst>
                                    <p:cond delay="0"/>
                                  </p:stCondLst>
                                  <p:childTnLst>
                                    <p:set>
                                      <p:cBhvr>
                                        <p:cTn id="224" dur="1" fill="hold">
                                          <p:stCondLst>
                                            <p:cond delay="0"/>
                                          </p:stCondLst>
                                        </p:cTn>
                                        <p:tgtEl>
                                          <p:spTgt spid="28"/>
                                        </p:tgtEl>
                                        <p:attrNameLst>
                                          <p:attrName>style.visibility</p:attrName>
                                        </p:attrNameLst>
                                      </p:cBhvr>
                                      <p:to>
                                        <p:strVal val="visible"/>
                                      </p:to>
                                    </p:set>
                                    <p:animEffect transition="in" filter="blinds(horizontal)">
                                      <p:cBhvr>
                                        <p:cTn id="225" dur="2000"/>
                                        <p:tgtEl>
                                          <p:spTgt spid="28"/>
                                        </p:tgtEl>
                                      </p:cBhvr>
                                    </p:animEffect>
                                  </p:childTnLst>
                                </p:cTn>
                              </p:par>
                              <p:par>
                                <p:cTn id="226" presetID="3" presetClass="entr" presetSubtype="10" fill="hold" grpId="3" nodeType="withEffect">
                                  <p:stCondLst>
                                    <p:cond delay="0"/>
                                  </p:stCondLst>
                                  <p:childTnLst>
                                    <p:set>
                                      <p:cBhvr>
                                        <p:cTn id="227" dur="1" fill="hold">
                                          <p:stCondLst>
                                            <p:cond delay="0"/>
                                          </p:stCondLst>
                                        </p:cTn>
                                        <p:tgtEl>
                                          <p:spTgt spid="29"/>
                                        </p:tgtEl>
                                        <p:attrNameLst>
                                          <p:attrName>style.visibility</p:attrName>
                                        </p:attrNameLst>
                                      </p:cBhvr>
                                      <p:to>
                                        <p:strVal val="visible"/>
                                      </p:to>
                                    </p:set>
                                    <p:animEffect transition="in" filter="blinds(horizontal)">
                                      <p:cBhvr>
                                        <p:cTn id="228" dur="2000"/>
                                        <p:tgtEl>
                                          <p:spTgt spid="29"/>
                                        </p:tgtEl>
                                      </p:cBhvr>
                                    </p:animEffect>
                                  </p:childTnLst>
                                </p:cTn>
                              </p:par>
                              <p:par>
                                <p:cTn id="229" presetID="3" presetClass="entr" presetSubtype="10" fill="hold" grpId="3" nodeType="withEffect">
                                  <p:stCondLst>
                                    <p:cond delay="0"/>
                                  </p:stCondLst>
                                  <p:childTnLst>
                                    <p:set>
                                      <p:cBhvr>
                                        <p:cTn id="230" dur="1" fill="hold">
                                          <p:stCondLst>
                                            <p:cond delay="0"/>
                                          </p:stCondLst>
                                        </p:cTn>
                                        <p:tgtEl>
                                          <p:spTgt spid="30"/>
                                        </p:tgtEl>
                                        <p:attrNameLst>
                                          <p:attrName>style.visibility</p:attrName>
                                        </p:attrNameLst>
                                      </p:cBhvr>
                                      <p:to>
                                        <p:strVal val="visible"/>
                                      </p:to>
                                    </p:set>
                                    <p:animEffect transition="in" filter="blinds(horizontal)">
                                      <p:cBhvr>
                                        <p:cTn id="231" dur="2000"/>
                                        <p:tgtEl>
                                          <p:spTgt spid="30"/>
                                        </p:tgtEl>
                                      </p:cBhvr>
                                    </p:animEffect>
                                  </p:childTnLst>
                                </p:cTn>
                              </p:par>
                              <p:par>
                                <p:cTn id="232" presetID="3" presetClass="entr" presetSubtype="10" fill="hold" grpId="3" nodeType="withEffect">
                                  <p:stCondLst>
                                    <p:cond delay="0"/>
                                  </p:stCondLst>
                                  <p:childTnLst>
                                    <p:set>
                                      <p:cBhvr>
                                        <p:cTn id="233" dur="1" fill="hold">
                                          <p:stCondLst>
                                            <p:cond delay="0"/>
                                          </p:stCondLst>
                                        </p:cTn>
                                        <p:tgtEl>
                                          <p:spTgt spid="31"/>
                                        </p:tgtEl>
                                        <p:attrNameLst>
                                          <p:attrName>style.visibility</p:attrName>
                                        </p:attrNameLst>
                                      </p:cBhvr>
                                      <p:to>
                                        <p:strVal val="visible"/>
                                      </p:to>
                                    </p:set>
                                    <p:animEffect transition="in" filter="blinds(horizontal)">
                                      <p:cBhvr>
                                        <p:cTn id="234" dur="2000"/>
                                        <p:tgtEl>
                                          <p:spTgt spid="31"/>
                                        </p:tgtEl>
                                      </p:cBhvr>
                                    </p:animEffect>
                                  </p:childTnLst>
                                </p:cTn>
                              </p:par>
                              <p:par>
                                <p:cTn id="235" presetID="3" presetClass="entr" presetSubtype="10" fill="hold" grpId="3" nodeType="withEffect">
                                  <p:stCondLst>
                                    <p:cond delay="0"/>
                                  </p:stCondLst>
                                  <p:childTnLst>
                                    <p:set>
                                      <p:cBhvr>
                                        <p:cTn id="236" dur="1" fill="hold">
                                          <p:stCondLst>
                                            <p:cond delay="0"/>
                                          </p:stCondLst>
                                        </p:cTn>
                                        <p:tgtEl>
                                          <p:spTgt spid="32"/>
                                        </p:tgtEl>
                                        <p:attrNameLst>
                                          <p:attrName>style.visibility</p:attrName>
                                        </p:attrNameLst>
                                      </p:cBhvr>
                                      <p:to>
                                        <p:strVal val="visible"/>
                                      </p:to>
                                    </p:set>
                                    <p:animEffect transition="in" filter="blinds(horizontal)">
                                      <p:cBhvr>
                                        <p:cTn id="237" dur="2000"/>
                                        <p:tgtEl>
                                          <p:spTgt spid="32"/>
                                        </p:tgtEl>
                                      </p:cBhvr>
                                    </p:animEffect>
                                  </p:childTnLst>
                                </p:cTn>
                              </p:par>
                              <p:par>
                                <p:cTn id="238" presetID="3" presetClass="entr" presetSubtype="10" fill="hold" grpId="3" nodeType="withEffect">
                                  <p:stCondLst>
                                    <p:cond delay="0"/>
                                  </p:stCondLst>
                                  <p:childTnLst>
                                    <p:set>
                                      <p:cBhvr>
                                        <p:cTn id="239" dur="1" fill="hold">
                                          <p:stCondLst>
                                            <p:cond delay="0"/>
                                          </p:stCondLst>
                                        </p:cTn>
                                        <p:tgtEl>
                                          <p:spTgt spid="33"/>
                                        </p:tgtEl>
                                        <p:attrNameLst>
                                          <p:attrName>style.visibility</p:attrName>
                                        </p:attrNameLst>
                                      </p:cBhvr>
                                      <p:to>
                                        <p:strVal val="visible"/>
                                      </p:to>
                                    </p:set>
                                    <p:animEffect transition="in" filter="blinds(horizontal)">
                                      <p:cBhvr>
                                        <p:cTn id="240" dur="2000"/>
                                        <p:tgtEl>
                                          <p:spTgt spid="33"/>
                                        </p:tgtEl>
                                      </p:cBhvr>
                                    </p:animEffect>
                                  </p:childTnLst>
                                </p:cTn>
                              </p:par>
                              <p:par>
                                <p:cTn id="241" presetID="3" presetClass="entr" presetSubtype="10" fill="hold" grpId="3" nodeType="withEffect">
                                  <p:stCondLst>
                                    <p:cond delay="0"/>
                                  </p:stCondLst>
                                  <p:childTnLst>
                                    <p:set>
                                      <p:cBhvr>
                                        <p:cTn id="242" dur="1" fill="hold">
                                          <p:stCondLst>
                                            <p:cond delay="0"/>
                                          </p:stCondLst>
                                        </p:cTn>
                                        <p:tgtEl>
                                          <p:spTgt spid="34"/>
                                        </p:tgtEl>
                                        <p:attrNameLst>
                                          <p:attrName>style.visibility</p:attrName>
                                        </p:attrNameLst>
                                      </p:cBhvr>
                                      <p:to>
                                        <p:strVal val="visible"/>
                                      </p:to>
                                    </p:set>
                                    <p:animEffect transition="in" filter="blinds(horizontal)">
                                      <p:cBhvr>
                                        <p:cTn id="243" dur="2000"/>
                                        <p:tgtEl>
                                          <p:spTgt spid="34"/>
                                        </p:tgtEl>
                                      </p:cBhvr>
                                    </p:animEffect>
                                  </p:childTnLst>
                                </p:cTn>
                              </p:par>
                              <p:par>
                                <p:cTn id="244" presetID="3" presetClass="entr" presetSubtype="10" fill="hold" grpId="3" nodeType="withEffect">
                                  <p:stCondLst>
                                    <p:cond delay="0"/>
                                  </p:stCondLst>
                                  <p:childTnLst>
                                    <p:set>
                                      <p:cBhvr>
                                        <p:cTn id="245" dur="1" fill="hold">
                                          <p:stCondLst>
                                            <p:cond delay="0"/>
                                          </p:stCondLst>
                                        </p:cTn>
                                        <p:tgtEl>
                                          <p:spTgt spid="35"/>
                                        </p:tgtEl>
                                        <p:attrNameLst>
                                          <p:attrName>style.visibility</p:attrName>
                                        </p:attrNameLst>
                                      </p:cBhvr>
                                      <p:to>
                                        <p:strVal val="visible"/>
                                      </p:to>
                                    </p:set>
                                    <p:animEffect transition="in" filter="blinds(horizontal)">
                                      <p:cBhvr>
                                        <p:cTn id="246" dur="2000"/>
                                        <p:tgtEl>
                                          <p:spTgt spid="35"/>
                                        </p:tgtEl>
                                      </p:cBhvr>
                                    </p:animEffect>
                                  </p:childTnLst>
                                </p:cTn>
                              </p:par>
                              <p:par>
                                <p:cTn id="247" presetID="3" presetClass="entr" presetSubtype="10" fill="hold" grpId="3" nodeType="withEffect">
                                  <p:stCondLst>
                                    <p:cond delay="0"/>
                                  </p:stCondLst>
                                  <p:childTnLst>
                                    <p:set>
                                      <p:cBhvr>
                                        <p:cTn id="248" dur="1" fill="hold">
                                          <p:stCondLst>
                                            <p:cond delay="0"/>
                                          </p:stCondLst>
                                        </p:cTn>
                                        <p:tgtEl>
                                          <p:spTgt spid="36"/>
                                        </p:tgtEl>
                                        <p:attrNameLst>
                                          <p:attrName>style.visibility</p:attrName>
                                        </p:attrNameLst>
                                      </p:cBhvr>
                                      <p:to>
                                        <p:strVal val="visible"/>
                                      </p:to>
                                    </p:set>
                                    <p:animEffect transition="in" filter="blinds(horizontal)">
                                      <p:cBhvr>
                                        <p:cTn id="249" dur="2000"/>
                                        <p:tgtEl>
                                          <p:spTgt spid="36"/>
                                        </p:tgtEl>
                                      </p:cBhvr>
                                    </p:animEffect>
                                  </p:childTnLst>
                                </p:cTn>
                              </p:par>
                              <p:par>
                                <p:cTn id="250" presetID="3" presetClass="entr" presetSubtype="10" fill="hold" grpId="3" nodeType="withEffect">
                                  <p:stCondLst>
                                    <p:cond delay="0"/>
                                  </p:stCondLst>
                                  <p:childTnLst>
                                    <p:set>
                                      <p:cBhvr>
                                        <p:cTn id="251" dur="1" fill="hold">
                                          <p:stCondLst>
                                            <p:cond delay="0"/>
                                          </p:stCondLst>
                                        </p:cTn>
                                        <p:tgtEl>
                                          <p:spTgt spid="37"/>
                                        </p:tgtEl>
                                        <p:attrNameLst>
                                          <p:attrName>style.visibility</p:attrName>
                                        </p:attrNameLst>
                                      </p:cBhvr>
                                      <p:to>
                                        <p:strVal val="visible"/>
                                      </p:to>
                                    </p:set>
                                    <p:animEffect transition="in" filter="blinds(horizontal)">
                                      <p:cBhvr>
                                        <p:cTn id="252" dur="2000"/>
                                        <p:tgtEl>
                                          <p:spTgt spid="37"/>
                                        </p:tgtEl>
                                      </p:cBhvr>
                                    </p:animEffect>
                                  </p:childTnLst>
                                </p:cTn>
                              </p:par>
                              <p:par>
                                <p:cTn id="253" presetID="3" presetClass="entr" presetSubtype="10" fill="hold" grpId="3" nodeType="withEffect">
                                  <p:stCondLst>
                                    <p:cond delay="0"/>
                                  </p:stCondLst>
                                  <p:childTnLst>
                                    <p:set>
                                      <p:cBhvr>
                                        <p:cTn id="254" dur="1" fill="hold">
                                          <p:stCondLst>
                                            <p:cond delay="0"/>
                                          </p:stCondLst>
                                        </p:cTn>
                                        <p:tgtEl>
                                          <p:spTgt spid="38"/>
                                        </p:tgtEl>
                                        <p:attrNameLst>
                                          <p:attrName>style.visibility</p:attrName>
                                        </p:attrNameLst>
                                      </p:cBhvr>
                                      <p:to>
                                        <p:strVal val="visible"/>
                                      </p:to>
                                    </p:set>
                                    <p:animEffect transition="in" filter="blinds(horizontal)">
                                      <p:cBhvr>
                                        <p:cTn id="255" dur="2000"/>
                                        <p:tgtEl>
                                          <p:spTgt spid="38"/>
                                        </p:tgtEl>
                                      </p:cBhvr>
                                    </p:animEffect>
                                  </p:childTnLst>
                                </p:cTn>
                              </p:par>
                              <p:par>
                                <p:cTn id="256" presetID="3" presetClass="entr" presetSubtype="10" fill="hold" grpId="3" nodeType="withEffect">
                                  <p:stCondLst>
                                    <p:cond delay="0"/>
                                  </p:stCondLst>
                                  <p:childTnLst>
                                    <p:set>
                                      <p:cBhvr>
                                        <p:cTn id="257" dur="1" fill="hold">
                                          <p:stCondLst>
                                            <p:cond delay="0"/>
                                          </p:stCondLst>
                                        </p:cTn>
                                        <p:tgtEl>
                                          <p:spTgt spid="39"/>
                                        </p:tgtEl>
                                        <p:attrNameLst>
                                          <p:attrName>style.visibility</p:attrName>
                                        </p:attrNameLst>
                                      </p:cBhvr>
                                      <p:to>
                                        <p:strVal val="visible"/>
                                      </p:to>
                                    </p:set>
                                    <p:animEffect transition="in" filter="blinds(horizontal)">
                                      <p:cBhvr>
                                        <p:cTn id="258" dur="2000"/>
                                        <p:tgtEl>
                                          <p:spTgt spid="39"/>
                                        </p:tgtEl>
                                      </p:cBhvr>
                                    </p:animEffect>
                                  </p:childTnLst>
                                </p:cTn>
                              </p:par>
                              <p:par>
                                <p:cTn id="259" presetID="13" presetClass="entr" presetSubtype="16" fill="hold" grpId="1" nodeType="withEffect">
                                  <p:stCondLst>
                                    <p:cond delay="0"/>
                                  </p:stCondLst>
                                  <p:childTnLst>
                                    <p:set>
                                      <p:cBhvr>
                                        <p:cTn id="260" dur="1" fill="hold">
                                          <p:stCondLst>
                                            <p:cond delay="0"/>
                                          </p:stCondLst>
                                        </p:cTn>
                                        <p:tgtEl>
                                          <p:spTgt spid="4"/>
                                        </p:tgtEl>
                                        <p:attrNameLst>
                                          <p:attrName>style.visibility</p:attrName>
                                        </p:attrNameLst>
                                      </p:cBhvr>
                                      <p:to>
                                        <p:strVal val="visible"/>
                                      </p:to>
                                    </p:set>
                                    <p:animEffect transition="in" filter="plus(in)">
                                      <p:cBhvr>
                                        <p:cTn id="261" dur="2000"/>
                                        <p:tgtEl>
                                          <p:spTgt spid="4"/>
                                        </p:tgtEl>
                                      </p:cBhvr>
                                    </p:animEffect>
                                  </p:childTnLst>
                                </p:cTn>
                              </p:par>
                              <p:par>
                                <p:cTn id="262" presetID="13" presetClass="entr" presetSubtype="16" fill="hold" grpId="1" nodeType="withEffect">
                                  <p:stCondLst>
                                    <p:cond delay="0"/>
                                  </p:stCondLst>
                                  <p:childTnLst>
                                    <p:set>
                                      <p:cBhvr>
                                        <p:cTn id="263" dur="1" fill="hold">
                                          <p:stCondLst>
                                            <p:cond delay="0"/>
                                          </p:stCondLst>
                                        </p:cTn>
                                        <p:tgtEl>
                                          <p:spTgt spid="5"/>
                                        </p:tgtEl>
                                        <p:attrNameLst>
                                          <p:attrName>style.visibility</p:attrName>
                                        </p:attrNameLst>
                                      </p:cBhvr>
                                      <p:to>
                                        <p:strVal val="visible"/>
                                      </p:to>
                                    </p:set>
                                    <p:animEffect transition="in" filter="plus(in)">
                                      <p:cBhvr>
                                        <p:cTn id="264" dur="2000"/>
                                        <p:tgtEl>
                                          <p:spTgt spid="5"/>
                                        </p:tgtEl>
                                      </p:cBhvr>
                                    </p:animEffect>
                                  </p:childTnLst>
                                </p:cTn>
                              </p:par>
                              <p:par>
                                <p:cTn id="265" presetID="13" presetClass="entr" presetSubtype="16" fill="hold" grpId="1" nodeType="withEffect">
                                  <p:stCondLst>
                                    <p:cond delay="0"/>
                                  </p:stCondLst>
                                  <p:childTnLst>
                                    <p:set>
                                      <p:cBhvr>
                                        <p:cTn id="266" dur="1" fill="hold">
                                          <p:stCondLst>
                                            <p:cond delay="0"/>
                                          </p:stCondLst>
                                        </p:cTn>
                                        <p:tgtEl>
                                          <p:spTgt spid="6"/>
                                        </p:tgtEl>
                                        <p:attrNameLst>
                                          <p:attrName>style.visibility</p:attrName>
                                        </p:attrNameLst>
                                      </p:cBhvr>
                                      <p:to>
                                        <p:strVal val="visible"/>
                                      </p:to>
                                    </p:set>
                                    <p:animEffect transition="in" filter="plus(in)">
                                      <p:cBhvr>
                                        <p:cTn id="267" dur="2000"/>
                                        <p:tgtEl>
                                          <p:spTgt spid="6"/>
                                        </p:tgtEl>
                                      </p:cBhvr>
                                    </p:animEffect>
                                  </p:childTnLst>
                                </p:cTn>
                              </p:par>
                              <p:par>
                                <p:cTn id="268" presetID="13" presetClass="entr" presetSubtype="16" fill="hold" grpId="1" nodeType="withEffect">
                                  <p:stCondLst>
                                    <p:cond delay="0"/>
                                  </p:stCondLst>
                                  <p:childTnLst>
                                    <p:set>
                                      <p:cBhvr>
                                        <p:cTn id="269" dur="1" fill="hold">
                                          <p:stCondLst>
                                            <p:cond delay="0"/>
                                          </p:stCondLst>
                                        </p:cTn>
                                        <p:tgtEl>
                                          <p:spTgt spid="7"/>
                                        </p:tgtEl>
                                        <p:attrNameLst>
                                          <p:attrName>style.visibility</p:attrName>
                                        </p:attrNameLst>
                                      </p:cBhvr>
                                      <p:to>
                                        <p:strVal val="visible"/>
                                      </p:to>
                                    </p:set>
                                    <p:animEffect transition="in" filter="plus(in)">
                                      <p:cBhvr>
                                        <p:cTn id="270" dur="2000"/>
                                        <p:tgtEl>
                                          <p:spTgt spid="7"/>
                                        </p:tgtEl>
                                      </p:cBhvr>
                                    </p:animEffect>
                                  </p:childTnLst>
                                </p:cTn>
                              </p:par>
                              <p:par>
                                <p:cTn id="271" presetID="13" presetClass="entr" presetSubtype="16" fill="hold" grpId="1" nodeType="withEffect">
                                  <p:stCondLst>
                                    <p:cond delay="0"/>
                                  </p:stCondLst>
                                  <p:childTnLst>
                                    <p:set>
                                      <p:cBhvr>
                                        <p:cTn id="272" dur="1" fill="hold">
                                          <p:stCondLst>
                                            <p:cond delay="0"/>
                                          </p:stCondLst>
                                        </p:cTn>
                                        <p:tgtEl>
                                          <p:spTgt spid="8"/>
                                        </p:tgtEl>
                                        <p:attrNameLst>
                                          <p:attrName>style.visibility</p:attrName>
                                        </p:attrNameLst>
                                      </p:cBhvr>
                                      <p:to>
                                        <p:strVal val="visible"/>
                                      </p:to>
                                    </p:set>
                                    <p:animEffect transition="in" filter="plus(in)">
                                      <p:cBhvr>
                                        <p:cTn id="273" dur="2000"/>
                                        <p:tgtEl>
                                          <p:spTgt spid="8"/>
                                        </p:tgtEl>
                                      </p:cBhvr>
                                    </p:animEffect>
                                  </p:childTnLst>
                                </p:cTn>
                              </p:par>
                              <p:par>
                                <p:cTn id="274" presetID="13" presetClass="entr" presetSubtype="16" fill="hold" grpId="1" nodeType="withEffect">
                                  <p:stCondLst>
                                    <p:cond delay="0"/>
                                  </p:stCondLst>
                                  <p:childTnLst>
                                    <p:set>
                                      <p:cBhvr>
                                        <p:cTn id="275" dur="1" fill="hold">
                                          <p:stCondLst>
                                            <p:cond delay="0"/>
                                          </p:stCondLst>
                                        </p:cTn>
                                        <p:tgtEl>
                                          <p:spTgt spid="9"/>
                                        </p:tgtEl>
                                        <p:attrNameLst>
                                          <p:attrName>style.visibility</p:attrName>
                                        </p:attrNameLst>
                                      </p:cBhvr>
                                      <p:to>
                                        <p:strVal val="visible"/>
                                      </p:to>
                                    </p:set>
                                    <p:animEffect transition="in" filter="plus(in)">
                                      <p:cBhvr>
                                        <p:cTn id="276" dur="2000"/>
                                        <p:tgtEl>
                                          <p:spTgt spid="9"/>
                                        </p:tgtEl>
                                      </p:cBhvr>
                                    </p:animEffect>
                                  </p:childTnLst>
                                </p:cTn>
                              </p:par>
                              <p:par>
                                <p:cTn id="277" presetID="13" presetClass="entr" presetSubtype="16" fill="hold" grpId="1" nodeType="withEffect">
                                  <p:stCondLst>
                                    <p:cond delay="0"/>
                                  </p:stCondLst>
                                  <p:childTnLst>
                                    <p:set>
                                      <p:cBhvr>
                                        <p:cTn id="278" dur="1" fill="hold">
                                          <p:stCondLst>
                                            <p:cond delay="0"/>
                                          </p:stCondLst>
                                        </p:cTn>
                                        <p:tgtEl>
                                          <p:spTgt spid="10"/>
                                        </p:tgtEl>
                                        <p:attrNameLst>
                                          <p:attrName>style.visibility</p:attrName>
                                        </p:attrNameLst>
                                      </p:cBhvr>
                                      <p:to>
                                        <p:strVal val="visible"/>
                                      </p:to>
                                    </p:set>
                                    <p:animEffect transition="in" filter="plus(in)">
                                      <p:cBhvr>
                                        <p:cTn id="279" dur="2000"/>
                                        <p:tgtEl>
                                          <p:spTgt spid="10"/>
                                        </p:tgtEl>
                                      </p:cBhvr>
                                    </p:animEffect>
                                  </p:childTnLst>
                                </p:cTn>
                              </p:par>
                              <p:par>
                                <p:cTn id="280" presetID="13" presetClass="entr" presetSubtype="16" fill="hold" grpId="1" nodeType="withEffect">
                                  <p:stCondLst>
                                    <p:cond delay="0"/>
                                  </p:stCondLst>
                                  <p:childTnLst>
                                    <p:set>
                                      <p:cBhvr>
                                        <p:cTn id="281" dur="1" fill="hold">
                                          <p:stCondLst>
                                            <p:cond delay="0"/>
                                          </p:stCondLst>
                                        </p:cTn>
                                        <p:tgtEl>
                                          <p:spTgt spid="11"/>
                                        </p:tgtEl>
                                        <p:attrNameLst>
                                          <p:attrName>style.visibility</p:attrName>
                                        </p:attrNameLst>
                                      </p:cBhvr>
                                      <p:to>
                                        <p:strVal val="visible"/>
                                      </p:to>
                                    </p:set>
                                    <p:animEffect transition="in" filter="plus(in)">
                                      <p:cBhvr>
                                        <p:cTn id="282" dur="2000"/>
                                        <p:tgtEl>
                                          <p:spTgt spid="11"/>
                                        </p:tgtEl>
                                      </p:cBhvr>
                                    </p:animEffect>
                                  </p:childTnLst>
                                </p:cTn>
                              </p:par>
                              <p:par>
                                <p:cTn id="283" presetID="13" presetClass="entr" presetSubtype="16" fill="hold" grpId="1" nodeType="withEffect">
                                  <p:stCondLst>
                                    <p:cond delay="0"/>
                                  </p:stCondLst>
                                  <p:childTnLst>
                                    <p:set>
                                      <p:cBhvr>
                                        <p:cTn id="284" dur="1" fill="hold">
                                          <p:stCondLst>
                                            <p:cond delay="0"/>
                                          </p:stCondLst>
                                        </p:cTn>
                                        <p:tgtEl>
                                          <p:spTgt spid="12"/>
                                        </p:tgtEl>
                                        <p:attrNameLst>
                                          <p:attrName>style.visibility</p:attrName>
                                        </p:attrNameLst>
                                      </p:cBhvr>
                                      <p:to>
                                        <p:strVal val="visible"/>
                                      </p:to>
                                    </p:set>
                                    <p:animEffect transition="in" filter="plus(in)">
                                      <p:cBhvr>
                                        <p:cTn id="285" dur="2000"/>
                                        <p:tgtEl>
                                          <p:spTgt spid="12"/>
                                        </p:tgtEl>
                                      </p:cBhvr>
                                    </p:animEffect>
                                  </p:childTnLst>
                                </p:cTn>
                              </p:par>
                              <p:par>
                                <p:cTn id="286" presetID="13" presetClass="entr" presetSubtype="16" fill="hold" grpId="1" nodeType="withEffect">
                                  <p:stCondLst>
                                    <p:cond delay="0"/>
                                  </p:stCondLst>
                                  <p:childTnLst>
                                    <p:set>
                                      <p:cBhvr>
                                        <p:cTn id="287" dur="1" fill="hold">
                                          <p:stCondLst>
                                            <p:cond delay="0"/>
                                          </p:stCondLst>
                                        </p:cTn>
                                        <p:tgtEl>
                                          <p:spTgt spid="13"/>
                                        </p:tgtEl>
                                        <p:attrNameLst>
                                          <p:attrName>style.visibility</p:attrName>
                                        </p:attrNameLst>
                                      </p:cBhvr>
                                      <p:to>
                                        <p:strVal val="visible"/>
                                      </p:to>
                                    </p:set>
                                    <p:animEffect transition="in" filter="plus(in)">
                                      <p:cBhvr>
                                        <p:cTn id="288" dur="2000"/>
                                        <p:tgtEl>
                                          <p:spTgt spid="13"/>
                                        </p:tgtEl>
                                      </p:cBhvr>
                                    </p:animEffect>
                                  </p:childTnLst>
                                </p:cTn>
                              </p:par>
                              <p:par>
                                <p:cTn id="289" presetID="13" presetClass="entr" presetSubtype="16" fill="hold" grpId="1" nodeType="withEffect">
                                  <p:stCondLst>
                                    <p:cond delay="0"/>
                                  </p:stCondLst>
                                  <p:childTnLst>
                                    <p:set>
                                      <p:cBhvr>
                                        <p:cTn id="290" dur="1" fill="hold">
                                          <p:stCondLst>
                                            <p:cond delay="0"/>
                                          </p:stCondLst>
                                        </p:cTn>
                                        <p:tgtEl>
                                          <p:spTgt spid="14"/>
                                        </p:tgtEl>
                                        <p:attrNameLst>
                                          <p:attrName>style.visibility</p:attrName>
                                        </p:attrNameLst>
                                      </p:cBhvr>
                                      <p:to>
                                        <p:strVal val="visible"/>
                                      </p:to>
                                    </p:set>
                                    <p:animEffect transition="in" filter="plus(in)">
                                      <p:cBhvr>
                                        <p:cTn id="291" dur="2000"/>
                                        <p:tgtEl>
                                          <p:spTgt spid="14"/>
                                        </p:tgtEl>
                                      </p:cBhvr>
                                    </p:animEffect>
                                  </p:childTnLst>
                                </p:cTn>
                              </p:par>
                              <p:par>
                                <p:cTn id="292" presetID="13" presetClass="entr" presetSubtype="16" fill="hold" grpId="1" nodeType="withEffect">
                                  <p:stCondLst>
                                    <p:cond delay="0"/>
                                  </p:stCondLst>
                                  <p:childTnLst>
                                    <p:set>
                                      <p:cBhvr>
                                        <p:cTn id="293" dur="1" fill="hold">
                                          <p:stCondLst>
                                            <p:cond delay="0"/>
                                          </p:stCondLst>
                                        </p:cTn>
                                        <p:tgtEl>
                                          <p:spTgt spid="15"/>
                                        </p:tgtEl>
                                        <p:attrNameLst>
                                          <p:attrName>style.visibility</p:attrName>
                                        </p:attrNameLst>
                                      </p:cBhvr>
                                      <p:to>
                                        <p:strVal val="visible"/>
                                      </p:to>
                                    </p:set>
                                    <p:animEffect transition="in" filter="plus(in)">
                                      <p:cBhvr>
                                        <p:cTn id="294" dur="2000"/>
                                        <p:tgtEl>
                                          <p:spTgt spid="15"/>
                                        </p:tgtEl>
                                      </p:cBhvr>
                                    </p:animEffect>
                                  </p:childTnLst>
                                </p:cTn>
                              </p:par>
                              <p:par>
                                <p:cTn id="295" presetID="13" presetClass="entr" presetSubtype="16" fill="hold" grpId="1" nodeType="withEffect">
                                  <p:stCondLst>
                                    <p:cond delay="0"/>
                                  </p:stCondLst>
                                  <p:childTnLst>
                                    <p:set>
                                      <p:cBhvr>
                                        <p:cTn id="296" dur="1" fill="hold">
                                          <p:stCondLst>
                                            <p:cond delay="0"/>
                                          </p:stCondLst>
                                        </p:cTn>
                                        <p:tgtEl>
                                          <p:spTgt spid="16"/>
                                        </p:tgtEl>
                                        <p:attrNameLst>
                                          <p:attrName>style.visibility</p:attrName>
                                        </p:attrNameLst>
                                      </p:cBhvr>
                                      <p:to>
                                        <p:strVal val="visible"/>
                                      </p:to>
                                    </p:set>
                                    <p:animEffect transition="in" filter="plus(in)">
                                      <p:cBhvr>
                                        <p:cTn id="297" dur="2000"/>
                                        <p:tgtEl>
                                          <p:spTgt spid="16"/>
                                        </p:tgtEl>
                                      </p:cBhvr>
                                    </p:animEffect>
                                  </p:childTnLst>
                                </p:cTn>
                              </p:par>
                              <p:par>
                                <p:cTn id="298" presetID="13" presetClass="entr" presetSubtype="16" fill="hold" grpId="1" nodeType="withEffect">
                                  <p:stCondLst>
                                    <p:cond delay="0"/>
                                  </p:stCondLst>
                                  <p:childTnLst>
                                    <p:set>
                                      <p:cBhvr>
                                        <p:cTn id="299" dur="1" fill="hold">
                                          <p:stCondLst>
                                            <p:cond delay="0"/>
                                          </p:stCondLst>
                                        </p:cTn>
                                        <p:tgtEl>
                                          <p:spTgt spid="17"/>
                                        </p:tgtEl>
                                        <p:attrNameLst>
                                          <p:attrName>style.visibility</p:attrName>
                                        </p:attrNameLst>
                                      </p:cBhvr>
                                      <p:to>
                                        <p:strVal val="visible"/>
                                      </p:to>
                                    </p:set>
                                    <p:animEffect transition="in" filter="plus(in)">
                                      <p:cBhvr>
                                        <p:cTn id="300" dur="2000"/>
                                        <p:tgtEl>
                                          <p:spTgt spid="17"/>
                                        </p:tgtEl>
                                      </p:cBhvr>
                                    </p:animEffect>
                                  </p:childTnLst>
                                </p:cTn>
                              </p:par>
                              <p:par>
                                <p:cTn id="301" presetID="13" presetClass="entr" presetSubtype="16" fill="hold" grpId="1" nodeType="withEffect">
                                  <p:stCondLst>
                                    <p:cond delay="0"/>
                                  </p:stCondLst>
                                  <p:childTnLst>
                                    <p:set>
                                      <p:cBhvr>
                                        <p:cTn id="302" dur="1" fill="hold">
                                          <p:stCondLst>
                                            <p:cond delay="0"/>
                                          </p:stCondLst>
                                        </p:cTn>
                                        <p:tgtEl>
                                          <p:spTgt spid="18"/>
                                        </p:tgtEl>
                                        <p:attrNameLst>
                                          <p:attrName>style.visibility</p:attrName>
                                        </p:attrNameLst>
                                      </p:cBhvr>
                                      <p:to>
                                        <p:strVal val="visible"/>
                                      </p:to>
                                    </p:set>
                                    <p:animEffect transition="in" filter="plus(in)">
                                      <p:cBhvr>
                                        <p:cTn id="303" dur="2000"/>
                                        <p:tgtEl>
                                          <p:spTgt spid="18"/>
                                        </p:tgtEl>
                                      </p:cBhvr>
                                    </p:animEffect>
                                  </p:childTnLst>
                                </p:cTn>
                              </p:par>
                              <p:par>
                                <p:cTn id="304" presetID="13" presetClass="entr" presetSubtype="16" fill="hold" grpId="1" nodeType="withEffect">
                                  <p:stCondLst>
                                    <p:cond delay="0"/>
                                  </p:stCondLst>
                                  <p:childTnLst>
                                    <p:set>
                                      <p:cBhvr>
                                        <p:cTn id="305" dur="1" fill="hold">
                                          <p:stCondLst>
                                            <p:cond delay="0"/>
                                          </p:stCondLst>
                                        </p:cTn>
                                        <p:tgtEl>
                                          <p:spTgt spid="19"/>
                                        </p:tgtEl>
                                        <p:attrNameLst>
                                          <p:attrName>style.visibility</p:attrName>
                                        </p:attrNameLst>
                                      </p:cBhvr>
                                      <p:to>
                                        <p:strVal val="visible"/>
                                      </p:to>
                                    </p:set>
                                    <p:animEffect transition="in" filter="plus(in)">
                                      <p:cBhvr>
                                        <p:cTn id="306" dur="2000"/>
                                        <p:tgtEl>
                                          <p:spTgt spid="19"/>
                                        </p:tgtEl>
                                      </p:cBhvr>
                                    </p:animEffect>
                                  </p:childTnLst>
                                </p:cTn>
                              </p:par>
                              <p:par>
                                <p:cTn id="307" presetID="13" presetClass="entr" presetSubtype="16" fill="hold" grpId="1" nodeType="withEffect">
                                  <p:stCondLst>
                                    <p:cond delay="0"/>
                                  </p:stCondLst>
                                  <p:childTnLst>
                                    <p:set>
                                      <p:cBhvr>
                                        <p:cTn id="308" dur="1" fill="hold">
                                          <p:stCondLst>
                                            <p:cond delay="0"/>
                                          </p:stCondLst>
                                        </p:cTn>
                                        <p:tgtEl>
                                          <p:spTgt spid="20"/>
                                        </p:tgtEl>
                                        <p:attrNameLst>
                                          <p:attrName>style.visibility</p:attrName>
                                        </p:attrNameLst>
                                      </p:cBhvr>
                                      <p:to>
                                        <p:strVal val="visible"/>
                                      </p:to>
                                    </p:set>
                                    <p:animEffect transition="in" filter="plus(in)">
                                      <p:cBhvr>
                                        <p:cTn id="309" dur="2000"/>
                                        <p:tgtEl>
                                          <p:spTgt spid="20"/>
                                        </p:tgtEl>
                                      </p:cBhvr>
                                    </p:animEffect>
                                  </p:childTnLst>
                                </p:cTn>
                              </p:par>
                              <p:par>
                                <p:cTn id="310" presetID="13" presetClass="entr" presetSubtype="16" fill="hold" grpId="1" nodeType="withEffect">
                                  <p:stCondLst>
                                    <p:cond delay="0"/>
                                  </p:stCondLst>
                                  <p:childTnLst>
                                    <p:set>
                                      <p:cBhvr>
                                        <p:cTn id="311" dur="1" fill="hold">
                                          <p:stCondLst>
                                            <p:cond delay="0"/>
                                          </p:stCondLst>
                                        </p:cTn>
                                        <p:tgtEl>
                                          <p:spTgt spid="21"/>
                                        </p:tgtEl>
                                        <p:attrNameLst>
                                          <p:attrName>style.visibility</p:attrName>
                                        </p:attrNameLst>
                                      </p:cBhvr>
                                      <p:to>
                                        <p:strVal val="visible"/>
                                      </p:to>
                                    </p:set>
                                    <p:animEffect transition="in" filter="plus(in)">
                                      <p:cBhvr>
                                        <p:cTn id="312" dur="2000"/>
                                        <p:tgtEl>
                                          <p:spTgt spid="21"/>
                                        </p:tgtEl>
                                      </p:cBhvr>
                                    </p:animEffect>
                                  </p:childTnLst>
                                </p:cTn>
                              </p:par>
                              <p:par>
                                <p:cTn id="313" presetID="13" presetClass="entr" presetSubtype="16" fill="hold" grpId="1" nodeType="withEffect">
                                  <p:stCondLst>
                                    <p:cond delay="0"/>
                                  </p:stCondLst>
                                  <p:childTnLst>
                                    <p:set>
                                      <p:cBhvr>
                                        <p:cTn id="314" dur="1" fill="hold">
                                          <p:stCondLst>
                                            <p:cond delay="0"/>
                                          </p:stCondLst>
                                        </p:cTn>
                                        <p:tgtEl>
                                          <p:spTgt spid="22"/>
                                        </p:tgtEl>
                                        <p:attrNameLst>
                                          <p:attrName>style.visibility</p:attrName>
                                        </p:attrNameLst>
                                      </p:cBhvr>
                                      <p:to>
                                        <p:strVal val="visible"/>
                                      </p:to>
                                    </p:set>
                                    <p:animEffect transition="in" filter="plus(in)">
                                      <p:cBhvr>
                                        <p:cTn id="315" dur="2000"/>
                                        <p:tgtEl>
                                          <p:spTgt spid="22"/>
                                        </p:tgtEl>
                                      </p:cBhvr>
                                    </p:animEffect>
                                  </p:childTnLst>
                                </p:cTn>
                              </p:par>
                              <p:par>
                                <p:cTn id="316" presetID="13" presetClass="entr" presetSubtype="16" fill="hold" grpId="1" nodeType="withEffect">
                                  <p:stCondLst>
                                    <p:cond delay="0"/>
                                  </p:stCondLst>
                                  <p:childTnLst>
                                    <p:set>
                                      <p:cBhvr>
                                        <p:cTn id="317" dur="1" fill="hold">
                                          <p:stCondLst>
                                            <p:cond delay="0"/>
                                          </p:stCondLst>
                                        </p:cTn>
                                        <p:tgtEl>
                                          <p:spTgt spid="23"/>
                                        </p:tgtEl>
                                        <p:attrNameLst>
                                          <p:attrName>style.visibility</p:attrName>
                                        </p:attrNameLst>
                                      </p:cBhvr>
                                      <p:to>
                                        <p:strVal val="visible"/>
                                      </p:to>
                                    </p:set>
                                    <p:animEffect transition="in" filter="plus(in)">
                                      <p:cBhvr>
                                        <p:cTn id="318" dur="2000"/>
                                        <p:tgtEl>
                                          <p:spTgt spid="23"/>
                                        </p:tgtEl>
                                      </p:cBhvr>
                                    </p:animEffect>
                                  </p:childTnLst>
                                </p:cTn>
                              </p:par>
                              <p:par>
                                <p:cTn id="319" presetID="13" presetClass="entr" presetSubtype="16" fill="hold" grpId="1" nodeType="withEffect">
                                  <p:stCondLst>
                                    <p:cond delay="0"/>
                                  </p:stCondLst>
                                  <p:childTnLst>
                                    <p:set>
                                      <p:cBhvr>
                                        <p:cTn id="320" dur="1" fill="hold">
                                          <p:stCondLst>
                                            <p:cond delay="0"/>
                                          </p:stCondLst>
                                        </p:cTn>
                                        <p:tgtEl>
                                          <p:spTgt spid="24"/>
                                        </p:tgtEl>
                                        <p:attrNameLst>
                                          <p:attrName>style.visibility</p:attrName>
                                        </p:attrNameLst>
                                      </p:cBhvr>
                                      <p:to>
                                        <p:strVal val="visible"/>
                                      </p:to>
                                    </p:set>
                                    <p:animEffect transition="in" filter="plus(in)">
                                      <p:cBhvr>
                                        <p:cTn id="321" dur="2000"/>
                                        <p:tgtEl>
                                          <p:spTgt spid="24"/>
                                        </p:tgtEl>
                                      </p:cBhvr>
                                    </p:animEffect>
                                  </p:childTnLst>
                                </p:cTn>
                              </p:par>
                              <p:par>
                                <p:cTn id="322" presetID="13" presetClass="entr" presetSubtype="16" fill="hold" grpId="1" nodeType="withEffect">
                                  <p:stCondLst>
                                    <p:cond delay="0"/>
                                  </p:stCondLst>
                                  <p:childTnLst>
                                    <p:set>
                                      <p:cBhvr>
                                        <p:cTn id="323" dur="1" fill="hold">
                                          <p:stCondLst>
                                            <p:cond delay="0"/>
                                          </p:stCondLst>
                                        </p:cTn>
                                        <p:tgtEl>
                                          <p:spTgt spid="25"/>
                                        </p:tgtEl>
                                        <p:attrNameLst>
                                          <p:attrName>style.visibility</p:attrName>
                                        </p:attrNameLst>
                                      </p:cBhvr>
                                      <p:to>
                                        <p:strVal val="visible"/>
                                      </p:to>
                                    </p:set>
                                    <p:animEffect transition="in" filter="plus(in)">
                                      <p:cBhvr>
                                        <p:cTn id="324" dur="2000"/>
                                        <p:tgtEl>
                                          <p:spTgt spid="25"/>
                                        </p:tgtEl>
                                      </p:cBhvr>
                                    </p:animEffect>
                                  </p:childTnLst>
                                </p:cTn>
                              </p:par>
                              <p:par>
                                <p:cTn id="325" presetID="13" presetClass="entr" presetSubtype="16" fill="hold" grpId="1" nodeType="withEffect">
                                  <p:stCondLst>
                                    <p:cond delay="0"/>
                                  </p:stCondLst>
                                  <p:childTnLst>
                                    <p:set>
                                      <p:cBhvr>
                                        <p:cTn id="326" dur="1" fill="hold">
                                          <p:stCondLst>
                                            <p:cond delay="0"/>
                                          </p:stCondLst>
                                        </p:cTn>
                                        <p:tgtEl>
                                          <p:spTgt spid="26"/>
                                        </p:tgtEl>
                                        <p:attrNameLst>
                                          <p:attrName>style.visibility</p:attrName>
                                        </p:attrNameLst>
                                      </p:cBhvr>
                                      <p:to>
                                        <p:strVal val="visible"/>
                                      </p:to>
                                    </p:set>
                                    <p:animEffect transition="in" filter="plus(in)">
                                      <p:cBhvr>
                                        <p:cTn id="327" dur="2000"/>
                                        <p:tgtEl>
                                          <p:spTgt spid="26"/>
                                        </p:tgtEl>
                                      </p:cBhvr>
                                    </p:animEffect>
                                  </p:childTnLst>
                                </p:cTn>
                              </p:par>
                              <p:par>
                                <p:cTn id="328" presetID="13" presetClass="entr" presetSubtype="16" fill="hold" grpId="1" nodeType="withEffect">
                                  <p:stCondLst>
                                    <p:cond delay="0"/>
                                  </p:stCondLst>
                                  <p:childTnLst>
                                    <p:set>
                                      <p:cBhvr>
                                        <p:cTn id="329" dur="1" fill="hold">
                                          <p:stCondLst>
                                            <p:cond delay="0"/>
                                          </p:stCondLst>
                                        </p:cTn>
                                        <p:tgtEl>
                                          <p:spTgt spid="27"/>
                                        </p:tgtEl>
                                        <p:attrNameLst>
                                          <p:attrName>style.visibility</p:attrName>
                                        </p:attrNameLst>
                                      </p:cBhvr>
                                      <p:to>
                                        <p:strVal val="visible"/>
                                      </p:to>
                                    </p:set>
                                    <p:animEffect transition="in" filter="plus(in)">
                                      <p:cBhvr>
                                        <p:cTn id="330" dur="2000"/>
                                        <p:tgtEl>
                                          <p:spTgt spid="27"/>
                                        </p:tgtEl>
                                      </p:cBhvr>
                                    </p:animEffect>
                                  </p:childTnLst>
                                </p:cTn>
                              </p:par>
                              <p:par>
                                <p:cTn id="331" presetID="13" presetClass="entr" presetSubtype="16" fill="hold" grpId="1" nodeType="withEffect">
                                  <p:stCondLst>
                                    <p:cond delay="0"/>
                                  </p:stCondLst>
                                  <p:childTnLst>
                                    <p:set>
                                      <p:cBhvr>
                                        <p:cTn id="332" dur="1" fill="hold">
                                          <p:stCondLst>
                                            <p:cond delay="0"/>
                                          </p:stCondLst>
                                        </p:cTn>
                                        <p:tgtEl>
                                          <p:spTgt spid="28"/>
                                        </p:tgtEl>
                                        <p:attrNameLst>
                                          <p:attrName>style.visibility</p:attrName>
                                        </p:attrNameLst>
                                      </p:cBhvr>
                                      <p:to>
                                        <p:strVal val="visible"/>
                                      </p:to>
                                    </p:set>
                                    <p:animEffect transition="in" filter="plus(in)">
                                      <p:cBhvr>
                                        <p:cTn id="333" dur="2000"/>
                                        <p:tgtEl>
                                          <p:spTgt spid="28"/>
                                        </p:tgtEl>
                                      </p:cBhvr>
                                    </p:animEffect>
                                  </p:childTnLst>
                                </p:cTn>
                              </p:par>
                              <p:par>
                                <p:cTn id="334" presetID="13" presetClass="entr" presetSubtype="16" fill="hold" grpId="1" nodeType="withEffect">
                                  <p:stCondLst>
                                    <p:cond delay="0"/>
                                  </p:stCondLst>
                                  <p:childTnLst>
                                    <p:set>
                                      <p:cBhvr>
                                        <p:cTn id="335" dur="1" fill="hold">
                                          <p:stCondLst>
                                            <p:cond delay="0"/>
                                          </p:stCondLst>
                                        </p:cTn>
                                        <p:tgtEl>
                                          <p:spTgt spid="29"/>
                                        </p:tgtEl>
                                        <p:attrNameLst>
                                          <p:attrName>style.visibility</p:attrName>
                                        </p:attrNameLst>
                                      </p:cBhvr>
                                      <p:to>
                                        <p:strVal val="visible"/>
                                      </p:to>
                                    </p:set>
                                    <p:animEffect transition="in" filter="plus(in)">
                                      <p:cBhvr>
                                        <p:cTn id="336" dur="2000"/>
                                        <p:tgtEl>
                                          <p:spTgt spid="29"/>
                                        </p:tgtEl>
                                      </p:cBhvr>
                                    </p:animEffect>
                                  </p:childTnLst>
                                </p:cTn>
                              </p:par>
                              <p:par>
                                <p:cTn id="337" presetID="13" presetClass="entr" presetSubtype="16" fill="hold" grpId="1" nodeType="withEffect">
                                  <p:stCondLst>
                                    <p:cond delay="0"/>
                                  </p:stCondLst>
                                  <p:childTnLst>
                                    <p:set>
                                      <p:cBhvr>
                                        <p:cTn id="338" dur="1" fill="hold">
                                          <p:stCondLst>
                                            <p:cond delay="0"/>
                                          </p:stCondLst>
                                        </p:cTn>
                                        <p:tgtEl>
                                          <p:spTgt spid="30"/>
                                        </p:tgtEl>
                                        <p:attrNameLst>
                                          <p:attrName>style.visibility</p:attrName>
                                        </p:attrNameLst>
                                      </p:cBhvr>
                                      <p:to>
                                        <p:strVal val="visible"/>
                                      </p:to>
                                    </p:set>
                                    <p:animEffect transition="in" filter="plus(in)">
                                      <p:cBhvr>
                                        <p:cTn id="339" dur="2000"/>
                                        <p:tgtEl>
                                          <p:spTgt spid="30"/>
                                        </p:tgtEl>
                                      </p:cBhvr>
                                    </p:animEffect>
                                  </p:childTnLst>
                                </p:cTn>
                              </p:par>
                              <p:par>
                                <p:cTn id="340" presetID="13" presetClass="entr" presetSubtype="16" fill="hold" grpId="1" nodeType="withEffect">
                                  <p:stCondLst>
                                    <p:cond delay="0"/>
                                  </p:stCondLst>
                                  <p:childTnLst>
                                    <p:set>
                                      <p:cBhvr>
                                        <p:cTn id="341" dur="1" fill="hold">
                                          <p:stCondLst>
                                            <p:cond delay="0"/>
                                          </p:stCondLst>
                                        </p:cTn>
                                        <p:tgtEl>
                                          <p:spTgt spid="31"/>
                                        </p:tgtEl>
                                        <p:attrNameLst>
                                          <p:attrName>style.visibility</p:attrName>
                                        </p:attrNameLst>
                                      </p:cBhvr>
                                      <p:to>
                                        <p:strVal val="visible"/>
                                      </p:to>
                                    </p:set>
                                    <p:animEffect transition="in" filter="plus(in)">
                                      <p:cBhvr>
                                        <p:cTn id="342" dur="2000"/>
                                        <p:tgtEl>
                                          <p:spTgt spid="31"/>
                                        </p:tgtEl>
                                      </p:cBhvr>
                                    </p:animEffect>
                                  </p:childTnLst>
                                </p:cTn>
                              </p:par>
                              <p:par>
                                <p:cTn id="343" presetID="13" presetClass="entr" presetSubtype="16" fill="hold" grpId="1" nodeType="withEffect">
                                  <p:stCondLst>
                                    <p:cond delay="0"/>
                                  </p:stCondLst>
                                  <p:childTnLst>
                                    <p:set>
                                      <p:cBhvr>
                                        <p:cTn id="344" dur="1" fill="hold">
                                          <p:stCondLst>
                                            <p:cond delay="0"/>
                                          </p:stCondLst>
                                        </p:cTn>
                                        <p:tgtEl>
                                          <p:spTgt spid="32"/>
                                        </p:tgtEl>
                                        <p:attrNameLst>
                                          <p:attrName>style.visibility</p:attrName>
                                        </p:attrNameLst>
                                      </p:cBhvr>
                                      <p:to>
                                        <p:strVal val="visible"/>
                                      </p:to>
                                    </p:set>
                                    <p:animEffect transition="in" filter="plus(in)">
                                      <p:cBhvr>
                                        <p:cTn id="345" dur="2000"/>
                                        <p:tgtEl>
                                          <p:spTgt spid="32"/>
                                        </p:tgtEl>
                                      </p:cBhvr>
                                    </p:animEffect>
                                  </p:childTnLst>
                                </p:cTn>
                              </p:par>
                              <p:par>
                                <p:cTn id="346" presetID="13" presetClass="entr" presetSubtype="16" fill="hold" grpId="1" nodeType="withEffect">
                                  <p:stCondLst>
                                    <p:cond delay="0"/>
                                  </p:stCondLst>
                                  <p:childTnLst>
                                    <p:set>
                                      <p:cBhvr>
                                        <p:cTn id="347" dur="1" fill="hold">
                                          <p:stCondLst>
                                            <p:cond delay="0"/>
                                          </p:stCondLst>
                                        </p:cTn>
                                        <p:tgtEl>
                                          <p:spTgt spid="33"/>
                                        </p:tgtEl>
                                        <p:attrNameLst>
                                          <p:attrName>style.visibility</p:attrName>
                                        </p:attrNameLst>
                                      </p:cBhvr>
                                      <p:to>
                                        <p:strVal val="visible"/>
                                      </p:to>
                                    </p:set>
                                    <p:animEffect transition="in" filter="plus(in)">
                                      <p:cBhvr>
                                        <p:cTn id="348" dur="2000"/>
                                        <p:tgtEl>
                                          <p:spTgt spid="33"/>
                                        </p:tgtEl>
                                      </p:cBhvr>
                                    </p:animEffect>
                                  </p:childTnLst>
                                </p:cTn>
                              </p:par>
                              <p:par>
                                <p:cTn id="349" presetID="13" presetClass="entr" presetSubtype="16" fill="hold" grpId="1" nodeType="withEffect">
                                  <p:stCondLst>
                                    <p:cond delay="0"/>
                                  </p:stCondLst>
                                  <p:childTnLst>
                                    <p:set>
                                      <p:cBhvr>
                                        <p:cTn id="350" dur="1" fill="hold">
                                          <p:stCondLst>
                                            <p:cond delay="0"/>
                                          </p:stCondLst>
                                        </p:cTn>
                                        <p:tgtEl>
                                          <p:spTgt spid="34"/>
                                        </p:tgtEl>
                                        <p:attrNameLst>
                                          <p:attrName>style.visibility</p:attrName>
                                        </p:attrNameLst>
                                      </p:cBhvr>
                                      <p:to>
                                        <p:strVal val="visible"/>
                                      </p:to>
                                    </p:set>
                                    <p:animEffect transition="in" filter="plus(in)">
                                      <p:cBhvr>
                                        <p:cTn id="351" dur="2000"/>
                                        <p:tgtEl>
                                          <p:spTgt spid="34"/>
                                        </p:tgtEl>
                                      </p:cBhvr>
                                    </p:animEffect>
                                  </p:childTnLst>
                                </p:cTn>
                              </p:par>
                              <p:par>
                                <p:cTn id="352" presetID="13" presetClass="entr" presetSubtype="16" fill="hold" grpId="1" nodeType="withEffect">
                                  <p:stCondLst>
                                    <p:cond delay="0"/>
                                  </p:stCondLst>
                                  <p:childTnLst>
                                    <p:set>
                                      <p:cBhvr>
                                        <p:cTn id="353" dur="1" fill="hold">
                                          <p:stCondLst>
                                            <p:cond delay="0"/>
                                          </p:stCondLst>
                                        </p:cTn>
                                        <p:tgtEl>
                                          <p:spTgt spid="35"/>
                                        </p:tgtEl>
                                        <p:attrNameLst>
                                          <p:attrName>style.visibility</p:attrName>
                                        </p:attrNameLst>
                                      </p:cBhvr>
                                      <p:to>
                                        <p:strVal val="visible"/>
                                      </p:to>
                                    </p:set>
                                    <p:animEffect transition="in" filter="plus(in)">
                                      <p:cBhvr>
                                        <p:cTn id="354" dur="2000"/>
                                        <p:tgtEl>
                                          <p:spTgt spid="35"/>
                                        </p:tgtEl>
                                      </p:cBhvr>
                                    </p:animEffect>
                                  </p:childTnLst>
                                </p:cTn>
                              </p:par>
                              <p:par>
                                <p:cTn id="355" presetID="13" presetClass="entr" presetSubtype="16" fill="hold" grpId="1" nodeType="withEffect">
                                  <p:stCondLst>
                                    <p:cond delay="0"/>
                                  </p:stCondLst>
                                  <p:childTnLst>
                                    <p:set>
                                      <p:cBhvr>
                                        <p:cTn id="356" dur="1" fill="hold">
                                          <p:stCondLst>
                                            <p:cond delay="0"/>
                                          </p:stCondLst>
                                        </p:cTn>
                                        <p:tgtEl>
                                          <p:spTgt spid="36"/>
                                        </p:tgtEl>
                                        <p:attrNameLst>
                                          <p:attrName>style.visibility</p:attrName>
                                        </p:attrNameLst>
                                      </p:cBhvr>
                                      <p:to>
                                        <p:strVal val="visible"/>
                                      </p:to>
                                    </p:set>
                                    <p:animEffect transition="in" filter="plus(in)">
                                      <p:cBhvr>
                                        <p:cTn id="357" dur="2000"/>
                                        <p:tgtEl>
                                          <p:spTgt spid="36"/>
                                        </p:tgtEl>
                                      </p:cBhvr>
                                    </p:animEffect>
                                  </p:childTnLst>
                                </p:cTn>
                              </p:par>
                              <p:par>
                                <p:cTn id="358" presetID="13" presetClass="entr" presetSubtype="16" fill="hold" grpId="1" nodeType="withEffect">
                                  <p:stCondLst>
                                    <p:cond delay="0"/>
                                  </p:stCondLst>
                                  <p:childTnLst>
                                    <p:set>
                                      <p:cBhvr>
                                        <p:cTn id="359" dur="1" fill="hold">
                                          <p:stCondLst>
                                            <p:cond delay="0"/>
                                          </p:stCondLst>
                                        </p:cTn>
                                        <p:tgtEl>
                                          <p:spTgt spid="37"/>
                                        </p:tgtEl>
                                        <p:attrNameLst>
                                          <p:attrName>style.visibility</p:attrName>
                                        </p:attrNameLst>
                                      </p:cBhvr>
                                      <p:to>
                                        <p:strVal val="visible"/>
                                      </p:to>
                                    </p:set>
                                    <p:animEffect transition="in" filter="plus(in)">
                                      <p:cBhvr>
                                        <p:cTn id="360" dur="2000"/>
                                        <p:tgtEl>
                                          <p:spTgt spid="37"/>
                                        </p:tgtEl>
                                      </p:cBhvr>
                                    </p:animEffect>
                                  </p:childTnLst>
                                </p:cTn>
                              </p:par>
                              <p:par>
                                <p:cTn id="361" presetID="13" presetClass="entr" presetSubtype="16" fill="hold" grpId="1" nodeType="withEffect">
                                  <p:stCondLst>
                                    <p:cond delay="0"/>
                                  </p:stCondLst>
                                  <p:childTnLst>
                                    <p:set>
                                      <p:cBhvr>
                                        <p:cTn id="362" dur="1" fill="hold">
                                          <p:stCondLst>
                                            <p:cond delay="0"/>
                                          </p:stCondLst>
                                        </p:cTn>
                                        <p:tgtEl>
                                          <p:spTgt spid="38"/>
                                        </p:tgtEl>
                                        <p:attrNameLst>
                                          <p:attrName>style.visibility</p:attrName>
                                        </p:attrNameLst>
                                      </p:cBhvr>
                                      <p:to>
                                        <p:strVal val="visible"/>
                                      </p:to>
                                    </p:set>
                                    <p:animEffect transition="in" filter="plus(in)">
                                      <p:cBhvr>
                                        <p:cTn id="363" dur="2000"/>
                                        <p:tgtEl>
                                          <p:spTgt spid="38"/>
                                        </p:tgtEl>
                                      </p:cBhvr>
                                    </p:animEffect>
                                  </p:childTnLst>
                                </p:cTn>
                              </p:par>
                              <p:par>
                                <p:cTn id="364" presetID="13" presetClass="entr" presetSubtype="16" fill="hold" grpId="1" nodeType="withEffect">
                                  <p:stCondLst>
                                    <p:cond delay="0"/>
                                  </p:stCondLst>
                                  <p:childTnLst>
                                    <p:set>
                                      <p:cBhvr>
                                        <p:cTn id="365" dur="1" fill="hold">
                                          <p:stCondLst>
                                            <p:cond delay="0"/>
                                          </p:stCondLst>
                                        </p:cTn>
                                        <p:tgtEl>
                                          <p:spTgt spid="39"/>
                                        </p:tgtEl>
                                        <p:attrNameLst>
                                          <p:attrName>style.visibility</p:attrName>
                                        </p:attrNameLst>
                                      </p:cBhvr>
                                      <p:to>
                                        <p:strVal val="visible"/>
                                      </p:to>
                                    </p:set>
                                    <p:animEffect transition="in" filter="plus(in)">
                                      <p:cBhvr>
                                        <p:cTn id="366" dur="2000"/>
                                        <p:tgtEl>
                                          <p:spTgt spid="39"/>
                                        </p:tgtEl>
                                      </p:cBhvr>
                                    </p:animEffect>
                                  </p:childTnLst>
                                </p:cTn>
                              </p:par>
                              <p:par>
                                <p:cTn id="367" presetID="8" presetClass="emph" presetSubtype="0" fill="hold" grpId="4" nodeType="withEffect">
                                  <p:stCondLst>
                                    <p:cond delay="0"/>
                                  </p:stCondLst>
                                  <p:childTnLst>
                                    <p:animRot by="21600000">
                                      <p:cBhvr>
                                        <p:cTn id="368" dur="2000" fill="hold"/>
                                        <p:tgtEl>
                                          <p:spTgt spid="4"/>
                                        </p:tgtEl>
                                        <p:attrNameLst>
                                          <p:attrName>r</p:attrName>
                                        </p:attrNameLst>
                                      </p:cBhvr>
                                    </p:animRot>
                                  </p:childTnLst>
                                </p:cTn>
                              </p:par>
                              <p:par>
                                <p:cTn id="369" presetID="8" presetClass="emph" presetSubtype="0" fill="hold" grpId="4" nodeType="withEffect">
                                  <p:stCondLst>
                                    <p:cond delay="0"/>
                                  </p:stCondLst>
                                  <p:childTnLst>
                                    <p:animRot by="-21600000">
                                      <p:cBhvr>
                                        <p:cTn id="370" dur="2000" fill="hold"/>
                                        <p:tgtEl>
                                          <p:spTgt spid="5"/>
                                        </p:tgtEl>
                                        <p:attrNameLst>
                                          <p:attrName>r</p:attrName>
                                        </p:attrNameLst>
                                      </p:cBhvr>
                                    </p:animRot>
                                  </p:childTnLst>
                                </p:cTn>
                              </p:par>
                              <p:par>
                                <p:cTn id="371" presetID="8" presetClass="emph" presetSubtype="0" fill="hold" grpId="4" nodeType="withEffect">
                                  <p:stCondLst>
                                    <p:cond delay="0"/>
                                  </p:stCondLst>
                                  <p:childTnLst>
                                    <p:animRot by="21600000">
                                      <p:cBhvr>
                                        <p:cTn id="372" dur="2000" fill="hold"/>
                                        <p:tgtEl>
                                          <p:spTgt spid="6"/>
                                        </p:tgtEl>
                                        <p:attrNameLst>
                                          <p:attrName>r</p:attrName>
                                        </p:attrNameLst>
                                      </p:cBhvr>
                                    </p:animRot>
                                  </p:childTnLst>
                                </p:cTn>
                              </p:par>
                              <p:par>
                                <p:cTn id="373" presetID="8" presetClass="emph" presetSubtype="0" fill="hold" grpId="4" nodeType="withEffect">
                                  <p:stCondLst>
                                    <p:cond delay="0"/>
                                  </p:stCondLst>
                                  <p:childTnLst>
                                    <p:animRot by="-21600000">
                                      <p:cBhvr>
                                        <p:cTn id="374" dur="2000" fill="hold"/>
                                        <p:tgtEl>
                                          <p:spTgt spid="7"/>
                                        </p:tgtEl>
                                        <p:attrNameLst>
                                          <p:attrName>r</p:attrName>
                                        </p:attrNameLst>
                                      </p:cBhvr>
                                    </p:animRot>
                                  </p:childTnLst>
                                </p:cTn>
                              </p:par>
                              <p:par>
                                <p:cTn id="375" presetID="8" presetClass="emph" presetSubtype="0" fill="hold" grpId="4" nodeType="withEffect">
                                  <p:stCondLst>
                                    <p:cond delay="0"/>
                                  </p:stCondLst>
                                  <p:childTnLst>
                                    <p:animRot by="21600000">
                                      <p:cBhvr>
                                        <p:cTn id="376" dur="2000" fill="hold"/>
                                        <p:tgtEl>
                                          <p:spTgt spid="8"/>
                                        </p:tgtEl>
                                        <p:attrNameLst>
                                          <p:attrName>r</p:attrName>
                                        </p:attrNameLst>
                                      </p:cBhvr>
                                    </p:animRot>
                                  </p:childTnLst>
                                </p:cTn>
                              </p:par>
                              <p:par>
                                <p:cTn id="377" presetID="8" presetClass="emph" presetSubtype="0" fill="hold" grpId="4" nodeType="withEffect">
                                  <p:stCondLst>
                                    <p:cond delay="0"/>
                                  </p:stCondLst>
                                  <p:childTnLst>
                                    <p:animRot by="-21600000">
                                      <p:cBhvr>
                                        <p:cTn id="378" dur="2000" fill="hold"/>
                                        <p:tgtEl>
                                          <p:spTgt spid="9"/>
                                        </p:tgtEl>
                                        <p:attrNameLst>
                                          <p:attrName>r</p:attrName>
                                        </p:attrNameLst>
                                      </p:cBhvr>
                                    </p:animRot>
                                  </p:childTnLst>
                                </p:cTn>
                              </p:par>
                              <p:par>
                                <p:cTn id="379" presetID="8" presetClass="emph" presetSubtype="0" fill="hold" grpId="4" nodeType="withEffect">
                                  <p:stCondLst>
                                    <p:cond delay="0"/>
                                  </p:stCondLst>
                                  <p:childTnLst>
                                    <p:animRot by="21600000">
                                      <p:cBhvr>
                                        <p:cTn id="380" dur="2000" fill="hold"/>
                                        <p:tgtEl>
                                          <p:spTgt spid="10"/>
                                        </p:tgtEl>
                                        <p:attrNameLst>
                                          <p:attrName>r</p:attrName>
                                        </p:attrNameLst>
                                      </p:cBhvr>
                                    </p:animRot>
                                  </p:childTnLst>
                                </p:cTn>
                              </p:par>
                              <p:par>
                                <p:cTn id="381" presetID="8" presetClass="emph" presetSubtype="0" fill="hold" grpId="4" nodeType="withEffect">
                                  <p:stCondLst>
                                    <p:cond delay="0"/>
                                  </p:stCondLst>
                                  <p:childTnLst>
                                    <p:animRot by="-21600000">
                                      <p:cBhvr>
                                        <p:cTn id="382" dur="2000" fill="hold"/>
                                        <p:tgtEl>
                                          <p:spTgt spid="11"/>
                                        </p:tgtEl>
                                        <p:attrNameLst>
                                          <p:attrName>r</p:attrName>
                                        </p:attrNameLst>
                                      </p:cBhvr>
                                    </p:animRot>
                                  </p:childTnLst>
                                </p:cTn>
                              </p:par>
                              <p:par>
                                <p:cTn id="383" presetID="8" presetClass="emph" presetSubtype="0" fill="hold" grpId="4" nodeType="withEffect">
                                  <p:stCondLst>
                                    <p:cond delay="0"/>
                                  </p:stCondLst>
                                  <p:childTnLst>
                                    <p:animRot by="21600000">
                                      <p:cBhvr>
                                        <p:cTn id="384" dur="2000" fill="hold"/>
                                        <p:tgtEl>
                                          <p:spTgt spid="12"/>
                                        </p:tgtEl>
                                        <p:attrNameLst>
                                          <p:attrName>r</p:attrName>
                                        </p:attrNameLst>
                                      </p:cBhvr>
                                    </p:animRot>
                                  </p:childTnLst>
                                </p:cTn>
                              </p:par>
                              <p:par>
                                <p:cTn id="385" presetID="8" presetClass="emph" presetSubtype="0" fill="hold" grpId="4" nodeType="withEffect">
                                  <p:stCondLst>
                                    <p:cond delay="0"/>
                                  </p:stCondLst>
                                  <p:childTnLst>
                                    <p:animRot by="-21600000">
                                      <p:cBhvr>
                                        <p:cTn id="386" dur="2000" fill="hold"/>
                                        <p:tgtEl>
                                          <p:spTgt spid="13"/>
                                        </p:tgtEl>
                                        <p:attrNameLst>
                                          <p:attrName>r</p:attrName>
                                        </p:attrNameLst>
                                      </p:cBhvr>
                                    </p:animRot>
                                  </p:childTnLst>
                                </p:cTn>
                              </p:par>
                              <p:par>
                                <p:cTn id="387" presetID="8" presetClass="emph" presetSubtype="0" fill="hold" grpId="4" nodeType="withEffect">
                                  <p:stCondLst>
                                    <p:cond delay="0"/>
                                  </p:stCondLst>
                                  <p:childTnLst>
                                    <p:animRot by="21600000">
                                      <p:cBhvr>
                                        <p:cTn id="388" dur="2000" fill="hold"/>
                                        <p:tgtEl>
                                          <p:spTgt spid="14"/>
                                        </p:tgtEl>
                                        <p:attrNameLst>
                                          <p:attrName>r</p:attrName>
                                        </p:attrNameLst>
                                      </p:cBhvr>
                                    </p:animRot>
                                  </p:childTnLst>
                                </p:cTn>
                              </p:par>
                              <p:par>
                                <p:cTn id="389" presetID="8" presetClass="emph" presetSubtype="0" fill="hold" grpId="4" nodeType="withEffect">
                                  <p:stCondLst>
                                    <p:cond delay="0"/>
                                  </p:stCondLst>
                                  <p:childTnLst>
                                    <p:animRot by="-21600000">
                                      <p:cBhvr>
                                        <p:cTn id="390" dur="2000" fill="hold"/>
                                        <p:tgtEl>
                                          <p:spTgt spid="15"/>
                                        </p:tgtEl>
                                        <p:attrNameLst>
                                          <p:attrName>r</p:attrName>
                                        </p:attrNameLst>
                                      </p:cBhvr>
                                    </p:animRot>
                                  </p:childTnLst>
                                </p:cTn>
                              </p:par>
                              <p:par>
                                <p:cTn id="391" presetID="8" presetClass="emph" presetSubtype="0" fill="hold" grpId="4" nodeType="withEffect">
                                  <p:stCondLst>
                                    <p:cond delay="0"/>
                                  </p:stCondLst>
                                  <p:childTnLst>
                                    <p:animRot by="21600000">
                                      <p:cBhvr>
                                        <p:cTn id="392" dur="2000" fill="hold"/>
                                        <p:tgtEl>
                                          <p:spTgt spid="16"/>
                                        </p:tgtEl>
                                        <p:attrNameLst>
                                          <p:attrName>r</p:attrName>
                                        </p:attrNameLst>
                                      </p:cBhvr>
                                    </p:animRot>
                                  </p:childTnLst>
                                </p:cTn>
                              </p:par>
                              <p:par>
                                <p:cTn id="393" presetID="8" presetClass="emph" presetSubtype="0" fill="hold" grpId="4" nodeType="withEffect">
                                  <p:stCondLst>
                                    <p:cond delay="0"/>
                                  </p:stCondLst>
                                  <p:childTnLst>
                                    <p:animRot by="-21600000">
                                      <p:cBhvr>
                                        <p:cTn id="394" dur="2000" fill="hold"/>
                                        <p:tgtEl>
                                          <p:spTgt spid="17"/>
                                        </p:tgtEl>
                                        <p:attrNameLst>
                                          <p:attrName>r</p:attrName>
                                        </p:attrNameLst>
                                      </p:cBhvr>
                                    </p:animRot>
                                  </p:childTnLst>
                                </p:cTn>
                              </p:par>
                              <p:par>
                                <p:cTn id="395" presetID="8" presetClass="emph" presetSubtype="0" fill="hold" grpId="4" nodeType="withEffect">
                                  <p:stCondLst>
                                    <p:cond delay="0"/>
                                  </p:stCondLst>
                                  <p:childTnLst>
                                    <p:animRot by="21600000">
                                      <p:cBhvr>
                                        <p:cTn id="396" dur="2000" fill="hold"/>
                                        <p:tgtEl>
                                          <p:spTgt spid="18"/>
                                        </p:tgtEl>
                                        <p:attrNameLst>
                                          <p:attrName>r</p:attrName>
                                        </p:attrNameLst>
                                      </p:cBhvr>
                                    </p:animRot>
                                  </p:childTnLst>
                                </p:cTn>
                              </p:par>
                              <p:par>
                                <p:cTn id="397" presetID="8" presetClass="emph" presetSubtype="0" fill="hold" grpId="4" nodeType="withEffect">
                                  <p:stCondLst>
                                    <p:cond delay="0"/>
                                  </p:stCondLst>
                                  <p:childTnLst>
                                    <p:animRot by="-21600000">
                                      <p:cBhvr>
                                        <p:cTn id="398" dur="2000" fill="hold"/>
                                        <p:tgtEl>
                                          <p:spTgt spid="19"/>
                                        </p:tgtEl>
                                        <p:attrNameLst>
                                          <p:attrName>r</p:attrName>
                                        </p:attrNameLst>
                                      </p:cBhvr>
                                    </p:animRot>
                                  </p:childTnLst>
                                </p:cTn>
                              </p:par>
                              <p:par>
                                <p:cTn id="399" presetID="8" presetClass="emph" presetSubtype="0" fill="hold" grpId="4" nodeType="withEffect">
                                  <p:stCondLst>
                                    <p:cond delay="0"/>
                                  </p:stCondLst>
                                  <p:childTnLst>
                                    <p:animRot by="21600000">
                                      <p:cBhvr>
                                        <p:cTn id="400" dur="2000" fill="hold"/>
                                        <p:tgtEl>
                                          <p:spTgt spid="20"/>
                                        </p:tgtEl>
                                        <p:attrNameLst>
                                          <p:attrName>r</p:attrName>
                                        </p:attrNameLst>
                                      </p:cBhvr>
                                    </p:animRot>
                                  </p:childTnLst>
                                </p:cTn>
                              </p:par>
                              <p:par>
                                <p:cTn id="401" presetID="8" presetClass="emph" presetSubtype="0" fill="hold" grpId="4" nodeType="withEffect">
                                  <p:stCondLst>
                                    <p:cond delay="0"/>
                                  </p:stCondLst>
                                  <p:childTnLst>
                                    <p:animRot by="-21600000">
                                      <p:cBhvr>
                                        <p:cTn id="402" dur="2000" fill="hold"/>
                                        <p:tgtEl>
                                          <p:spTgt spid="21"/>
                                        </p:tgtEl>
                                        <p:attrNameLst>
                                          <p:attrName>r</p:attrName>
                                        </p:attrNameLst>
                                      </p:cBhvr>
                                    </p:animRot>
                                  </p:childTnLst>
                                </p:cTn>
                              </p:par>
                              <p:par>
                                <p:cTn id="403" presetID="8" presetClass="emph" presetSubtype="0" fill="hold" grpId="4" nodeType="withEffect">
                                  <p:stCondLst>
                                    <p:cond delay="0"/>
                                  </p:stCondLst>
                                  <p:childTnLst>
                                    <p:animRot by="21600000">
                                      <p:cBhvr>
                                        <p:cTn id="404" dur="2000" fill="hold"/>
                                        <p:tgtEl>
                                          <p:spTgt spid="22"/>
                                        </p:tgtEl>
                                        <p:attrNameLst>
                                          <p:attrName>r</p:attrName>
                                        </p:attrNameLst>
                                      </p:cBhvr>
                                    </p:animRot>
                                  </p:childTnLst>
                                </p:cTn>
                              </p:par>
                              <p:par>
                                <p:cTn id="405" presetID="8" presetClass="emph" presetSubtype="0" fill="hold" grpId="4" nodeType="withEffect">
                                  <p:stCondLst>
                                    <p:cond delay="0"/>
                                  </p:stCondLst>
                                  <p:childTnLst>
                                    <p:animRot by="-21600000">
                                      <p:cBhvr>
                                        <p:cTn id="406" dur="2000" fill="hold"/>
                                        <p:tgtEl>
                                          <p:spTgt spid="23"/>
                                        </p:tgtEl>
                                        <p:attrNameLst>
                                          <p:attrName>r</p:attrName>
                                        </p:attrNameLst>
                                      </p:cBhvr>
                                    </p:animRot>
                                  </p:childTnLst>
                                </p:cTn>
                              </p:par>
                              <p:par>
                                <p:cTn id="407" presetID="8" presetClass="emph" presetSubtype="0" fill="hold" grpId="4" nodeType="withEffect">
                                  <p:stCondLst>
                                    <p:cond delay="0"/>
                                  </p:stCondLst>
                                  <p:childTnLst>
                                    <p:animRot by="21600000">
                                      <p:cBhvr>
                                        <p:cTn id="408" dur="2000" fill="hold"/>
                                        <p:tgtEl>
                                          <p:spTgt spid="24"/>
                                        </p:tgtEl>
                                        <p:attrNameLst>
                                          <p:attrName>r</p:attrName>
                                        </p:attrNameLst>
                                      </p:cBhvr>
                                    </p:animRot>
                                  </p:childTnLst>
                                </p:cTn>
                              </p:par>
                              <p:par>
                                <p:cTn id="409" presetID="8" presetClass="emph" presetSubtype="0" fill="hold" grpId="4" nodeType="withEffect">
                                  <p:stCondLst>
                                    <p:cond delay="0"/>
                                  </p:stCondLst>
                                  <p:childTnLst>
                                    <p:animRot by="-21600000">
                                      <p:cBhvr>
                                        <p:cTn id="410" dur="2000" fill="hold"/>
                                        <p:tgtEl>
                                          <p:spTgt spid="25"/>
                                        </p:tgtEl>
                                        <p:attrNameLst>
                                          <p:attrName>r</p:attrName>
                                        </p:attrNameLst>
                                      </p:cBhvr>
                                    </p:animRot>
                                  </p:childTnLst>
                                </p:cTn>
                              </p:par>
                              <p:par>
                                <p:cTn id="411" presetID="8" presetClass="emph" presetSubtype="0" fill="hold" grpId="4" nodeType="withEffect">
                                  <p:stCondLst>
                                    <p:cond delay="0"/>
                                  </p:stCondLst>
                                  <p:childTnLst>
                                    <p:animRot by="21600000">
                                      <p:cBhvr>
                                        <p:cTn id="412" dur="2000" fill="hold"/>
                                        <p:tgtEl>
                                          <p:spTgt spid="26"/>
                                        </p:tgtEl>
                                        <p:attrNameLst>
                                          <p:attrName>r</p:attrName>
                                        </p:attrNameLst>
                                      </p:cBhvr>
                                    </p:animRot>
                                  </p:childTnLst>
                                </p:cTn>
                              </p:par>
                              <p:par>
                                <p:cTn id="413" presetID="8" presetClass="emph" presetSubtype="0" fill="hold" grpId="4" nodeType="withEffect">
                                  <p:stCondLst>
                                    <p:cond delay="0"/>
                                  </p:stCondLst>
                                  <p:childTnLst>
                                    <p:animRot by="-21600000">
                                      <p:cBhvr>
                                        <p:cTn id="414" dur="2000" fill="hold"/>
                                        <p:tgtEl>
                                          <p:spTgt spid="27"/>
                                        </p:tgtEl>
                                        <p:attrNameLst>
                                          <p:attrName>r</p:attrName>
                                        </p:attrNameLst>
                                      </p:cBhvr>
                                    </p:animRot>
                                  </p:childTnLst>
                                </p:cTn>
                              </p:par>
                              <p:par>
                                <p:cTn id="415" presetID="8" presetClass="emph" presetSubtype="0" fill="hold" grpId="4" nodeType="withEffect">
                                  <p:stCondLst>
                                    <p:cond delay="0"/>
                                  </p:stCondLst>
                                  <p:childTnLst>
                                    <p:animRot by="21600000">
                                      <p:cBhvr>
                                        <p:cTn id="416" dur="2000" fill="hold"/>
                                        <p:tgtEl>
                                          <p:spTgt spid="28"/>
                                        </p:tgtEl>
                                        <p:attrNameLst>
                                          <p:attrName>r</p:attrName>
                                        </p:attrNameLst>
                                      </p:cBhvr>
                                    </p:animRot>
                                  </p:childTnLst>
                                </p:cTn>
                              </p:par>
                              <p:par>
                                <p:cTn id="417" presetID="8" presetClass="emph" presetSubtype="0" fill="hold" grpId="4" nodeType="withEffect">
                                  <p:stCondLst>
                                    <p:cond delay="0"/>
                                  </p:stCondLst>
                                  <p:childTnLst>
                                    <p:animRot by="-21600000">
                                      <p:cBhvr>
                                        <p:cTn id="418" dur="2000" fill="hold"/>
                                        <p:tgtEl>
                                          <p:spTgt spid="29"/>
                                        </p:tgtEl>
                                        <p:attrNameLst>
                                          <p:attrName>r</p:attrName>
                                        </p:attrNameLst>
                                      </p:cBhvr>
                                    </p:animRot>
                                  </p:childTnLst>
                                </p:cTn>
                              </p:par>
                              <p:par>
                                <p:cTn id="419" presetID="8" presetClass="emph" presetSubtype="0" fill="hold" grpId="4" nodeType="withEffect">
                                  <p:stCondLst>
                                    <p:cond delay="0"/>
                                  </p:stCondLst>
                                  <p:childTnLst>
                                    <p:animRot by="21600000">
                                      <p:cBhvr>
                                        <p:cTn id="420" dur="2000" fill="hold"/>
                                        <p:tgtEl>
                                          <p:spTgt spid="30"/>
                                        </p:tgtEl>
                                        <p:attrNameLst>
                                          <p:attrName>r</p:attrName>
                                        </p:attrNameLst>
                                      </p:cBhvr>
                                    </p:animRot>
                                  </p:childTnLst>
                                </p:cTn>
                              </p:par>
                              <p:par>
                                <p:cTn id="421" presetID="8" presetClass="emph" presetSubtype="0" fill="hold" grpId="4" nodeType="withEffect">
                                  <p:stCondLst>
                                    <p:cond delay="0"/>
                                  </p:stCondLst>
                                  <p:childTnLst>
                                    <p:animRot by="-21600000">
                                      <p:cBhvr>
                                        <p:cTn id="422" dur="2000" fill="hold"/>
                                        <p:tgtEl>
                                          <p:spTgt spid="31"/>
                                        </p:tgtEl>
                                        <p:attrNameLst>
                                          <p:attrName>r</p:attrName>
                                        </p:attrNameLst>
                                      </p:cBhvr>
                                    </p:animRot>
                                  </p:childTnLst>
                                </p:cTn>
                              </p:par>
                              <p:par>
                                <p:cTn id="423" presetID="8" presetClass="emph" presetSubtype="0" fill="hold" grpId="4" nodeType="withEffect">
                                  <p:stCondLst>
                                    <p:cond delay="0"/>
                                  </p:stCondLst>
                                  <p:childTnLst>
                                    <p:animRot by="21600000">
                                      <p:cBhvr>
                                        <p:cTn id="424" dur="2000" fill="hold"/>
                                        <p:tgtEl>
                                          <p:spTgt spid="32"/>
                                        </p:tgtEl>
                                        <p:attrNameLst>
                                          <p:attrName>r</p:attrName>
                                        </p:attrNameLst>
                                      </p:cBhvr>
                                    </p:animRot>
                                  </p:childTnLst>
                                </p:cTn>
                              </p:par>
                              <p:par>
                                <p:cTn id="425" presetID="8" presetClass="emph" presetSubtype="0" fill="hold" grpId="4" nodeType="withEffect">
                                  <p:stCondLst>
                                    <p:cond delay="0"/>
                                  </p:stCondLst>
                                  <p:childTnLst>
                                    <p:animRot by="-21600000">
                                      <p:cBhvr>
                                        <p:cTn id="426" dur="2000" fill="hold"/>
                                        <p:tgtEl>
                                          <p:spTgt spid="33"/>
                                        </p:tgtEl>
                                        <p:attrNameLst>
                                          <p:attrName>r</p:attrName>
                                        </p:attrNameLst>
                                      </p:cBhvr>
                                    </p:animRot>
                                  </p:childTnLst>
                                </p:cTn>
                              </p:par>
                              <p:par>
                                <p:cTn id="427" presetID="8" presetClass="emph" presetSubtype="0" fill="hold" grpId="4" nodeType="withEffect">
                                  <p:stCondLst>
                                    <p:cond delay="0"/>
                                  </p:stCondLst>
                                  <p:childTnLst>
                                    <p:animRot by="21600000">
                                      <p:cBhvr>
                                        <p:cTn id="428" dur="2000" fill="hold"/>
                                        <p:tgtEl>
                                          <p:spTgt spid="34"/>
                                        </p:tgtEl>
                                        <p:attrNameLst>
                                          <p:attrName>r</p:attrName>
                                        </p:attrNameLst>
                                      </p:cBhvr>
                                    </p:animRot>
                                  </p:childTnLst>
                                </p:cTn>
                              </p:par>
                              <p:par>
                                <p:cTn id="429" presetID="8" presetClass="emph" presetSubtype="0" fill="hold" grpId="4" nodeType="withEffect">
                                  <p:stCondLst>
                                    <p:cond delay="0"/>
                                  </p:stCondLst>
                                  <p:childTnLst>
                                    <p:animRot by="-21600000">
                                      <p:cBhvr>
                                        <p:cTn id="430" dur="2000" fill="hold"/>
                                        <p:tgtEl>
                                          <p:spTgt spid="35"/>
                                        </p:tgtEl>
                                        <p:attrNameLst>
                                          <p:attrName>r</p:attrName>
                                        </p:attrNameLst>
                                      </p:cBhvr>
                                    </p:animRot>
                                  </p:childTnLst>
                                </p:cTn>
                              </p:par>
                              <p:par>
                                <p:cTn id="431" presetID="8" presetClass="emph" presetSubtype="0" fill="hold" grpId="4" nodeType="withEffect">
                                  <p:stCondLst>
                                    <p:cond delay="0"/>
                                  </p:stCondLst>
                                  <p:childTnLst>
                                    <p:animRot by="21600000">
                                      <p:cBhvr>
                                        <p:cTn id="432" dur="2000" fill="hold"/>
                                        <p:tgtEl>
                                          <p:spTgt spid="36"/>
                                        </p:tgtEl>
                                        <p:attrNameLst>
                                          <p:attrName>r</p:attrName>
                                        </p:attrNameLst>
                                      </p:cBhvr>
                                    </p:animRot>
                                  </p:childTnLst>
                                </p:cTn>
                              </p:par>
                              <p:par>
                                <p:cTn id="433" presetID="8" presetClass="emph" presetSubtype="0" fill="hold" grpId="4" nodeType="withEffect">
                                  <p:stCondLst>
                                    <p:cond delay="0"/>
                                  </p:stCondLst>
                                  <p:childTnLst>
                                    <p:animRot by="-21600000">
                                      <p:cBhvr>
                                        <p:cTn id="434" dur="2000" fill="hold"/>
                                        <p:tgtEl>
                                          <p:spTgt spid="37"/>
                                        </p:tgtEl>
                                        <p:attrNameLst>
                                          <p:attrName>r</p:attrName>
                                        </p:attrNameLst>
                                      </p:cBhvr>
                                    </p:animRot>
                                  </p:childTnLst>
                                </p:cTn>
                              </p:par>
                              <p:par>
                                <p:cTn id="435" presetID="8" presetClass="emph" presetSubtype="0" fill="hold" grpId="4" nodeType="withEffect">
                                  <p:stCondLst>
                                    <p:cond delay="0"/>
                                  </p:stCondLst>
                                  <p:childTnLst>
                                    <p:animRot by="21600000">
                                      <p:cBhvr>
                                        <p:cTn id="436" dur="2000" fill="hold"/>
                                        <p:tgtEl>
                                          <p:spTgt spid="38"/>
                                        </p:tgtEl>
                                        <p:attrNameLst>
                                          <p:attrName>r</p:attrName>
                                        </p:attrNameLst>
                                      </p:cBhvr>
                                    </p:animRot>
                                  </p:childTnLst>
                                </p:cTn>
                              </p:par>
                              <p:par>
                                <p:cTn id="437" presetID="8" presetClass="emph" presetSubtype="0" fill="hold" grpId="4" nodeType="withEffect">
                                  <p:stCondLst>
                                    <p:cond delay="0"/>
                                  </p:stCondLst>
                                  <p:childTnLst>
                                    <p:animRot by="-21600000">
                                      <p:cBhvr>
                                        <p:cTn id="438" dur="2000" fill="hold"/>
                                        <p:tgtEl>
                                          <p:spTgt spid="39"/>
                                        </p:tgtEl>
                                        <p:attrNameLst>
                                          <p:attrName>r</p:attrName>
                                        </p:attrNameLst>
                                      </p:cBhvr>
                                    </p:animRot>
                                  </p:childTnLst>
                                </p:cTn>
                              </p:par>
                            </p:childTnLst>
                          </p:cTn>
                        </p:par>
                        <p:par>
                          <p:cTn id="439" fill="hold">
                            <p:stCondLst>
                              <p:cond delay="2000"/>
                            </p:stCondLst>
                            <p:childTnLst>
                              <p:par>
                                <p:cTn id="440" presetID="2" presetClass="exit" presetSubtype="1" fill="hold" grpId="2" nodeType="afterEffect">
                                  <p:stCondLst>
                                    <p:cond delay="0"/>
                                  </p:stCondLst>
                                  <p:childTnLst>
                                    <p:anim calcmode="lin" valueType="num">
                                      <p:cBhvr additive="base">
                                        <p:cTn id="441" dur="2000"/>
                                        <p:tgtEl>
                                          <p:spTgt spid="5"/>
                                        </p:tgtEl>
                                        <p:attrNameLst>
                                          <p:attrName>ppt_x</p:attrName>
                                        </p:attrNameLst>
                                      </p:cBhvr>
                                      <p:tavLst>
                                        <p:tav tm="0">
                                          <p:val>
                                            <p:strVal val="ppt_x"/>
                                          </p:val>
                                        </p:tav>
                                        <p:tav tm="100000">
                                          <p:val>
                                            <p:strVal val="ppt_x"/>
                                          </p:val>
                                        </p:tav>
                                      </p:tavLst>
                                    </p:anim>
                                    <p:anim calcmode="lin" valueType="num">
                                      <p:cBhvr additive="base">
                                        <p:cTn id="442" dur="2000"/>
                                        <p:tgtEl>
                                          <p:spTgt spid="5"/>
                                        </p:tgtEl>
                                        <p:attrNameLst>
                                          <p:attrName>ppt_y</p:attrName>
                                        </p:attrNameLst>
                                      </p:cBhvr>
                                      <p:tavLst>
                                        <p:tav tm="0">
                                          <p:val>
                                            <p:strVal val="ppt_y"/>
                                          </p:val>
                                        </p:tav>
                                        <p:tav tm="100000">
                                          <p:val>
                                            <p:strVal val="0-ppt_h/2"/>
                                          </p:val>
                                        </p:tav>
                                      </p:tavLst>
                                    </p:anim>
                                    <p:set>
                                      <p:cBhvr>
                                        <p:cTn id="443" dur="1" fill="hold">
                                          <p:stCondLst>
                                            <p:cond delay="1999"/>
                                          </p:stCondLst>
                                        </p:cTn>
                                        <p:tgtEl>
                                          <p:spTgt spid="5"/>
                                        </p:tgtEl>
                                        <p:attrNameLst>
                                          <p:attrName>style.visibility</p:attrName>
                                        </p:attrNameLst>
                                      </p:cBhvr>
                                      <p:to>
                                        <p:strVal val="hidden"/>
                                      </p:to>
                                    </p:set>
                                  </p:childTnLst>
                                </p:cTn>
                              </p:par>
                              <p:par>
                                <p:cTn id="444" presetID="2" presetClass="exit" presetSubtype="1" fill="hold" grpId="2" nodeType="withEffect">
                                  <p:stCondLst>
                                    <p:cond delay="0"/>
                                  </p:stCondLst>
                                  <p:childTnLst>
                                    <p:anim calcmode="lin" valueType="num">
                                      <p:cBhvr additive="base">
                                        <p:cTn id="445" dur="2000"/>
                                        <p:tgtEl>
                                          <p:spTgt spid="7"/>
                                        </p:tgtEl>
                                        <p:attrNameLst>
                                          <p:attrName>ppt_x</p:attrName>
                                        </p:attrNameLst>
                                      </p:cBhvr>
                                      <p:tavLst>
                                        <p:tav tm="0">
                                          <p:val>
                                            <p:strVal val="ppt_x"/>
                                          </p:val>
                                        </p:tav>
                                        <p:tav tm="100000">
                                          <p:val>
                                            <p:strVal val="ppt_x"/>
                                          </p:val>
                                        </p:tav>
                                      </p:tavLst>
                                    </p:anim>
                                    <p:anim calcmode="lin" valueType="num">
                                      <p:cBhvr additive="base">
                                        <p:cTn id="446" dur="2000"/>
                                        <p:tgtEl>
                                          <p:spTgt spid="7"/>
                                        </p:tgtEl>
                                        <p:attrNameLst>
                                          <p:attrName>ppt_y</p:attrName>
                                        </p:attrNameLst>
                                      </p:cBhvr>
                                      <p:tavLst>
                                        <p:tav tm="0">
                                          <p:val>
                                            <p:strVal val="ppt_y"/>
                                          </p:val>
                                        </p:tav>
                                        <p:tav tm="100000">
                                          <p:val>
                                            <p:strVal val="0-ppt_h/2"/>
                                          </p:val>
                                        </p:tav>
                                      </p:tavLst>
                                    </p:anim>
                                    <p:set>
                                      <p:cBhvr>
                                        <p:cTn id="447" dur="1" fill="hold">
                                          <p:stCondLst>
                                            <p:cond delay="1999"/>
                                          </p:stCondLst>
                                        </p:cTn>
                                        <p:tgtEl>
                                          <p:spTgt spid="7"/>
                                        </p:tgtEl>
                                        <p:attrNameLst>
                                          <p:attrName>style.visibility</p:attrName>
                                        </p:attrNameLst>
                                      </p:cBhvr>
                                      <p:to>
                                        <p:strVal val="hidden"/>
                                      </p:to>
                                    </p:set>
                                  </p:childTnLst>
                                </p:cTn>
                              </p:par>
                              <p:par>
                                <p:cTn id="448" presetID="2" presetClass="exit" presetSubtype="1" fill="hold" grpId="2" nodeType="withEffect">
                                  <p:stCondLst>
                                    <p:cond delay="0"/>
                                  </p:stCondLst>
                                  <p:childTnLst>
                                    <p:anim calcmode="lin" valueType="num">
                                      <p:cBhvr additive="base">
                                        <p:cTn id="449" dur="2000"/>
                                        <p:tgtEl>
                                          <p:spTgt spid="9"/>
                                        </p:tgtEl>
                                        <p:attrNameLst>
                                          <p:attrName>ppt_x</p:attrName>
                                        </p:attrNameLst>
                                      </p:cBhvr>
                                      <p:tavLst>
                                        <p:tav tm="0">
                                          <p:val>
                                            <p:strVal val="ppt_x"/>
                                          </p:val>
                                        </p:tav>
                                        <p:tav tm="100000">
                                          <p:val>
                                            <p:strVal val="ppt_x"/>
                                          </p:val>
                                        </p:tav>
                                      </p:tavLst>
                                    </p:anim>
                                    <p:anim calcmode="lin" valueType="num">
                                      <p:cBhvr additive="base">
                                        <p:cTn id="450" dur="2000"/>
                                        <p:tgtEl>
                                          <p:spTgt spid="9"/>
                                        </p:tgtEl>
                                        <p:attrNameLst>
                                          <p:attrName>ppt_y</p:attrName>
                                        </p:attrNameLst>
                                      </p:cBhvr>
                                      <p:tavLst>
                                        <p:tav tm="0">
                                          <p:val>
                                            <p:strVal val="ppt_y"/>
                                          </p:val>
                                        </p:tav>
                                        <p:tav tm="100000">
                                          <p:val>
                                            <p:strVal val="0-ppt_h/2"/>
                                          </p:val>
                                        </p:tav>
                                      </p:tavLst>
                                    </p:anim>
                                    <p:set>
                                      <p:cBhvr>
                                        <p:cTn id="451" dur="1" fill="hold">
                                          <p:stCondLst>
                                            <p:cond delay="1999"/>
                                          </p:stCondLst>
                                        </p:cTn>
                                        <p:tgtEl>
                                          <p:spTgt spid="9"/>
                                        </p:tgtEl>
                                        <p:attrNameLst>
                                          <p:attrName>style.visibility</p:attrName>
                                        </p:attrNameLst>
                                      </p:cBhvr>
                                      <p:to>
                                        <p:strVal val="hidden"/>
                                      </p:to>
                                    </p:set>
                                  </p:childTnLst>
                                </p:cTn>
                              </p:par>
                              <p:par>
                                <p:cTn id="452" presetID="2" presetClass="exit" presetSubtype="1" fill="hold" grpId="2" nodeType="withEffect">
                                  <p:stCondLst>
                                    <p:cond delay="0"/>
                                  </p:stCondLst>
                                  <p:childTnLst>
                                    <p:anim calcmode="lin" valueType="num">
                                      <p:cBhvr additive="base">
                                        <p:cTn id="453" dur="2000"/>
                                        <p:tgtEl>
                                          <p:spTgt spid="11"/>
                                        </p:tgtEl>
                                        <p:attrNameLst>
                                          <p:attrName>ppt_x</p:attrName>
                                        </p:attrNameLst>
                                      </p:cBhvr>
                                      <p:tavLst>
                                        <p:tav tm="0">
                                          <p:val>
                                            <p:strVal val="ppt_x"/>
                                          </p:val>
                                        </p:tav>
                                        <p:tav tm="100000">
                                          <p:val>
                                            <p:strVal val="ppt_x"/>
                                          </p:val>
                                        </p:tav>
                                      </p:tavLst>
                                    </p:anim>
                                    <p:anim calcmode="lin" valueType="num">
                                      <p:cBhvr additive="base">
                                        <p:cTn id="454" dur="2000"/>
                                        <p:tgtEl>
                                          <p:spTgt spid="11"/>
                                        </p:tgtEl>
                                        <p:attrNameLst>
                                          <p:attrName>ppt_y</p:attrName>
                                        </p:attrNameLst>
                                      </p:cBhvr>
                                      <p:tavLst>
                                        <p:tav tm="0">
                                          <p:val>
                                            <p:strVal val="ppt_y"/>
                                          </p:val>
                                        </p:tav>
                                        <p:tav tm="100000">
                                          <p:val>
                                            <p:strVal val="0-ppt_h/2"/>
                                          </p:val>
                                        </p:tav>
                                      </p:tavLst>
                                    </p:anim>
                                    <p:set>
                                      <p:cBhvr>
                                        <p:cTn id="455" dur="1" fill="hold">
                                          <p:stCondLst>
                                            <p:cond delay="1999"/>
                                          </p:stCondLst>
                                        </p:cTn>
                                        <p:tgtEl>
                                          <p:spTgt spid="11"/>
                                        </p:tgtEl>
                                        <p:attrNameLst>
                                          <p:attrName>style.visibility</p:attrName>
                                        </p:attrNameLst>
                                      </p:cBhvr>
                                      <p:to>
                                        <p:strVal val="hidden"/>
                                      </p:to>
                                    </p:set>
                                  </p:childTnLst>
                                </p:cTn>
                              </p:par>
                              <p:par>
                                <p:cTn id="456" presetID="2" presetClass="exit" presetSubtype="1" fill="hold" grpId="2" nodeType="withEffect">
                                  <p:stCondLst>
                                    <p:cond delay="0"/>
                                  </p:stCondLst>
                                  <p:childTnLst>
                                    <p:anim calcmode="lin" valueType="num">
                                      <p:cBhvr additive="base">
                                        <p:cTn id="457" dur="2000"/>
                                        <p:tgtEl>
                                          <p:spTgt spid="13"/>
                                        </p:tgtEl>
                                        <p:attrNameLst>
                                          <p:attrName>ppt_x</p:attrName>
                                        </p:attrNameLst>
                                      </p:cBhvr>
                                      <p:tavLst>
                                        <p:tav tm="0">
                                          <p:val>
                                            <p:strVal val="ppt_x"/>
                                          </p:val>
                                        </p:tav>
                                        <p:tav tm="100000">
                                          <p:val>
                                            <p:strVal val="ppt_x"/>
                                          </p:val>
                                        </p:tav>
                                      </p:tavLst>
                                    </p:anim>
                                    <p:anim calcmode="lin" valueType="num">
                                      <p:cBhvr additive="base">
                                        <p:cTn id="458" dur="2000"/>
                                        <p:tgtEl>
                                          <p:spTgt spid="13"/>
                                        </p:tgtEl>
                                        <p:attrNameLst>
                                          <p:attrName>ppt_y</p:attrName>
                                        </p:attrNameLst>
                                      </p:cBhvr>
                                      <p:tavLst>
                                        <p:tav tm="0">
                                          <p:val>
                                            <p:strVal val="ppt_y"/>
                                          </p:val>
                                        </p:tav>
                                        <p:tav tm="100000">
                                          <p:val>
                                            <p:strVal val="0-ppt_h/2"/>
                                          </p:val>
                                        </p:tav>
                                      </p:tavLst>
                                    </p:anim>
                                    <p:set>
                                      <p:cBhvr>
                                        <p:cTn id="459" dur="1" fill="hold">
                                          <p:stCondLst>
                                            <p:cond delay="1999"/>
                                          </p:stCondLst>
                                        </p:cTn>
                                        <p:tgtEl>
                                          <p:spTgt spid="13"/>
                                        </p:tgtEl>
                                        <p:attrNameLst>
                                          <p:attrName>style.visibility</p:attrName>
                                        </p:attrNameLst>
                                      </p:cBhvr>
                                      <p:to>
                                        <p:strVal val="hidden"/>
                                      </p:to>
                                    </p:set>
                                  </p:childTnLst>
                                </p:cTn>
                              </p:par>
                              <p:par>
                                <p:cTn id="460" presetID="2" presetClass="exit" presetSubtype="1" fill="hold" grpId="2" nodeType="withEffect">
                                  <p:stCondLst>
                                    <p:cond delay="0"/>
                                  </p:stCondLst>
                                  <p:childTnLst>
                                    <p:anim calcmode="lin" valueType="num">
                                      <p:cBhvr additive="base">
                                        <p:cTn id="461" dur="2000"/>
                                        <p:tgtEl>
                                          <p:spTgt spid="15"/>
                                        </p:tgtEl>
                                        <p:attrNameLst>
                                          <p:attrName>ppt_x</p:attrName>
                                        </p:attrNameLst>
                                      </p:cBhvr>
                                      <p:tavLst>
                                        <p:tav tm="0">
                                          <p:val>
                                            <p:strVal val="ppt_x"/>
                                          </p:val>
                                        </p:tav>
                                        <p:tav tm="100000">
                                          <p:val>
                                            <p:strVal val="ppt_x"/>
                                          </p:val>
                                        </p:tav>
                                      </p:tavLst>
                                    </p:anim>
                                    <p:anim calcmode="lin" valueType="num">
                                      <p:cBhvr additive="base">
                                        <p:cTn id="462" dur="2000"/>
                                        <p:tgtEl>
                                          <p:spTgt spid="15"/>
                                        </p:tgtEl>
                                        <p:attrNameLst>
                                          <p:attrName>ppt_y</p:attrName>
                                        </p:attrNameLst>
                                      </p:cBhvr>
                                      <p:tavLst>
                                        <p:tav tm="0">
                                          <p:val>
                                            <p:strVal val="ppt_y"/>
                                          </p:val>
                                        </p:tav>
                                        <p:tav tm="100000">
                                          <p:val>
                                            <p:strVal val="0-ppt_h/2"/>
                                          </p:val>
                                        </p:tav>
                                      </p:tavLst>
                                    </p:anim>
                                    <p:set>
                                      <p:cBhvr>
                                        <p:cTn id="463" dur="1" fill="hold">
                                          <p:stCondLst>
                                            <p:cond delay="1999"/>
                                          </p:stCondLst>
                                        </p:cTn>
                                        <p:tgtEl>
                                          <p:spTgt spid="15"/>
                                        </p:tgtEl>
                                        <p:attrNameLst>
                                          <p:attrName>style.visibility</p:attrName>
                                        </p:attrNameLst>
                                      </p:cBhvr>
                                      <p:to>
                                        <p:strVal val="hidden"/>
                                      </p:to>
                                    </p:set>
                                  </p:childTnLst>
                                </p:cTn>
                              </p:par>
                              <p:par>
                                <p:cTn id="464" presetID="2" presetClass="exit" presetSubtype="1" fill="hold" grpId="2" nodeType="withEffect">
                                  <p:stCondLst>
                                    <p:cond delay="0"/>
                                  </p:stCondLst>
                                  <p:childTnLst>
                                    <p:anim calcmode="lin" valueType="num">
                                      <p:cBhvr additive="base">
                                        <p:cTn id="465" dur="2000"/>
                                        <p:tgtEl>
                                          <p:spTgt spid="17"/>
                                        </p:tgtEl>
                                        <p:attrNameLst>
                                          <p:attrName>ppt_x</p:attrName>
                                        </p:attrNameLst>
                                      </p:cBhvr>
                                      <p:tavLst>
                                        <p:tav tm="0">
                                          <p:val>
                                            <p:strVal val="ppt_x"/>
                                          </p:val>
                                        </p:tav>
                                        <p:tav tm="100000">
                                          <p:val>
                                            <p:strVal val="ppt_x"/>
                                          </p:val>
                                        </p:tav>
                                      </p:tavLst>
                                    </p:anim>
                                    <p:anim calcmode="lin" valueType="num">
                                      <p:cBhvr additive="base">
                                        <p:cTn id="466" dur="2000"/>
                                        <p:tgtEl>
                                          <p:spTgt spid="17"/>
                                        </p:tgtEl>
                                        <p:attrNameLst>
                                          <p:attrName>ppt_y</p:attrName>
                                        </p:attrNameLst>
                                      </p:cBhvr>
                                      <p:tavLst>
                                        <p:tav tm="0">
                                          <p:val>
                                            <p:strVal val="ppt_y"/>
                                          </p:val>
                                        </p:tav>
                                        <p:tav tm="100000">
                                          <p:val>
                                            <p:strVal val="0-ppt_h/2"/>
                                          </p:val>
                                        </p:tav>
                                      </p:tavLst>
                                    </p:anim>
                                    <p:set>
                                      <p:cBhvr>
                                        <p:cTn id="467" dur="1" fill="hold">
                                          <p:stCondLst>
                                            <p:cond delay="1999"/>
                                          </p:stCondLst>
                                        </p:cTn>
                                        <p:tgtEl>
                                          <p:spTgt spid="17"/>
                                        </p:tgtEl>
                                        <p:attrNameLst>
                                          <p:attrName>style.visibility</p:attrName>
                                        </p:attrNameLst>
                                      </p:cBhvr>
                                      <p:to>
                                        <p:strVal val="hidden"/>
                                      </p:to>
                                    </p:set>
                                  </p:childTnLst>
                                </p:cTn>
                              </p:par>
                              <p:par>
                                <p:cTn id="468" presetID="2" presetClass="exit" presetSubtype="1" fill="hold" grpId="2" nodeType="withEffect">
                                  <p:stCondLst>
                                    <p:cond delay="0"/>
                                  </p:stCondLst>
                                  <p:childTnLst>
                                    <p:anim calcmode="lin" valueType="num">
                                      <p:cBhvr additive="base">
                                        <p:cTn id="469" dur="2000"/>
                                        <p:tgtEl>
                                          <p:spTgt spid="19"/>
                                        </p:tgtEl>
                                        <p:attrNameLst>
                                          <p:attrName>ppt_x</p:attrName>
                                        </p:attrNameLst>
                                      </p:cBhvr>
                                      <p:tavLst>
                                        <p:tav tm="0">
                                          <p:val>
                                            <p:strVal val="ppt_x"/>
                                          </p:val>
                                        </p:tav>
                                        <p:tav tm="100000">
                                          <p:val>
                                            <p:strVal val="ppt_x"/>
                                          </p:val>
                                        </p:tav>
                                      </p:tavLst>
                                    </p:anim>
                                    <p:anim calcmode="lin" valueType="num">
                                      <p:cBhvr additive="base">
                                        <p:cTn id="470" dur="2000"/>
                                        <p:tgtEl>
                                          <p:spTgt spid="19"/>
                                        </p:tgtEl>
                                        <p:attrNameLst>
                                          <p:attrName>ppt_y</p:attrName>
                                        </p:attrNameLst>
                                      </p:cBhvr>
                                      <p:tavLst>
                                        <p:tav tm="0">
                                          <p:val>
                                            <p:strVal val="ppt_y"/>
                                          </p:val>
                                        </p:tav>
                                        <p:tav tm="100000">
                                          <p:val>
                                            <p:strVal val="0-ppt_h/2"/>
                                          </p:val>
                                        </p:tav>
                                      </p:tavLst>
                                    </p:anim>
                                    <p:set>
                                      <p:cBhvr>
                                        <p:cTn id="471" dur="1" fill="hold">
                                          <p:stCondLst>
                                            <p:cond delay="1999"/>
                                          </p:stCondLst>
                                        </p:cTn>
                                        <p:tgtEl>
                                          <p:spTgt spid="19"/>
                                        </p:tgtEl>
                                        <p:attrNameLst>
                                          <p:attrName>style.visibility</p:attrName>
                                        </p:attrNameLst>
                                      </p:cBhvr>
                                      <p:to>
                                        <p:strVal val="hidden"/>
                                      </p:to>
                                    </p:set>
                                  </p:childTnLst>
                                </p:cTn>
                              </p:par>
                              <p:par>
                                <p:cTn id="472" presetID="2" presetClass="exit" presetSubtype="1" fill="hold" grpId="2" nodeType="withEffect">
                                  <p:stCondLst>
                                    <p:cond delay="0"/>
                                  </p:stCondLst>
                                  <p:childTnLst>
                                    <p:anim calcmode="lin" valueType="num">
                                      <p:cBhvr additive="base">
                                        <p:cTn id="473" dur="2000"/>
                                        <p:tgtEl>
                                          <p:spTgt spid="21"/>
                                        </p:tgtEl>
                                        <p:attrNameLst>
                                          <p:attrName>ppt_x</p:attrName>
                                        </p:attrNameLst>
                                      </p:cBhvr>
                                      <p:tavLst>
                                        <p:tav tm="0">
                                          <p:val>
                                            <p:strVal val="ppt_x"/>
                                          </p:val>
                                        </p:tav>
                                        <p:tav tm="100000">
                                          <p:val>
                                            <p:strVal val="ppt_x"/>
                                          </p:val>
                                        </p:tav>
                                      </p:tavLst>
                                    </p:anim>
                                    <p:anim calcmode="lin" valueType="num">
                                      <p:cBhvr additive="base">
                                        <p:cTn id="474" dur="2000"/>
                                        <p:tgtEl>
                                          <p:spTgt spid="21"/>
                                        </p:tgtEl>
                                        <p:attrNameLst>
                                          <p:attrName>ppt_y</p:attrName>
                                        </p:attrNameLst>
                                      </p:cBhvr>
                                      <p:tavLst>
                                        <p:tav tm="0">
                                          <p:val>
                                            <p:strVal val="ppt_y"/>
                                          </p:val>
                                        </p:tav>
                                        <p:tav tm="100000">
                                          <p:val>
                                            <p:strVal val="0-ppt_h/2"/>
                                          </p:val>
                                        </p:tav>
                                      </p:tavLst>
                                    </p:anim>
                                    <p:set>
                                      <p:cBhvr>
                                        <p:cTn id="475" dur="1" fill="hold">
                                          <p:stCondLst>
                                            <p:cond delay="1999"/>
                                          </p:stCondLst>
                                        </p:cTn>
                                        <p:tgtEl>
                                          <p:spTgt spid="21"/>
                                        </p:tgtEl>
                                        <p:attrNameLst>
                                          <p:attrName>style.visibility</p:attrName>
                                        </p:attrNameLst>
                                      </p:cBhvr>
                                      <p:to>
                                        <p:strVal val="hidden"/>
                                      </p:to>
                                    </p:set>
                                  </p:childTnLst>
                                </p:cTn>
                              </p:par>
                              <p:par>
                                <p:cTn id="476" presetID="2" presetClass="exit" presetSubtype="1" fill="hold" grpId="2" nodeType="withEffect">
                                  <p:stCondLst>
                                    <p:cond delay="0"/>
                                  </p:stCondLst>
                                  <p:childTnLst>
                                    <p:anim calcmode="lin" valueType="num">
                                      <p:cBhvr additive="base">
                                        <p:cTn id="477" dur="2000"/>
                                        <p:tgtEl>
                                          <p:spTgt spid="23"/>
                                        </p:tgtEl>
                                        <p:attrNameLst>
                                          <p:attrName>ppt_x</p:attrName>
                                        </p:attrNameLst>
                                      </p:cBhvr>
                                      <p:tavLst>
                                        <p:tav tm="0">
                                          <p:val>
                                            <p:strVal val="ppt_x"/>
                                          </p:val>
                                        </p:tav>
                                        <p:tav tm="100000">
                                          <p:val>
                                            <p:strVal val="ppt_x"/>
                                          </p:val>
                                        </p:tav>
                                      </p:tavLst>
                                    </p:anim>
                                    <p:anim calcmode="lin" valueType="num">
                                      <p:cBhvr additive="base">
                                        <p:cTn id="478" dur="2000"/>
                                        <p:tgtEl>
                                          <p:spTgt spid="23"/>
                                        </p:tgtEl>
                                        <p:attrNameLst>
                                          <p:attrName>ppt_y</p:attrName>
                                        </p:attrNameLst>
                                      </p:cBhvr>
                                      <p:tavLst>
                                        <p:tav tm="0">
                                          <p:val>
                                            <p:strVal val="ppt_y"/>
                                          </p:val>
                                        </p:tav>
                                        <p:tav tm="100000">
                                          <p:val>
                                            <p:strVal val="0-ppt_h/2"/>
                                          </p:val>
                                        </p:tav>
                                      </p:tavLst>
                                    </p:anim>
                                    <p:set>
                                      <p:cBhvr>
                                        <p:cTn id="479" dur="1" fill="hold">
                                          <p:stCondLst>
                                            <p:cond delay="1999"/>
                                          </p:stCondLst>
                                        </p:cTn>
                                        <p:tgtEl>
                                          <p:spTgt spid="23"/>
                                        </p:tgtEl>
                                        <p:attrNameLst>
                                          <p:attrName>style.visibility</p:attrName>
                                        </p:attrNameLst>
                                      </p:cBhvr>
                                      <p:to>
                                        <p:strVal val="hidden"/>
                                      </p:to>
                                    </p:set>
                                  </p:childTnLst>
                                </p:cTn>
                              </p:par>
                              <p:par>
                                <p:cTn id="480" presetID="2" presetClass="exit" presetSubtype="1" fill="hold" grpId="2" nodeType="withEffect">
                                  <p:stCondLst>
                                    <p:cond delay="0"/>
                                  </p:stCondLst>
                                  <p:childTnLst>
                                    <p:anim calcmode="lin" valueType="num">
                                      <p:cBhvr additive="base">
                                        <p:cTn id="481" dur="2000"/>
                                        <p:tgtEl>
                                          <p:spTgt spid="25"/>
                                        </p:tgtEl>
                                        <p:attrNameLst>
                                          <p:attrName>ppt_x</p:attrName>
                                        </p:attrNameLst>
                                      </p:cBhvr>
                                      <p:tavLst>
                                        <p:tav tm="0">
                                          <p:val>
                                            <p:strVal val="ppt_x"/>
                                          </p:val>
                                        </p:tav>
                                        <p:tav tm="100000">
                                          <p:val>
                                            <p:strVal val="ppt_x"/>
                                          </p:val>
                                        </p:tav>
                                      </p:tavLst>
                                    </p:anim>
                                    <p:anim calcmode="lin" valueType="num">
                                      <p:cBhvr additive="base">
                                        <p:cTn id="482" dur="2000"/>
                                        <p:tgtEl>
                                          <p:spTgt spid="25"/>
                                        </p:tgtEl>
                                        <p:attrNameLst>
                                          <p:attrName>ppt_y</p:attrName>
                                        </p:attrNameLst>
                                      </p:cBhvr>
                                      <p:tavLst>
                                        <p:tav tm="0">
                                          <p:val>
                                            <p:strVal val="ppt_y"/>
                                          </p:val>
                                        </p:tav>
                                        <p:tav tm="100000">
                                          <p:val>
                                            <p:strVal val="0-ppt_h/2"/>
                                          </p:val>
                                        </p:tav>
                                      </p:tavLst>
                                    </p:anim>
                                    <p:set>
                                      <p:cBhvr>
                                        <p:cTn id="483" dur="1" fill="hold">
                                          <p:stCondLst>
                                            <p:cond delay="1999"/>
                                          </p:stCondLst>
                                        </p:cTn>
                                        <p:tgtEl>
                                          <p:spTgt spid="25"/>
                                        </p:tgtEl>
                                        <p:attrNameLst>
                                          <p:attrName>style.visibility</p:attrName>
                                        </p:attrNameLst>
                                      </p:cBhvr>
                                      <p:to>
                                        <p:strVal val="hidden"/>
                                      </p:to>
                                    </p:set>
                                  </p:childTnLst>
                                </p:cTn>
                              </p:par>
                              <p:par>
                                <p:cTn id="484" presetID="2" presetClass="exit" presetSubtype="1" fill="hold" grpId="2" nodeType="withEffect">
                                  <p:stCondLst>
                                    <p:cond delay="0"/>
                                  </p:stCondLst>
                                  <p:childTnLst>
                                    <p:anim calcmode="lin" valueType="num">
                                      <p:cBhvr additive="base">
                                        <p:cTn id="485" dur="2000"/>
                                        <p:tgtEl>
                                          <p:spTgt spid="27"/>
                                        </p:tgtEl>
                                        <p:attrNameLst>
                                          <p:attrName>ppt_x</p:attrName>
                                        </p:attrNameLst>
                                      </p:cBhvr>
                                      <p:tavLst>
                                        <p:tav tm="0">
                                          <p:val>
                                            <p:strVal val="ppt_x"/>
                                          </p:val>
                                        </p:tav>
                                        <p:tav tm="100000">
                                          <p:val>
                                            <p:strVal val="ppt_x"/>
                                          </p:val>
                                        </p:tav>
                                      </p:tavLst>
                                    </p:anim>
                                    <p:anim calcmode="lin" valueType="num">
                                      <p:cBhvr additive="base">
                                        <p:cTn id="486" dur="2000"/>
                                        <p:tgtEl>
                                          <p:spTgt spid="27"/>
                                        </p:tgtEl>
                                        <p:attrNameLst>
                                          <p:attrName>ppt_y</p:attrName>
                                        </p:attrNameLst>
                                      </p:cBhvr>
                                      <p:tavLst>
                                        <p:tav tm="0">
                                          <p:val>
                                            <p:strVal val="ppt_y"/>
                                          </p:val>
                                        </p:tav>
                                        <p:tav tm="100000">
                                          <p:val>
                                            <p:strVal val="0-ppt_h/2"/>
                                          </p:val>
                                        </p:tav>
                                      </p:tavLst>
                                    </p:anim>
                                    <p:set>
                                      <p:cBhvr>
                                        <p:cTn id="487" dur="1" fill="hold">
                                          <p:stCondLst>
                                            <p:cond delay="1999"/>
                                          </p:stCondLst>
                                        </p:cTn>
                                        <p:tgtEl>
                                          <p:spTgt spid="27"/>
                                        </p:tgtEl>
                                        <p:attrNameLst>
                                          <p:attrName>style.visibility</p:attrName>
                                        </p:attrNameLst>
                                      </p:cBhvr>
                                      <p:to>
                                        <p:strVal val="hidden"/>
                                      </p:to>
                                    </p:set>
                                  </p:childTnLst>
                                </p:cTn>
                              </p:par>
                              <p:par>
                                <p:cTn id="488" presetID="2" presetClass="exit" presetSubtype="1" fill="hold" grpId="2" nodeType="withEffect">
                                  <p:stCondLst>
                                    <p:cond delay="0"/>
                                  </p:stCondLst>
                                  <p:childTnLst>
                                    <p:anim calcmode="lin" valueType="num">
                                      <p:cBhvr additive="base">
                                        <p:cTn id="489" dur="2000"/>
                                        <p:tgtEl>
                                          <p:spTgt spid="29"/>
                                        </p:tgtEl>
                                        <p:attrNameLst>
                                          <p:attrName>ppt_x</p:attrName>
                                        </p:attrNameLst>
                                      </p:cBhvr>
                                      <p:tavLst>
                                        <p:tav tm="0">
                                          <p:val>
                                            <p:strVal val="ppt_x"/>
                                          </p:val>
                                        </p:tav>
                                        <p:tav tm="100000">
                                          <p:val>
                                            <p:strVal val="ppt_x"/>
                                          </p:val>
                                        </p:tav>
                                      </p:tavLst>
                                    </p:anim>
                                    <p:anim calcmode="lin" valueType="num">
                                      <p:cBhvr additive="base">
                                        <p:cTn id="490" dur="2000"/>
                                        <p:tgtEl>
                                          <p:spTgt spid="29"/>
                                        </p:tgtEl>
                                        <p:attrNameLst>
                                          <p:attrName>ppt_y</p:attrName>
                                        </p:attrNameLst>
                                      </p:cBhvr>
                                      <p:tavLst>
                                        <p:tav tm="0">
                                          <p:val>
                                            <p:strVal val="ppt_y"/>
                                          </p:val>
                                        </p:tav>
                                        <p:tav tm="100000">
                                          <p:val>
                                            <p:strVal val="0-ppt_h/2"/>
                                          </p:val>
                                        </p:tav>
                                      </p:tavLst>
                                    </p:anim>
                                    <p:set>
                                      <p:cBhvr>
                                        <p:cTn id="491" dur="1" fill="hold">
                                          <p:stCondLst>
                                            <p:cond delay="1999"/>
                                          </p:stCondLst>
                                        </p:cTn>
                                        <p:tgtEl>
                                          <p:spTgt spid="29"/>
                                        </p:tgtEl>
                                        <p:attrNameLst>
                                          <p:attrName>style.visibility</p:attrName>
                                        </p:attrNameLst>
                                      </p:cBhvr>
                                      <p:to>
                                        <p:strVal val="hidden"/>
                                      </p:to>
                                    </p:set>
                                  </p:childTnLst>
                                </p:cTn>
                              </p:par>
                              <p:par>
                                <p:cTn id="492" presetID="2" presetClass="exit" presetSubtype="1" fill="hold" grpId="2" nodeType="withEffect">
                                  <p:stCondLst>
                                    <p:cond delay="0"/>
                                  </p:stCondLst>
                                  <p:childTnLst>
                                    <p:anim calcmode="lin" valueType="num">
                                      <p:cBhvr additive="base">
                                        <p:cTn id="493" dur="2000"/>
                                        <p:tgtEl>
                                          <p:spTgt spid="31"/>
                                        </p:tgtEl>
                                        <p:attrNameLst>
                                          <p:attrName>ppt_x</p:attrName>
                                        </p:attrNameLst>
                                      </p:cBhvr>
                                      <p:tavLst>
                                        <p:tav tm="0">
                                          <p:val>
                                            <p:strVal val="ppt_x"/>
                                          </p:val>
                                        </p:tav>
                                        <p:tav tm="100000">
                                          <p:val>
                                            <p:strVal val="ppt_x"/>
                                          </p:val>
                                        </p:tav>
                                      </p:tavLst>
                                    </p:anim>
                                    <p:anim calcmode="lin" valueType="num">
                                      <p:cBhvr additive="base">
                                        <p:cTn id="494" dur="2000"/>
                                        <p:tgtEl>
                                          <p:spTgt spid="31"/>
                                        </p:tgtEl>
                                        <p:attrNameLst>
                                          <p:attrName>ppt_y</p:attrName>
                                        </p:attrNameLst>
                                      </p:cBhvr>
                                      <p:tavLst>
                                        <p:tav tm="0">
                                          <p:val>
                                            <p:strVal val="ppt_y"/>
                                          </p:val>
                                        </p:tav>
                                        <p:tav tm="100000">
                                          <p:val>
                                            <p:strVal val="0-ppt_h/2"/>
                                          </p:val>
                                        </p:tav>
                                      </p:tavLst>
                                    </p:anim>
                                    <p:set>
                                      <p:cBhvr>
                                        <p:cTn id="495" dur="1" fill="hold">
                                          <p:stCondLst>
                                            <p:cond delay="1999"/>
                                          </p:stCondLst>
                                        </p:cTn>
                                        <p:tgtEl>
                                          <p:spTgt spid="31"/>
                                        </p:tgtEl>
                                        <p:attrNameLst>
                                          <p:attrName>style.visibility</p:attrName>
                                        </p:attrNameLst>
                                      </p:cBhvr>
                                      <p:to>
                                        <p:strVal val="hidden"/>
                                      </p:to>
                                    </p:set>
                                  </p:childTnLst>
                                </p:cTn>
                              </p:par>
                              <p:par>
                                <p:cTn id="496" presetID="2" presetClass="exit" presetSubtype="1" fill="hold" grpId="2" nodeType="withEffect">
                                  <p:stCondLst>
                                    <p:cond delay="0"/>
                                  </p:stCondLst>
                                  <p:childTnLst>
                                    <p:anim calcmode="lin" valueType="num">
                                      <p:cBhvr additive="base">
                                        <p:cTn id="497" dur="2000"/>
                                        <p:tgtEl>
                                          <p:spTgt spid="33"/>
                                        </p:tgtEl>
                                        <p:attrNameLst>
                                          <p:attrName>ppt_x</p:attrName>
                                        </p:attrNameLst>
                                      </p:cBhvr>
                                      <p:tavLst>
                                        <p:tav tm="0">
                                          <p:val>
                                            <p:strVal val="ppt_x"/>
                                          </p:val>
                                        </p:tav>
                                        <p:tav tm="100000">
                                          <p:val>
                                            <p:strVal val="ppt_x"/>
                                          </p:val>
                                        </p:tav>
                                      </p:tavLst>
                                    </p:anim>
                                    <p:anim calcmode="lin" valueType="num">
                                      <p:cBhvr additive="base">
                                        <p:cTn id="498" dur="2000"/>
                                        <p:tgtEl>
                                          <p:spTgt spid="33"/>
                                        </p:tgtEl>
                                        <p:attrNameLst>
                                          <p:attrName>ppt_y</p:attrName>
                                        </p:attrNameLst>
                                      </p:cBhvr>
                                      <p:tavLst>
                                        <p:tav tm="0">
                                          <p:val>
                                            <p:strVal val="ppt_y"/>
                                          </p:val>
                                        </p:tav>
                                        <p:tav tm="100000">
                                          <p:val>
                                            <p:strVal val="0-ppt_h/2"/>
                                          </p:val>
                                        </p:tav>
                                      </p:tavLst>
                                    </p:anim>
                                    <p:set>
                                      <p:cBhvr>
                                        <p:cTn id="499" dur="1" fill="hold">
                                          <p:stCondLst>
                                            <p:cond delay="1999"/>
                                          </p:stCondLst>
                                        </p:cTn>
                                        <p:tgtEl>
                                          <p:spTgt spid="33"/>
                                        </p:tgtEl>
                                        <p:attrNameLst>
                                          <p:attrName>style.visibility</p:attrName>
                                        </p:attrNameLst>
                                      </p:cBhvr>
                                      <p:to>
                                        <p:strVal val="hidden"/>
                                      </p:to>
                                    </p:set>
                                  </p:childTnLst>
                                </p:cTn>
                              </p:par>
                              <p:par>
                                <p:cTn id="500" presetID="2" presetClass="exit" presetSubtype="1" fill="hold" grpId="2" nodeType="withEffect">
                                  <p:stCondLst>
                                    <p:cond delay="0"/>
                                  </p:stCondLst>
                                  <p:childTnLst>
                                    <p:anim calcmode="lin" valueType="num">
                                      <p:cBhvr additive="base">
                                        <p:cTn id="501" dur="2000"/>
                                        <p:tgtEl>
                                          <p:spTgt spid="35"/>
                                        </p:tgtEl>
                                        <p:attrNameLst>
                                          <p:attrName>ppt_x</p:attrName>
                                        </p:attrNameLst>
                                      </p:cBhvr>
                                      <p:tavLst>
                                        <p:tav tm="0">
                                          <p:val>
                                            <p:strVal val="ppt_x"/>
                                          </p:val>
                                        </p:tav>
                                        <p:tav tm="100000">
                                          <p:val>
                                            <p:strVal val="ppt_x"/>
                                          </p:val>
                                        </p:tav>
                                      </p:tavLst>
                                    </p:anim>
                                    <p:anim calcmode="lin" valueType="num">
                                      <p:cBhvr additive="base">
                                        <p:cTn id="502" dur="2000"/>
                                        <p:tgtEl>
                                          <p:spTgt spid="35"/>
                                        </p:tgtEl>
                                        <p:attrNameLst>
                                          <p:attrName>ppt_y</p:attrName>
                                        </p:attrNameLst>
                                      </p:cBhvr>
                                      <p:tavLst>
                                        <p:tav tm="0">
                                          <p:val>
                                            <p:strVal val="ppt_y"/>
                                          </p:val>
                                        </p:tav>
                                        <p:tav tm="100000">
                                          <p:val>
                                            <p:strVal val="0-ppt_h/2"/>
                                          </p:val>
                                        </p:tav>
                                      </p:tavLst>
                                    </p:anim>
                                    <p:set>
                                      <p:cBhvr>
                                        <p:cTn id="503" dur="1" fill="hold">
                                          <p:stCondLst>
                                            <p:cond delay="1999"/>
                                          </p:stCondLst>
                                        </p:cTn>
                                        <p:tgtEl>
                                          <p:spTgt spid="35"/>
                                        </p:tgtEl>
                                        <p:attrNameLst>
                                          <p:attrName>style.visibility</p:attrName>
                                        </p:attrNameLst>
                                      </p:cBhvr>
                                      <p:to>
                                        <p:strVal val="hidden"/>
                                      </p:to>
                                    </p:set>
                                  </p:childTnLst>
                                </p:cTn>
                              </p:par>
                              <p:par>
                                <p:cTn id="504" presetID="2" presetClass="exit" presetSubtype="1" fill="hold" grpId="2" nodeType="withEffect">
                                  <p:stCondLst>
                                    <p:cond delay="0"/>
                                  </p:stCondLst>
                                  <p:childTnLst>
                                    <p:anim calcmode="lin" valueType="num">
                                      <p:cBhvr additive="base">
                                        <p:cTn id="505" dur="2000"/>
                                        <p:tgtEl>
                                          <p:spTgt spid="37"/>
                                        </p:tgtEl>
                                        <p:attrNameLst>
                                          <p:attrName>ppt_x</p:attrName>
                                        </p:attrNameLst>
                                      </p:cBhvr>
                                      <p:tavLst>
                                        <p:tav tm="0">
                                          <p:val>
                                            <p:strVal val="ppt_x"/>
                                          </p:val>
                                        </p:tav>
                                        <p:tav tm="100000">
                                          <p:val>
                                            <p:strVal val="ppt_x"/>
                                          </p:val>
                                        </p:tav>
                                      </p:tavLst>
                                    </p:anim>
                                    <p:anim calcmode="lin" valueType="num">
                                      <p:cBhvr additive="base">
                                        <p:cTn id="506" dur="2000"/>
                                        <p:tgtEl>
                                          <p:spTgt spid="37"/>
                                        </p:tgtEl>
                                        <p:attrNameLst>
                                          <p:attrName>ppt_y</p:attrName>
                                        </p:attrNameLst>
                                      </p:cBhvr>
                                      <p:tavLst>
                                        <p:tav tm="0">
                                          <p:val>
                                            <p:strVal val="ppt_y"/>
                                          </p:val>
                                        </p:tav>
                                        <p:tav tm="100000">
                                          <p:val>
                                            <p:strVal val="0-ppt_h/2"/>
                                          </p:val>
                                        </p:tav>
                                      </p:tavLst>
                                    </p:anim>
                                    <p:set>
                                      <p:cBhvr>
                                        <p:cTn id="507" dur="1" fill="hold">
                                          <p:stCondLst>
                                            <p:cond delay="1999"/>
                                          </p:stCondLst>
                                        </p:cTn>
                                        <p:tgtEl>
                                          <p:spTgt spid="37"/>
                                        </p:tgtEl>
                                        <p:attrNameLst>
                                          <p:attrName>style.visibility</p:attrName>
                                        </p:attrNameLst>
                                      </p:cBhvr>
                                      <p:to>
                                        <p:strVal val="hidden"/>
                                      </p:to>
                                    </p:set>
                                  </p:childTnLst>
                                </p:cTn>
                              </p:par>
                              <p:par>
                                <p:cTn id="508" presetID="2" presetClass="exit" presetSubtype="1" fill="hold" grpId="2" nodeType="withEffect">
                                  <p:stCondLst>
                                    <p:cond delay="0"/>
                                  </p:stCondLst>
                                  <p:childTnLst>
                                    <p:anim calcmode="lin" valueType="num">
                                      <p:cBhvr additive="base">
                                        <p:cTn id="509" dur="2000"/>
                                        <p:tgtEl>
                                          <p:spTgt spid="39"/>
                                        </p:tgtEl>
                                        <p:attrNameLst>
                                          <p:attrName>ppt_x</p:attrName>
                                        </p:attrNameLst>
                                      </p:cBhvr>
                                      <p:tavLst>
                                        <p:tav tm="0">
                                          <p:val>
                                            <p:strVal val="ppt_x"/>
                                          </p:val>
                                        </p:tav>
                                        <p:tav tm="100000">
                                          <p:val>
                                            <p:strVal val="ppt_x"/>
                                          </p:val>
                                        </p:tav>
                                      </p:tavLst>
                                    </p:anim>
                                    <p:anim calcmode="lin" valueType="num">
                                      <p:cBhvr additive="base">
                                        <p:cTn id="510" dur="2000"/>
                                        <p:tgtEl>
                                          <p:spTgt spid="39"/>
                                        </p:tgtEl>
                                        <p:attrNameLst>
                                          <p:attrName>ppt_y</p:attrName>
                                        </p:attrNameLst>
                                      </p:cBhvr>
                                      <p:tavLst>
                                        <p:tav tm="0">
                                          <p:val>
                                            <p:strVal val="ppt_y"/>
                                          </p:val>
                                        </p:tav>
                                        <p:tav tm="100000">
                                          <p:val>
                                            <p:strVal val="0-ppt_h/2"/>
                                          </p:val>
                                        </p:tav>
                                      </p:tavLst>
                                    </p:anim>
                                    <p:set>
                                      <p:cBhvr>
                                        <p:cTn id="511" dur="1" fill="hold">
                                          <p:stCondLst>
                                            <p:cond delay="1999"/>
                                          </p:stCondLst>
                                        </p:cTn>
                                        <p:tgtEl>
                                          <p:spTgt spid="39"/>
                                        </p:tgtEl>
                                        <p:attrNameLst>
                                          <p:attrName>style.visibility</p:attrName>
                                        </p:attrNameLst>
                                      </p:cBhvr>
                                      <p:to>
                                        <p:strVal val="hidden"/>
                                      </p:to>
                                    </p:set>
                                  </p:childTnLst>
                                </p:cTn>
                              </p:par>
                              <p:par>
                                <p:cTn id="512" presetID="2" presetClass="exit" presetSubtype="4" fill="hold" grpId="2" nodeType="withEffect">
                                  <p:stCondLst>
                                    <p:cond delay="0"/>
                                  </p:stCondLst>
                                  <p:childTnLst>
                                    <p:anim calcmode="lin" valueType="num">
                                      <p:cBhvr additive="base">
                                        <p:cTn id="513" dur="2000"/>
                                        <p:tgtEl>
                                          <p:spTgt spid="4"/>
                                        </p:tgtEl>
                                        <p:attrNameLst>
                                          <p:attrName>ppt_x</p:attrName>
                                        </p:attrNameLst>
                                      </p:cBhvr>
                                      <p:tavLst>
                                        <p:tav tm="0">
                                          <p:val>
                                            <p:strVal val="ppt_x"/>
                                          </p:val>
                                        </p:tav>
                                        <p:tav tm="100000">
                                          <p:val>
                                            <p:strVal val="ppt_x"/>
                                          </p:val>
                                        </p:tav>
                                      </p:tavLst>
                                    </p:anim>
                                    <p:anim calcmode="lin" valueType="num">
                                      <p:cBhvr additive="base">
                                        <p:cTn id="514" dur="2000"/>
                                        <p:tgtEl>
                                          <p:spTgt spid="4"/>
                                        </p:tgtEl>
                                        <p:attrNameLst>
                                          <p:attrName>ppt_y</p:attrName>
                                        </p:attrNameLst>
                                      </p:cBhvr>
                                      <p:tavLst>
                                        <p:tav tm="0">
                                          <p:val>
                                            <p:strVal val="ppt_y"/>
                                          </p:val>
                                        </p:tav>
                                        <p:tav tm="100000">
                                          <p:val>
                                            <p:strVal val="1+ppt_h/2"/>
                                          </p:val>
                                        </p:tav>
                                      </p:tavLst>
                                    </p:anim>
                                    <p:set>
                                      <p:cBhvr>
                                        <p:cTn id="515" dur="1" fill="hold">
                                          <p:stCondLst>
                                            <p:cond delay="1999"/>
                                          </p:stCondLst>
                                        </p:cTn>
                                        <p:tgtEl>
                                          <p:spTgt spid="4"/>
                                        </p:tgtEl>
                                        <p:attrNameLst>
                                          <p:attrName>style.visibility</p:attrName>
                                        </p:attrNameLst>
                                      </p:cBhvr>
                                      <p:to>
                                        <p:strVal val="hidden"/>
                                      </p:to>
                                    </p:set>
                                  </p:childTnLst>
                                </p:cTn>
                              </p:par>
                              <p:par>
                                <p:cTn id="516" presetID="2" presetClass="exit" presetSubtype="4" fill="hold" grpId="2" nodeType="withEffect">
                                  <p:stCondLst>
                                    <p:cond delay="0"/>
                                  </p:stCondLst>
                                  <p:childTnLst>
                                    <p:anim calcmode="lin" valueType="num">
                                      <p:cBhvr additive="base">
                                        <p:cTn id="517" dur="2000"/>
                                        <p:tgtEl>
                                          <p:spTgt spid="6"/>
                                        </p:tgtEl>
                                        <p:attrNameLst>
                                          <p:attrName>ppt_x</p:attrName>
                                        </p:attrNameLst>
                                      </p:cBhvr>
                                      <p:tavLst>
                                        <p:tav tm="0">
                                          <p:val>
                                            <p:strVal val="ppt_x"/>
                                          </p:val>
                                        </p:tav>
                                        <p:tav tm="100000">
                                          <p:val>
                                            <p:strVal val="ppt_x"/>
                                          </p:val>
                                        </p:tav>
                                      </p:tavLst>
                                    </p:anim>
                                    <p:anim calcmode="lin" valueType="num">
                                      <p:cBhvr additive="base">
                                        <p:cTn id="518" dur="2000"/>
                                        <p:tgtEl>
                                          <p:spTgt spid="6"/>
                                        </p:tgtEl>
                                        <p:attrNameLst>
                                          <p:attrName>ppt_y</p:attrName>
                                        </p:attrNameLst>
                                      </p:cBhvr>
                                      <p:tavLst>
                                        <p:tav tm="0">
                                          <p:val>
                                            <p:strVal val="ppt_y"/>
                                          </p:val>
                                        </p:tav>
                                        <p:tav tm="100000">
                                          <p:val>
                                            <p:strVal val="1+ppt_h/2"/>
                                          </p:val>
                                        </p:tav>
                                      </p:tavLst>
                                    </p:anim>
                                    <p:set>
                                      <p:cBhvr>
                                        <p:cTn id="519" dur="1" fill="hold">
                                          <p:stCondLst>
                                            <p:cond delay="1999"/>
                                          </p:stCondLst>
                                        </p:cTn>
                                        <p:tgtEl>
                                          <p:spTgt spid="6"/>
                                        </p:tgtEl>
                                        <p:attrNameLst>
                                          <p:attrName>style.visibility</p:attrName>
                                        </p:attrNameLst>
                                      </p:cBhvr>
                                      <p:to>
                                        <p:strVal val="hidden"/>
                                      </p:to>
                                    </p:set>
                                  </p:childTnLst>
                                </p:cTn>
                              </p:par>
                              <p:par>
                                <p:cTn id="520" presetID="2" presetClass="exit" presetSubtype="4" fill="hold" grpId="2" nodeType="withEffect">
                                  <p:stCondLst>
                                    <p:cond delay="0"/>
                                  </p:stCondLst>
                                  <p:childTnLst>
                                    <p:anim calcmode="lin" valueType="num">
                                      <p:cBhvr additive="base">
                                        <p:cTn id="521" dur="2000"/>
                                        <p:tgtEl>
                                          <p:spTgt spid="8"/>
                                        </p:tgtEl>
                                        <p:attrNameLst>
                                          <p:attrName>ppt_x</p:attrName>
                                        </p:attrNameLst>
                                      </p:cBhvr>
                                      <p:tavLst>
                                        <p:tav tm="0">
                                          <p:val>
                                            <p:strVal val="ppt_x"/>
                                          </p:val>
                                        </p:tav>
                                        <p:tav tm="100000">
                                          <p:val>
                                            <p:strVal val="ppt_x"/>
                                          </p:val>
                                        </p:tav>
                                      </p:tavLst>
                                    </p:anim>
                                    <p:anim calcmode="lin" valueType="num">
                                      <p:cBhvr additive="base">
                                        <p:cTn id="522" dur="2000"/>
                                        <p:tgtEl>
                                          <p:spTgt spid="8"/>
                                        </p:tgtEl>
                                        <p:attrNameLst>
                                          <p:attrName>ppt_y</p:attrName>
                                        </p:attrNameLst>
                                      </p:cBhvr>
                                      <p:tavLst>
                                        <p:tav tm="0">
                                          <p:val>
                                            <p:strVal val="ppt_y"/>
                                          </p:val>
                                        </p:tav>
                                        <p:tav tm="100000">
                                          <p:val>
                                            <p:strVal val="1+ppt_h/2"/>
                                          </p:val>
                                        </p:tav>
                                      </p:tavLst>
                                    </p:anim>
                                    <p:set>
                                      <p:cBhvr>
                                        <p:cTn id="523" dur="1" fill="hold">
                                          <p:stCondLst>
                                            <p:cond delay="1999"/>
                                          </p:stCondLst>
                                        </p:cTn>
                                        <p:tgtEl>
                                          <p:spTgt spid="8"/>
                                        </p:tgtEl>
                                        <p:attrNameLst>
                                          <p:attrName>style.visibility</p:attrName>
                                        </p:attrNameLst>
                                      </p:cBhvr>
                                      <p:to>
                                        <p:strVal val="hidden"/>
                                      </p:to>
                                    </p:set>
                                  </p:childTnLst>
                                </p:cTn>
                              </p:par>
                              <p:par>
                                <p:cTn id="524" presetID="2" presetClass="exit" presetSubtype="4" fill="hold" grpId="2" nodeType="withEffect">
                                  <p:stCondLst>
                                    <p:cond delay="0"/>
                                  </p:stCondLst>
                                  <p:childTnLst>
                                    <p:anim calcmode="lin" valueType="num">
                                      <p:cBhvr additive="base">
                                        <p:cTn id="525" dur="2000"/>
                                        <p:tgtEl>
                                          <p:spTgt spid="10"/>
                                        </p:tgtEl>
                                        <p:attrNameLst>
                                          <p:attrName>ppt_x</p:attrName>
                                        </p:attrNameLst>
                                      </p:cBhvr>
                                      <p:tavLst>
                                        <p:tav tm="0">
                                          <p:val>
                                            <p:strVal val="ppt_x"/>
                                          </p:val>
                                        </p:tav>
                                        <p:tav tm="100000">
                                          <p:val>
                                            <p:strVal val="ppt_x"/>
                                          </p:val>
                                        </p:tav>
                                      </p:tavLst>
                                    </p:anim>
                                    <p:anim calcmode="lin" valueType="num">
                                      <p:cBhvr additive="base">
                                        <p:cTn id="526" dur="2000"/>
                                        <p:tgtEl>
                                          <p:spTgt spid="10"/>
                                        </p:tgtEl>
                                        <p:attrNameLst>
                                          <p:attrName>ppt_y</p:attrName>
                                        </p:attrNameLst>
                                      </p:cBhvr>
                                      <p:tavLst>
                                        <p:tav tm="0">
                                          <p:val>
                                            <p:strVal val="ppt_y"/>
                                          </p:val>
                                        </p:tav>
                                        <p:tav tm="100000">
                                          <p:val>
                                            <p:strVal val="1+ppt_h/2"/>
                                          </p:val>
                                        </p:tav>
                                      </p:tavLst>
                                    </p:anim>
                                    <p:set>
                                      <p:cBhvr>
                                        <p:cTn id="527" dur="1" fill="hold">
                                          <p:stCondLst>
                                            <p:cond delay="1999"/>
                                          </p:stCondLst>
                                        </p:cTn>
                                        <p:tgtEl>
                                          <p:spTgt spid="10"/>
                                        </p:tgtEl>
                                        <p:attrNameLst>
                                          <p:attrName>style.visibility</p:attrName>
                                        </p:attrNameLst>
                                      </p:cBhvr>
                                      <p:to>
                                        <p:strVal val="hidden"/>
                                      </p:to>
                                    </p:set>
                                  </p:childTnLst>
                                </p:cTn>
                              </p:par>
                              <p:par>
                                <p:cTn id="528" presetID="2" presetClass="exit" presetSubtype="4" fill="hold" grpId="2" nodeType="withEffect">
                                  <p:stCondLst>
                                    <p:cond delay="0"/>
                                  </p:stCondLst>
                                  <p:childTnLst>
                                    <p:anim calcmode="lin" valueType="num">
                                      <p:cBhvr additive="base">
                                        <p:cTn id="529" dur="2000"/>
                                        <p:tgtEl>
                                          <p:spTgt spid="12"/>
                                        </p:tgtEl>
                                        <p:attrNameLst>
                                          <p:attrName>ppt_x</p:attrName>
                                        </p:attrNameLst>
                                      </p:cBhvr>
                                      <p:tavLst>
                                        <p:tav tm="0">
                                          <p:val>
                                            <p:strVal val="ppt_x"/>
                                          </p:val>
                                        </p:tav>
                                        <p:tav tm="100000">
                                          <p:val>
                                            <p:strVal val="ppt_x"/>
                                          </p:val>
                                        </p:tav>
                                      </p:tavLst>
                                    </p:anim>
                                    <p:anim calcmode="lin" valueType="num">
                                      <p:cBhvr additive="base">
                                        <p:cTn id="530" dur="2000"/>
                                        <p:tgtEl>
                                          <p:spTgt spid="12"/>
                                        </p:tgtEl>
                                        <p:attrNameLst>
                                          <p:attrName>ppt_y</p:attrName>
                                        </p:attrNameLst>
                                      </p:cBhvr>
                                      <p:tavLst>
                                        <p:tav tm="0">
                                          <p:val>
                                            <p:strVal val="ppt_y"/>
                                          </p:val>
                                        </p:tav>
                                        <p:tav tm="100000">
                                          <p:val>
                                            <p:strVal val="1+ppt_h/2"/>
                                          </p:val>
                                        </p:tav>
                                      </p:tavLst>
                                    </p:anim>
                                    <p:set>
                                      <p:cBhvr>
                                        <p:cTn id="531" dur="1" fill="hold">
                                          <p:stCondLst>
                                            <p:cond delay="1999"/>
                                          </p:stCondLst>
                                        </p:cTn>
                                        <p:tgtEl>
                                          <p:spTgt spid="12"/>
                                        </p:tgtEl>
                                        <p:attrNameLst>
                                          <p:attrName>style.visibility</p:attrName>
                                        </p:attrNameLst>
                                      </p:cBhvr>
                                      <p:to>
                                        <p:strVal val="hidden"/>
                                      </p:to>
                                    </p:set>
                                  </p:childTnLst>
                                </p:cTn>
                              </p:par>
                              <p:par>
                                <p:cTn id="532" presetID="2" presetClass="exit" presetSubtype="4" fill="hold" grpId="2" nodeType="withEffect">
                                  <p:stCondLst>
                                    <p:cond delay="0"/>
                                  </p:stCondLst>
                                  <p:childTnLst>
                                    <p:anim calcmode="lin" valueType="num">
                                      <p:cBhvr additive="base">
                                        <p:cTn id="533" dur="2000"/>
                                        <p:tgtEl>
                                          <p:spTgt spid="14"/>
                                        </p:tgtEl>
                                        <p:attrNameLst>
                                          <p:attrName>ppt_x</p:attrName>
                                        </p:attrNameLst>
                                      </p:cBhvr>
                                      <p:tavLst>
                                        <p:tav tm="0">
                                          <p:val>
                                            <p:strVal val="ppt_x"/>
                                          </p:val>
                                        </p:tav>
                                        <p:tav tm="100000">
                                          <p:val>
                                            <p:strVal val="ppt_x"/>
                                          </p:val>
                                        </p:tav>
                                      </p:tavLst>
                                    </p:anim>
                                    <p:anim calcmode="lin" valueType="num">
                                      <p:cBhvr additive="base">
                                        <p:cTn id="534" dur="2000"/>
                                        <p:tgtEl>
                                          <p:spTgt spid="14"/>
                                        </p:tgtEl>
                                        <p:attrNameLst>
                                          <p:attrName>ppt_y</p:attrName>
                                        </p:attrNameLst>
                                      </p:cBhvr>
                                      <p:tavLst>
                                        <p:tav tm="0">
                                          <p:val>
                                            <p:strVal val="ppt_y"/>
                                          </p:val>
                                        </p:tav>
                                        <p:tav tm="100000">
                                          <p:val>
                                            <p:strVal val="1+ppt_h/2"/>
                                          </p:val>
                                        </p:tav>
                                      </p:tavLst>
                                    </p:anim>
                                    <p:set>
                                      <p:cBhvr>
                                        <p:cTn id="535" dur="1" fill="hold">
                                          <p:stCondLst>
                                            <p:cond delay="1999"/>
                                          </p:stCondLst>
                                        </p:cTn>
                                        <p:tgtEl>
                                          <p:spTgt spid="14"/>
                                        </p:tgtEl>
                                        <p:attrNameLst>
                                          <p:attrName>style.visibility</p:attrName>
                                        </p:attrNameLst>
                                      </p:cBhvr>
                                      <p:to>
                                        <p:strVal val="hidden"/>
                                      </p:to>
                                    </p:set>
                                  </p:childTnLst>
                                </p:cTn>
                              </p:par>
                              <p:par>
                                <p:cTn id="536" presetID="2" presetClass="exit" presetSubtype="4" fill="hold" grpId="2" nodeType="withEffect">
                                  <p:stCondLst>
                                    <p:cond delay="0"/>
                                  </p:stCondLst>
                                  <p:childTnLst>
                                    <p:anim calcmode="lin" valueType="num">
                                      <p:cBhvr additive="base">
                                        <p:cTn id="537" dur="2000"/>
                                        <p:tgtEl>
                                          <p:spTgt spid="16"/>
                                        </p:tgtEl>
                                        <p:attrNameLst>
                                          <p:attrName>ppt_x</p:attrName>
                                        </p:attrNameLst>
                                      </p:cBhvr>
                                      <p:tavLst>
                                        <p:tav tm="0">
                                          <p:val>
                                            <p:strVal val="ppt_x"/>
                                          </p:val>
                                        </p:tav>
                                        <p:tav tm="100000">
                                          <p:val>
                                            <p:strVal val="ppt_x"/>
                                          </p:val>
                                        </p:tav>
                                      </p:tavLst>
                                    </p:anim>
                                    <p:anim calcmode="lin" valueType="num">
                                      <p:cBhvr additive="base">
                                        <p:cTn id="538" dur="2000"/>
                                        <p:tgtEl>
                                          <p:spTgt spid="16"/>
                                        </p:tgtEl>
                                        <p:attrNameLst>
                                          <p:attrName>ppt_y</p:attrName>
                                        </p:attrNameLst>
                                      </p:cBhvr>
                                      <p:tavLst>
                                        <p:tav tm="0">
                                          <p:val>
                                            <p:strVal val="ppt_y"/>
                                          </p:val>
                                        </p:tav>
                                        <p:tav tm="100000">
                                          <p:val>
                                            <p:strVal val="1+ppt_h/2"/>
                                          </p:val>
                                        </p:tav>
                                      </p:tavLst>
                                    </p:anim>
                                    <p:set>
                                      <p:cBhvr>
                                        <p:cTn id="539" dur="1" fill="hold">
                                          <p:stCondLst>
                                            <p:cond delay="1999"/>
                                          </p:stCondLst>
                                        </p:cTn>
                                        <p:tgtEl>
                                          <p:spTgt spid="16"/>
                                        </p:tgtEl>
                                        <p:attrNameLst>
                                          <p:attrName>style.visibility</p:attrName>
                                        </p:attrNameLst>
                                      </p:cBhvr>
                                      <p:to>
                                        <p:strVal val="hidden"/>
                                      </p:to>
                                    </p:set>
                                  </p:childTnLst>
                                </p:cTn>
                              </p:par>
                              <p:par>
                                <p:cTn id="540" presetID="2" presetClass="exit" presetSubtype="4" fill="hold" grpId="2" nodeType="withEffect">
                                  <p:stCondLst>
                                    <p:cond delay="0"/>
                                  </p:stCondLst>
                                  <p:childTnLst>
                                    <p:anim calcmode="lin" valueType="num">
                                      <p:cBhvr additive="base">
                                        <p:cTn id="541" dur="2000"/>
                                        <p:tgtEl>
                                          <p:spTgt spid="18"/>
                                        </p:tgtEl>
                                        <p:attrNameLst>
                                          <p:attrName>ppt_x</p:attrName>
                                        </p:attrNameLst>
                                      </p:cBhvr>
                                      <p:tavLst>
                                        <p:tav tm="0">
                                          <p:val>
                                            <p:strVal val="ppt_x"/>
                                          </p:val>
                                        </p:tav>
                                        <p:tav tm="100000">
                                          <p:val>
                                            <p:strVal val="ppt_x"/>
                                          </p:val>
                                        </p:tav>
                                      </p:tavLst>
                                    </p:anim>
                                    <p:anim calcmode="lin" valueType="num">
                                      <p:cBhvr additive="base">
                                        <p:cTn id="542" dur="2000"/>
                                        <p:tgtEl>
                                          <p:spTgt spid="18"/>
                                        </p:tgtEl>
                                        <p:attrNameLst>
                                          <p:attrName>ppt_y</p:attrName>
                                        </p:attrNameLst>
                                      </p:cBhvr>
                                      <p:tavLst>
                                        <p:tav tm="0">
                                          <p:val>
                                            <p:strVal val="ppt_y"/>
                                          </p:val>
                                        </p:tav>
                                        <p:tav tm="100000">
                                          <p:val>
                                            <p:strVal val="1+ppt_h/2"/>
                                          </p:val>
                                        </p:tav>
                                      </p:tavLst>
                                    </p:anim>
                                    <p:set>
                                      <p:cBhvr>
                                        <p:cTn id="543" dur="1" fill="hold">
                                          <p:stCondLst>
                                            <p:cond delay="1999"/>
                                          </p:stCondLst>
                                        </p:cTn>
                                        <p:tgtEl>
                                          <p:spTgt spid="18"/>
                                        </p:tgtEl>
                                        <p:attrNameLst>
                                          <p:attrName>style.visibility</p:attrName>
                                        </p:attrNameLst>
                                      </p:cBhvr>
                                      <p:to>
                                        <p:strVal val="hidden"/>
                                      </p:to>
                                    </p:set>
                                  </p:childTnLst>
                                </p:cTn>
                              </p:par>
                              <p:par>
                                <p:cTn id="544" presetID="2" presetClass="exit" presetSubtype="4" fill="hold" grpId="2" nodeType="withEffect">
                                  <p:stCondLst>
                                    <p:cond delay="0"/>
                                  </p:stCondLst>
                                  <p:childTnLst>
                                    <p:anim calcmode="lin" valueType="num">
                                      <p:cBhvr additive="base">
                                        <p:cTn id="545" dur="2000"/>
                                        <p:tgtEl>
                                          <p:spTgt spid="20"/>
                                        </p:tgtEl>
                                        <p:attrNameLst>
                                          <p:attrName>ppt_x</p:attrName>
                                        </p:attrNameLst>
                                      </p:cBhvr>
                                      <p:tavLst>
                                        <p:tav tm="0">
                                          <p:val>
                                            <p:strVal val="ppt_x"/>
                                          </p:val>
                                        </p:tav>
                                        <p:tav tm="100000">
                                          <p:val>
                                            <p:strVal val="ppt_x"/>
                                          </p:val>
                                        </p:tav>
                                      </p:tavLst>
                                    </p:anim>
                                    <p:anim calcmode="lin" valueType="num">
                                      <p:cBhvr additive="base">
                                        <p:cTn id="546" dur="2000"/>
                                        <p:tgtEl>
                                          <p:spTgt spid="20"/>
                                        </p:tgtEl>
                                        <p:attrNameLst>
                                          <p:attrName>ppt_y</p:attrName>
                                        </p:attrNameLst>
                                      </p:cBhvr>
                                      <p:tavLst>
                                        <p:tav tm="0">
                                          <p:val>
                                            <p:strVal val="ppt_y"/>
                                          </p:val>
                                        </p:tav>
                                        <p:tav tm="100000">
                                          <p:val>
                                            <p:strVal val="1+ppt_h/2"/>
                                          </p:val>
                                        </p:tav>
                                      </p:tavLst>
                                    </p:anim>
                                    <p:set>
                                      <p:cBhvr>
                                        <p:cTn id="547" dur="1" fill="hold">
                                          <p:stCondLst>
                                            <p:cond delay="1999"/>
                                          </p:stCondLst>
                                        </p:cTn>
                                        <p:tgtEl>
                                          <p:spTgt spid="20"/>
                                        </p:tgtEl>
                                        <p:attrNameLst>
                                          <p:attrName>style.visibility</p:attrName>
                                        </p:attrNameLst>
                                      </p:cBhvr>
                                      <p:to>
                                        <p:strVal val="hidden"/>
                                      </p:to>
                                    </p:set>
                                  </p:childTnLst>
                                </p:cTn>
                              </p:par>
                              <p:par>
                                <p:cTn id="548" presetID="2" presetClass="exit" presetSubtype="4" fill="hold" grpId="2" nodeType="withEffect">
                                  <p:stCondLst>
                                    <p:cond delay="0"/>
                                  </p:stCondLst>
                                  <p:childTnLst>
                                    <p:anim calcmode="lin" valueType="num">
                                      <p:cBhvr additive="base">
                                        <p:cTn id="549" dur="2000"/>
                                        <p:tgtEl>
                                          <p:spTgt spid="22"/>
                                        </p:tgtEl>
                                        <p:attrNameLst>
                                          <p:attrName>ppt_x</p:attrName>
                                        </p:attrNameLst>
                                      </p:cBhvr>
                                      <p:tavLst>
                                        <p:tav tm="0">
                                          <p:val>
                                            <p:strVal val="ppt_x"/>
                                          </p:val>
                                        </p:tav>
                                        <p:tav tm="100000">
                                          <p:val>
                                            <p:strVal val="ppt_x"/>
                                          </p:val>
                                        </p:tav>
                                      </p:tavLst>
                                    </p:anim>
                                    <p:anim calcmode="lin" valueType="num">
                                      <p:cBhvr additive="base">
                                        <p:cTn id="550" dur="2000"/>
                                        <p:tgtEl>
                                          <p:spTgt spid="22"/>
                                        </p:tgtEl>
                                        <p:attrNameLst>
                                          <p:attrName>ppt_y</p:attrName>
                                        </p:attrNameLst>
                                      </p:cBhvr>
                                      <p:tavLst>
                                        <p:tav tm="0">
                                          <p:val>
                                            <p:strVal val="ppt_y"/>
                                          </p:val>
                                        </p:tav>
                                        <p:tav tm="100000">
                                          <p:val>
                                            <p:strVal val="1+ppt_h/2"/>
                                          </p:val>
                                        </p:tav>
                                      </p:tavLst>
                                    </p:anim>
                                    <p:set>
                                      <p:cBhvr>
                                        <p:cTn id="551" dur="1" fill="hold">
                                          <p:stCondLst>
                                            <p:cond delay="1999"/>
                                          </p:stCondLst>
                                        </p:cTn>
                                        <p:tgtEl>
                                          <p:spTgt spid="22"/>
                                        </p:tgtEl>
                                        <p:attrNameLst>
                                          <p:attrName>style.visibility</p:attrName>
                                        </p:attrNameLst>
                                      </p:cBhvr>
                                      <p:to>
                                        <p:strVal val="hidden"/>
                                      </p:to>
                                    </p:set>
                                  </p:childTnLst>
                                </p:cTn>
                              </p:par>
                              <p:par>
                                <p:cTn id="552" presetID="2" presetClass="exit" presetSubtype="4" fill="hold" grpId="2" nodeType="withEffect">
                                  <p:stCondLst>
                                    <p:cond delay="0"/>
                                  </p:stCondLst>
                                  <p:childTnLst>
                                    <p:anim calcmode="lin" valueType="num">
                                      <p:cBhvr additive="base">
                                        <p:cTn id="553" dur="2000"/>
                                        <p:tgtEl>
                                          <p:spTgt spid="24"/>
                                        </p:tgtEl>
                                        <p:attrNameLst>
                                          <p:attrName>ppt_x</p:attrName>
                                        </p:attrNameLst>
                                      </p:cBhvr>
                                      <p:tavLst>
                                        <p:tav tm="0">
                                          <p:val>
                                            <p:strVal val="ppt_x"/>
                                          </p:val>
                                        </p:tav>
                                        <p:tav tm="100000">
                                          <p:val>
                                            <p:strVal val="ppt_x"/>
                                          </p:val>
                                        </p:tav>
                                      </p:tavLst>
                                    </p:anim>
                                    <p:anim calcmode="lin" valueType="num">
                                      <p:cBhvr additive="base">
                                        <p:cTn id="554" dur="2000"/>
                                        <p:tgtEl>
                                          <p:spTgt spid="24"/>
                                        </p:tgtEl>
                                        <p:attrNameLst>
                                          <p:attrName>ppt_y</p:attrName>
                                        </p:attrNameLst>
                                      </p:cBhvr>
                                      <p:tavLst>
                                        <p:tav tm="0">
                                          <p:val>
                                            <p:strVal val="ppt_y"/>
                                          </p:val>
                                        </p:tav>
                                        <p:tav tm="100000">
                                          <p:val>
                                            <p:strVal val="1+ppt_h/2"/>
                                          </p:val>
                                        </p:tav>
                                      </p:tavLst>
                                    </p:anim>
                                    <p:set>
                                      <p:cBhvr>
                                        <p:cTn id="555" dur="1" fill="hold">
                                          <p:stCondLst>
                                            <p:cond delay="1999"/>
                                          </p:stCondLst>
                                        </p:cTn>
                                        <p:tgtEl>
                                          <p:spTgt spid="24"/>
                                        </p:tgtEl>
                                        <p:attrNameLst>
                                          <p:attrName>style.visibility</p:attrName>
                                        </p:attrNameLst>
                                      </p:cBhvr>
                                      <p:to>
                                        <p:strVal val="hidden"/>
                                      </p:to>
                                    </p:set>
                                  </p:childTnLst>
                                </p:cTn>
                              </p:par>
                              <p:par>
                                <p:cTn id="556" presetID="2" presetClass="exit" presetSubtype="4" fill="hold" grpId="2" nodeType="withEffect">
                                  <p:stCondLst>
                                    <p:cond delay="0"/>
                                  </p:stCondLst>
                                  <p:childTnLst>
                                    <p:anim calcmode="lin" valueType="num">
                                      <p:cBhvr additive="base">
                                        <p:cTn id="557" dur="2000"/>
                                        <p:tgtEl>
                                          <p:spTgt spid="26"/>
                                        </p:tgtEl>
                                        <p:attrNameLst>
                                          <p:attrName>ppt_x</p:attrName>
                                        </p:attrNameLst>
                                      </p:cBhvr>
                                      <p:tavLst>
                                        <p:tav tm="0">
                                          <p:val>
                                            <p:strVal val="ppt_x"/>
                                          </p:val>
                                        </p:tav>
                                        <p:tav tm="100000">
                                          <p:val>
                                            <p:strVal val="ppt_x"/>
                                          </p:val>
                                        </p:tav>
                                      </p:tavLst>
                                    </p:anim>
                                    <p:anim calcmode="lin" valueType="num">
                                      <p:cBhvr additive="base">
                                        <p:cTn id="558" dur="2000"/>
                                        <p:tgtEl>
                                          <p:spTgt spid="26"/>
                                        </p:tgtEl>
                                        <p:attrNameLst>
                                          <p:attrName>ppt_y</p:attrName>
                                        </p:attrNameLst>
                                      </p:cBhvr>
                                      <p:tavLst>
                                        <p:tav tm="0">
                                          <p:val>
                                            <p:strVal val="ppt_y"/>
                                          </p:val>
                                        </p:tav>
                                        <p:tav tm="100000">
                                          <p:val>
                                            <p:strVal val="1+ppt_h/2"/>
                                          </p:val>
                                        </p:tav>
                                      </p:tavLst>
                                    </p:anim>
                                    <p:set>
                                      <p:cBhvr>
                                        <p:cTn id="559" dur="1" fill="hold">
                                          <p:stCondLst>
                                            <p:cond delay="1999"/>
                                          </p:stCondLst>
                                        </p:cTn>
                                        <p:tgtEl>
                                          <p:spTgt spid="26"/>
                                        </p:tgtEl>
                                        <p:attrNameLst>
                                          <p:attrName>style.visibility</p:attrName>
                                        </p:attrNameLst>
                                      </p:cBhvr>
                                      <p:to>
                                        <p:strVal val="hidden"/>
                                      </p:to>
                                    </p:set>
                                  </p:childTnLst>
                                </p:cTn>
                              </p:par>
                              <p:par>
                                <p:cTn id="560" presetID="2" presetClass="exit" presetSubtype="4" fill="hold" grpId="2" nodeType="withEffect">
                                  <p:stCondLst>
                                    <p:cond delay="0"/>
                                  </p:stCondLst>
                                  <p:childTnLst>
                                    <p:anim calcmode="lin" valueType="num">
                                      <p:cBhvr additive="base">
                                        <p:cTn id="561" dur="2000"/>
                                        <p:tgtEl>
                                          <p:spTgt spid="28"/>
                                        </p:tgtEl>
                                        <p:attrNameLst>
                                          <p:attrName>ppt_x</p:attrName>
                                        </p:attrNameLst>
                                      </p:cBhvr>
                                      <p:tavLst>
                                        <p:tav tm="0">
                                          <p:val>
                                            <p:strVal val="ppt_x"/>
                                          </p:val>
                                        </p:tav>
                                        <p:tav tm="100000">
                                          <p:val>
                                            <p:strVal val="ppt_x"/>
                                          </p:val>
                                        </p:tav>
                                      </p:tavLst>
                                    </p:anim>
                                    <p:anim calcmode="lin" valueType="num">
                                      <p:cBhvr additive="base">
                                        <p:cTn id="562" dur="2000"/>
                                        <p:tgtEl>
                                          <p:spTgt spid="28"/>
                                        </p:tgtEl>
                                        <p:attrNameLst>
                                          <p:attrName>ppt_y</p:attrName>
                                        </p:attrNameLst>
                                      </p:cBhvr>
                                      <p:tavLst>
                                        <p:tav tm="0">
                                          <p:val>
                                            <p:strVal val="ppt_y"/>
                                          </p:val>
                                        </p:tav>
                                        <p:tav tm="100000">
                                          <p:val>
                                            <p:strVal val="1+ppt_h/2"/>
                                          </p:val>
                                        </p:tav>
                                      </p:tavLst>
                                    </p:anim>
                                    <p:set>
                                      <p:cBhvr>
                                        <p:cTn id="563" dur="1" fill="hold">
                                          <p:stCondLst>
                                            <p:cond delay="1999"/>
                                          </p:stCondLst>
                                        </p:cTn>
                                        <p:tgtEl>
                                          <p:spTgt spid="28"/>
                                        </p:tgtEl>
                                        <p:attrNameLst>
                                          <p:attrName>style.visibility</p:attrName>
                                        </p:attrNameLst>
                                      </p:cBhvr>
                                      <p:to>
                                        <p:strVal val="hidden"/>
                                      </p:to>
                                    </p:set>
                                  </p:childTnLst>
                                </p:cTn>
                              </p:par>
                              <p:par>
                                <p:cTn id="564" presetID="2" presetClass="exit" presetSubtype="4" fill="hold" grpId="2" nodeType="withEffect">
                                  <p:stCondLst>
                                    <p:cond delay="0"/>
                                  </p:stCondLst>
                                  <p:childTnLst>
                                    <p:anim calcmode="lin" valueType="num">
                                      <p:cBhvr additive="base">
                                        <p:cTn id="565" dur="2000"/>
                                        <p:tgtEl>
                                          <p:spTgt spid="30"/>
                                        </p:tgtEl>
                                        <p:attrNameLst>
                                          <p:attrName>ppt_x</p:attrName>
                                        </p:attrNameLst>
                                      </p:cBhvr>
                                      <p:tavLst>
                                        <p:tav tm="0">
                                          <p:val>
                                            <p:strVal val="ppt_x"/>
                                          </p:val>
                                        </p:tav>
                                        <p:tav tm="100000">
                                          <p:val>
                                            <p:strVal val="ppt_x"/>
                                          </p:val>
                                        </p:tav>
                                      </p:tavLst>
                                    </p:anim>
                                    <p:anim calcmode="lin" valueType="num">
                                      <p:cBhvr additive="base">
                                        <p:cTn id="566" dur="2000"/>
                                        <p:tgtEl>
                                          <p:spTgt spid="30"/>
                                        </p:tgtEl>
                                        <p:attrNameLst>
                                          <p:attrName>ppt_y</p:attrName>
                                        </p:attrNameLst>
                                      </p:cBhvr>
                                      <p:tavLst>
                                        <p:tav tm="0">
                                          <p:val>
                                            <p:strVal val="ppt_y"/>
                                          </p:val>
                                        </p:tav>
                                        <p:tav tm="100000">
                                          <p:val>
                                            <p:strVal val="1+ppt_h/2"/>
                                          </p:val>
                                        </p:tav>
                                      </p:tavLst>
                                    </p:anim>
                                    <p:set>
                                      <p:cBhvr>
                                        <p:cTn id="567" dur="1" fill="hold">
                                          <p:stCondLst>
                                            <p:cond delay="1999"/>
                                          </p:stCondLst>
                                        </p:cTn>
                                        <p:tgtEl>
                                          <p:spTgt spid="30"/>
                                        </p:tgtEl>
                                        <p:attrNameLst>
                                          <p:attrName>style.visibility</p:attrName>
                                        </p:attrNameLst>
                                      </p:cBhvr>
                                      <p:to>
                                        <p:strVal val="hidden"/>
                                      </p:to>
                                    </p:set>
                                  </p:childTnLst>
                                </p:cTn>
                              </p:par>
                              <p:par>
                                <p:cTn id="568" presetID="2" presetClass="exit" presetSubtype="4" fill="hold" grpId="2" nodeType="withEffect">
                                  <p:stCondLst>
                                    <p:cond delay="0"/>
                                  </p:stCondLst>
                                  <p:childTnLst>
                                    <p:anim calcmode="lin" valueType="num">
                                      <p:cBhvr additive="base">
                                        <p:cTn id="569" dur="2000"/>
                                        <p:tgtEl>
                                          <p:spTgt spid="32"/>
                                        </p:tgtEl>
                                        <p:attrNameLst>
                                          <p:attrName>ppt_x</p:attrName>
                                        </p:attrNameLst>
                                      </p:cBhvr>
                                      <p:tavLst>
                                        <p:tav tm="0">
                                          <p:val>
                                            <p:strVal val="ppt_x"/>
                                          </p:val>
                                        </p:tav>
                                        <p:tav tm="100000">
                                          <p:val>
                                            <p:strVal val="ppt_x"/>
                                          </p:val>
                                        </p:tav>
                                      </p:tavLst>
                                    </p:anim>
                                    <p:anim calcmode="lin" valueType="num">
                                      <p:cBhvr additive="base">
                                        <p:cTn id="570" dur="2000"/>
                                        <p:tgtEl>
                                          <p:spTgt spid="32"/>
                                        </p:tgtEl>
                                        <p:attrNameLst>
                                          <p:attrName>ppt_y</p:attrName>
                                        </p:attrNameLst>
                                      </p:cBhvr>
                                      <p:tavLst>
                                        <p:tav tm="0">
                                          <p:val>
                                            <p:strVal val="ppt_y"/>
                                          </p:val>
                                        </p:tav>
                                        <p:tav tm="100000">
                                          <p:val>
                                            <p:strVal val="1+ppt_h/2"/>
                                          </p:val>
                                        </p:tav>
                                      </p:tavLst>
                                    </p:anim>
                                    <p:set>
                                      <p:cBhvr>
                                        <p:cTn id="571" dur="1" fill="hold">
                                          <p:stCondLst>
                                            <p:cond delay="1999"/>
                                          </p:stCondLst>
                                        </p:cTn>
                                        <p:tgtEl>
                                          <p:spTgt spid="32"/>
                                        </p:tgtEl>
                                        <p:attrNameLst>
                                          <p:attrName>style.visibility</p:attrName>
                                        </p:attrNameLst>
                                      </p:cBhvr>
                                      <p:to>
                                        <p:strVal val="hidden"/>
                                      </p:to>
                                    </p:set>
                                  </p:childTnLst>
                                </p:cTn>
                              </p:par>
                              <p:par>
                                <p:cTn id="572" presetID="2" presetClass="exit" presetSubtype="4" fill="hold" grpId="2" nodeType="withEffect">
                                  <p:stCondLst>
                                    <p:cond delay="0"/>
                                  </p:stCondLst>
                                  <p:childTnLst>
                                    <p:anim calcmode="lin" valueType="num">
                                      <p:cBhvr additive="base">
                                        <p:cTn id="573" dur="2000"/>
                                        <p:tgtEl>
                                          <p:spTgt spid="34"/>
                                        </p:tgtEl>
                                        <p:attrNameLst>
                                          <p:attrName>ppt_x</p:attrName>
                                        </p:attrNameLst>
                                      </p:cBhvr>
                                      <p:tavLst>
                                        <p:tav tm="0">
                                          <p:val>
                                            <p:strVal val="ppt_x"/>
                                          </p:val>
                                        </p:tav>
                                        <p:tav tm="100000">
                                          <p:val>
                                            <p:strVal val="ppt_x"/>
                                          </p:val>
                                        </p:tav>
                                      </p:tavLst>
                                    </p:anim>
                                    <p:anim calcmode="lin" valueType="num">
                                      <p:cBhvr additive="base">
                                        <p:cTn id="574" dur="2000"/>
                                        <p:tgtEl>
                                          <p:spTgt spid="34"/>
                                        </p:tgtEl>
                                        <p:attrNameLst>
                                          <p:attrName>ppt_y</p:attrName>
                                        </p:attrNameLst>
                                      </p:cBhvr>
                                      <p:tavLst>
                                        <p:tav tm="0">
                                          <p:val>
                                            <p:strVal val="ppt_y"/>
                                          </p:val>
                                        </p:tav>
                                        <p:tav tm="100000">
                                          <p:val>
                                            <p:strVal val="1+ppt_h/2"/>
                                          </p:val>
                                        </p:tav>
                                      </p:tavLst>
                                    </p:anim>
                                    <p:set>
                                      <p:cBhvr>
                                        <p:cTn id="575" dur="1" fill="hold">
                                          <p:stCondLst>
                                            <p:cond delay="1999"/>
                                          </p:stCondLst>
                                        </p:cTn>
                                        <p:tgtEl>
                                          <p:spTgt spid="34"/>
                                        </p:tgtEl>
                                        <p:attrNameLst>
                                          <p:attrName>style.visibility</p:attrName>
                                        </p:attrNameLst>
                                      </p:cBhvr>
                                      <p:to>
                                        <p:strVal val="hidden"/>
                                      </p:to>
                                    </p:set>
                                  </p:childTnLst>
                                </p:cTn>
                              </p:par>
                              <p:par>
                                <p:cTn id="576" presetID="2" presetClass="exit" presetSubtype="4" fill="hold" grpId="2" nodeType="withEffect">
                                  <p:stCondLst>
                                    <p:cond delay="0"/>
                                  </p:stCondLst>
                                  <p:childTnLst>
                                    <p:anim calcmode="lin" valueType="num">
                                      <p:cBhvr additive="base">
                                        <p:cTn id="577" dur="2000"/>
                                        <p:tgtEl>
                                          <p:spTgt spid="36"/>
                                        </p:tgtEl>
                                        <p:attrNameLst>
                                          <p:attrName>ppt_x</p:attrName>
                                        </p:attrNameLst>
                                      </p:cBhvr>
                                      <p:tavLst>
                                        <p:tav tm="0">
                                          <p:val>
                                            <p:strVal val="ppt_x"/>
                                          </p:val>
                                        </p:tav>
                                        <p:tav tm="100000">
                                          <p:val>
                                            <p:strVal val="ppt_x"/>
                                          </p:val>
                                        </p:tav>
                                      </p:tavLst>
                                    </p:anim>
                                    <p:anim calcmode="lin" valueType="num">
                                      <p:cBhvr additive="base">
                                        <p:cTn id="578" dur="2000"/>
                                        <p:tgtEl>
                                          <p:spTgt spid="36"/>
                                        </p:tgtEl>
                                        <p:attrNameLst>
                                          <p:attrName>ppt_y</p:attrName>
                                        </p:attrNameLst>
                                      </p:cBhvr>
                                      <p:tavLst>
                                        <p:tav tm="0">
                                          <p:val>
                                            <p:strVal val="ppt_y"/>
                                          </p:val>
                                        </p:tav>
                                        <p:tav tm="100000">
                                          <p:val>
                                            <p:strVal val="1+ppt_h/2"/>
                                          </p:val>
                                        </p:tav>
                                      </p:tavLst>
                                    </p:anim>
                                    <p:set>
                                      <p:cBhvr>
                                        <p:cTn id="579" dur="1" fill="hold">
                                          <p:stCondLst>
                                            <p:cond delay="1999"/>
                                          </p:stCondLst>
                                        </p:cTn>
                                        <p:tgtEl>
                                          <p:spTgt spid="36"/>
                                        </p:tgtEl>
                                        <p:attrNameLst>
                                          <p:attrName>style.visibility</p:attrName>
                                        </p:attrNameLst>
                                      </p:cBhvr>
                                      <p:to>
                                        <p:strVal val="hidden"/>
                                      </p:to>
                                    </p:set>
                                  </p:childTnLst>
                                </p:cTn>
                              </p:par>
                              <p:par>
                                <p:cTn id="580" presetID="2" presetClass="exit" presetSubtype="4" fill="hold" grpId="2" nodeType="withEffect">
                                  <p:stCondLst>
                                    <p:cond delay="0"/>
                                  </p:stCondLst>
                                  <p:childTnLst>
                                    <p:anim calcmode="lin" valueType="num">
                                      <p:cBhvr additive="base">
                                        <p:cTn id="581" dur="2000"/>
                                        <p:tgtEl>
                                          <p:spTgt spid="38"/>
                                        </p:tgtEl>
                                        <p:attrNameLst>
                                          <p:attrName>ppt_x</p:attrName>
                                        </p:attrNameLst>
                                      </p:cBhvr>
                                      <p:tavLst>
                                        <p:tav tm="0">
                                          <p:val>
                                            <p:strVal val="ppt_x"/>
                                          </p:val>
                                        </p:tav>
                                        <p:tav tm="100000">
                                          <p:val>
                                            <p:strVal val="ppt_x"/>
                                          </p:val>
                                        </p:tav>
                                      </p:tavLst>
                                    </p:anim>
                                    <p:anim calcmode="lin" valueType="num">
                                      <p:cBhvr additive="base">
                                        <p:cTn id="582" dur="2000"/>
                                        <p:tgtEl>
                                          <p:spTgt spid="38"/>
                                        </p:tgtEl>
                                        <p:attrNameLst>
                                          <p:attrName>ppt_y</p:attrName>
                                        </p:attrNameLst>
                                      </p:cBhvr>
                                      <p:tavLst>
                                        <p:tav tm="0">
                                          <p:val>
                                            <p:strVal val="ppt_y"/>
                                          </p:val>
                                        </p:tav>
                                        <p:tav tm="100000">
                                          <p:val>
                                            <p:strVal val="1+ppt_h/2"/>
                                          </p:val>
                                        </p:tav>
                                      </p:tavLst>
                                    </p:anim>
                                    <p:set>
                                      <p:cBhvr>
                                        <p:cTn id="583" dur="1" fill="hold">
                                          <p:stCondLst>
                                            <p:cond delay="1999"/>
                                          </p:stCondLst>
                                        </p:cTn>
                                        <p:tgtEl>
                                          <p:spTgt spid="38"/>
                                        </p:tgtEl>
                                        <p:attrNameLst>
                                          <p:attrName>style.visibility</p:attrName>
                                        </p:attrNameLst>
                                      </p:cBhvr>
                                      <p:to>
                                        <p:strVal val="hidden"/>
                                      </p:to>
                                    </p:set>
                                  </p:childTnLst>
                                </p:cTn>
                              </p:par>
                              <p:par>
                                <p:cTn id="584" presetID="8" presetClass="emph" presetSubtype="0" fill="hold" grpId="5" nodeType="withEffect">
                                  <p:stCondLst>
                                    <p:cond delay="0"/>
                                  </p:stCondLst>
                                  <p:childTnLst>
                                    <p:animRot by="21600000">
                                      <p:cBhvr>
                                        <p:cTn id="585" dur="2000" fill="hold"/>
                                        <p:tgtEl>
                                          <p:spTgt spid="4"/>
                                        </p:tgtEl>
                                        <p:attrNameLst>
                                          <p:attrName>r</p:attrName>
                                        </p:attrNameLst>
                                      </p:cBhvr>
                                    </p:animRot>
                                  </p:childTnLst>
                                </p:cTn>
                              </p:par>
                              <p:par>
                                <p:cTn id="586" presetID="8" presetClass="emph" presetSubtype="0" fill="hold" grpId="5" nodeType="withEffect">
                                  <p:stCondLst>
                                    <p:cond delay="0"/>
                                  </p:stCondLst>
                                  <p:childTnLst>
                                    <p:animRot by="-21600000">
                                      <p:cBhvr>
                                        <p:cTn id="587" dur="2000" fill="hold"/>
                                        <p:tgtEl>
                                          <p:spTgt spid="6"/>
                                        </p:tgtEl>
                                        <p:attrNameLst>
                                          <p:attrName>r</p:attrName>
                                        </p:attrNameLst>
                                      </p:cBhvr>
                                    </p:animRot>
                                  </p:childTnLst>
                                </p:cTn>
                              </p:par>
                              <p:par>
                                <p:cTn id="588" presetID="8" presetClass="emph" presetSubtype="0" fill="hold" grpId="5" nodeType="withEffect">
                                  <p:stCondLst>
                                    <p:cond delay="0"/>
                                  </p:stCondLst>
                                  <p:childTnLst>
                                    <p:animRot by="21600000">
                                      <p:cBhvr>
                                        <p:cTn id="589" dur="2000" fill="hold"/>
                                        <p:tgtEl>
                                          <p:spTgt spid="8"/>
                                        </p:tgtEl>
                                        <p:attrNameLst>
                                          <p:attrName>r</p:attrName>
                                        </p:attrNameLst>
                                      </p:cBhvr>
                                    </p:animRot>
                                  </p:childTnLst>
                                </p:cTn>
                              </p:par>
                              <p:par>
                                <p:cTn id="590" presetID="8" presetClass="emph" presetSubtype="0" fill="hold" grpId="5" nodeType="withEffect">
                                  <p:stCondLst>
                                    <p:cond delay="0"/>
                                  </p:stCondLst>
                                  <p:childTnLst>
                                    <p:animRot by="-21600000">
                                      <p:cBhvr>
                                        <p:cTn id="591" dur="2000" fill="hold"/>
                                        <p:tgtEl>
                                          <p:spTgt spid="10"/>
                                        </p:tgtEl>
                                        <p:attrNameLst>
                                          <p:attrName>r</p:attrName>
                                        </p:attrNameLst>
                                      </p:cBhvr>
                                    </p:animRot>
                                  </p:childTnLst>
                                </p:cTn>
                              </p:par>
                              <p:par>
                                <p:cTn id="592" presetID="8" presetClass="emph" presetSubtype="0" fill="hold" grpId="5" nodeType="withEffect">
                                  <p:stCondLst>
                                    <p:cond delay="0"/>
                                  </p:stCondLst>
                                  <p:childTnLst>
                                    <p:animRot by="21600000">
                                      <p:cBhvr>
                                        <p:cTn id="593" dur="2000" fill="hold"/>
                                        <p:tgtEl>
                                          <p:spTgt spid="12"/>
                                        </p:tgtEl>
                                        <p:attrNameLst>
                                          <p:attrName>r</p:attrName>
                                        </p:attrNameLst>
                                      </p:cBhvr>
                                    </p:animRot>
                                  </p:childTnLst>
                                </p:cTn>
                              </p:par>
                              <p:par>
                                <p:cTn id="594" presetID="8" presetClass="emph" presetSubtype="0" fill="hold" grpId="5" nodeType="withEffect">
                                  <p:stCondLst>
                                    <p:cond delay="0"/>
                                  </p:stCondLst>
                                  <p:childTnLst>
                                    <p:animRot by="-21600000">
                                      <p:cBhvr>
                                        <p:cTn id="595" dur="2000" fill="hold"/>
                                        <p:tgtEl>
                                          <p:spTgt spid="14"/>
                                        </p:tgtEl>
                                        <p:attrNameLst>
                                          <p:attrName>r</p:attrName>
                                        </p:attrNameLst>
                                      </p:cBhvr>
                                    </p:animRot>
                                  </p:childTnLst>
                                </p:cTn>
                              </p:par>
                              <p:par>
                                <p:cTn id="596" presetID="8" presetClass="emph" presetSubtype="0" fill="hold" grpId="5" nodeType="withEffect">
                                  <p:stCondLst>
                                    <p:cond delay="0"/>
                                  </p:stCondLst>
                                  <p:childTnLst>
                                    <p:animRot by="21600000">
                                      <p:cBhvr>
                                        <p:cTn id="597" dur="2000" fill="hold"/>
                                        <p:tgtEl>
                                          <p:spTgt spid="16"/>
                                        </p:tgtEl>
                                        <p:attrNameLst>
                                          <p:attrName>r</p:attrName>
                                        </p:attrNameLst>
                                      </p:cBhvr>
                                    </p:animRot>
                                  </p:childTnLst>
                                </p:cTn>
                              </p:par>
                              <p:par>
                                <p:cTn id="598" presetID="8" presetClass="emph" presetSubtype="0" fill="hold" grpId="5" nodeType="withEffect">
                                  <p:stCondLst>
                                    <p:cond delay="0"/>
                                  </p:stCondLst>
                                  <p:childTnLst>
                                    <p:animRot by="-21600000">
                                      <p:cBhvr>
                                        <p:cTn id="599" dur="2000" fill="hold"/>
                                        <p:tgtEl>
                                          <p:spTgt spid="18"/>
                                        </p:tgtEl>
                                        <p:attrNameLst>
                                          <p:attrName>r</p:attrName>
                                        </p:attrNameLst>
                                      </p:cBhvr>
                                    </p:animRot>
                                  </p:childTnLst>
                                </p:cTn>
                              </p:par>
                              <p:par>
                                <p:cTn id="600" presetID="8" presetClass="emph" presetSubtype="0" fill="hold" grpId="5" nodeType="withEffect">
                                  <p:stCondLst>
                                    <p:cond delay="0"/>
                                  </p:stCondLst>
                                  <p:childTnLst>
                                    <p:animRot by="21600000">
                                      <p:cBhvr>
                                        <p:cTn id="601" dur="2000" fill="hold"/>
                                        <p:tgtEl>
                                          <p:spTgt spid="20"/>
                                        </p:tgtEl>
                                        <p:attrNameLst>
                                          <p:attrName>r</p:attrName>
                                        </p:attrNameLst>
                                      </p:cBhvr>
                                    </p:animRot>
                                  </p:childTnLst>
                                </p:cTn>
                              </p:par>
                              <p:par>
                                <p:cTn id="602" presetID="8" presetClass="emph" presetSubtype="0" fill="hold" grpId="5" nodeType="withEffect">
                                  <p:stCondLst>
                                    <p:cond delay="0"/>
                                  </p:stCondLst>
                                  <p:childTnLst>
                                    <p:animRot by="-21600000">
                                      <p:cBhvr>
                                        <p:cTn id="603" dur="2000" fill="hold"/>
                                        <p:tgtEl>
                                          <p:spTgt spid="22"/>
                                        </p:tgtEl>
                                        <p:attrNameLst>
                                          <p:attrName>r</p:attrName>
                                        </p:attrNameLst>
                                      </p:cBhvr>
                                    </p:animRot>
                                  </p:childTnLst>
                                </p:cTn>
                              </p:par>
                              <p:par>
                                <p:cTn id="604" presetID="8" presetClass="emph" presetSubtype="0" fill="hold" grpId="5" nodeType="withEffect">
                                  <p:stCondLst>
                                    <p:cond delay="0"/>
                                  </p:stCondLst>
                                  <p:childTnLst>
                                    <p:animRot by="21600000">
                                      <p:cBhvr>
                                        <p:cTn id="605" dur="2000" fill="hold"/>
                                        <p:tgtEl>
                                          <p:spTgt spid="24"/>
                                        </p:tgtEl>
                                        <p:attrNameLst>
                                          <p:attrName>r</p:attrName>
                                        </p:attrNameLst>
                                      </p:cBhvr>
                                    </p:animRot>
                                  </p:childTnLst>
                                </p:cTn>
                              </p:par>
                              <p:par>
                                <p:cTn id="606" presetID="8" presetClass="emph" presetSubtype="0" fill="hold" grpId="5" nodeType="withEffect">
                                  <p:stCondLst>
                                    <p:cond delay="0"/>
                                  </p:stCondLst>
                                  <p:childTnLst>
                                    <p:animRot by="-21600000">
                                      <p:cBhvr>
                                        <p:cTn id="607" dur="2000" fill="hold"/>
                                        <p:tgtEl>
                                          <p:spTgt spid="26"/>
                                        </p:tgtEl>
                                        <p:attrNameLst>
                                          <p:attrName>r</p:attrName>
                                        </p:attrNameLst>
                                      </p:cBhvr>
                                    </p:animRot>
                                  </p:childTnLst>
                                </p:cTn>
                              </p:par>
                              <p:par>
                                <p:cTn id="608" presetID="8" presetClass="emph" presetSubtype="0" fill="hold" grpId="5" nodeType="withEffect">
                                  <p:stCondLst>
                                    <p:cond delay="0"/>
                                  </p:stCondLst>
                                  <p:childTnLst>
                                    <p:animRot by="21600000">
                                      <p:cBhvr>
                                        <p:cTn id="609" dur="2000" fill="hold"/>
                                        <p:tgtEl>
                                          <p:spTgt spid="28"/>
                                        </p:tgtEl>
                                        <p:attrNameLst>
                                          <p:attrName>r</p:attrName>
                                        </p:attrNameLst>
                                      </p:cBhvr>
                                    </p:animRot>
                                  </p:childTnLst>
                                </p:cTn>
                              </p:par>
                              <p:par>
                                <p:cTn id="610" presetID="8" presetClass="emph" presetSubtype="0" fill="hold" grpId="5" nodeType="withEffect">
                                  <p:stCondLst>
                                    <p:cond delay="0"/>
                                  </p:stCondLst>
                                  <p:childTnLst>
                                    <p:animRot by="21600000">
                                      <p:cBhvr>
                                        <p:cTn id="611" dur="2000" fill="hold"/>
                                        <p:tgtEl>
                                          <p:spTgt spid="30"/>
                                        </p:tgtEl>
                                        <p:attrNameLst>
                                          <p:attrName>r</p:attrName>
                                        </p:attrNameLst>
                                      </p:cBhvr>
                                    </p:animRot>
                                  </p:childTnLst>
                                </p:cTn>
                              </p:par>
                              <p:par>
                                <p:cTn id="612" presetID="8" presetClass="emph" presetSubtype="0" fill="hold" grpId="5" nodeType="withEffect">
                                  <p:stCondLst>
                                    <p:cond delay="0"/>
                                  </p:stCondLst>
                                  <p:childTnLst>
                                    <p:animRot by="-21600000">
                                      <p:cBhvr>
                                        <p:cTn id="613" dur="2000" fill="hold"/>
                                        <p:tgtEl>
                                          <p:spTgt spid="32"/>
                                        </p:tgtEl>
                                        <p:attrNameLst>
                                          <p:attrName>r</p:attrName>
                                        </p:attrNameLst>
                                      </p:cBhvr>
                                    </p:animRot>
                                  </p:childTnLst>
                                </p:cTn>
                              </p:par>
                              <p:par>
                                <p:cTn id="614" presetID="8" presetClass="emph" presetSubtype="0" fill="hold" grpId="5" nodeType="withEffect">
                                  <p:stCondLst>
                                    <p:cond delay="0"/>
                                  </p:stCondLst>
                                  <p:childTnLst>
                                    <p:animRot by="21600000">
                                      <p:cBhvr>
                                        <p:cTn id="615" dur="2000" fill="hold"/>
                                        <p:tgtEl>
                                          <p:spTgt spid="34"/>
                                        </p:tgtEl>
                                        <p:attrNameLst>
                                          <p:attrName>r</p:attrName>
                                        </p:attrNameLst>
                                      </p:cBhvr>
                                    </p:animRot>
                                  </p:childTnLst>
                                </p:cTn>
                              </p:par>
                              <p:par>
                                <p:cTn id="616" presetID="8" presetClass="emph" presetSubtype="0" fill="hold" grpId="5" nodeType="withEffect">
                                  <p:stCondLst>
                                    <p:cond delay="0"/>
                                  </p:stCondLst>
                                  <p:childTnLst>
                                    <p:animRot by="-21600000">
                                      <p:cBhvr>
                                        <p:cTn id="617" dur="2000" fill="hold"/>
                                        <p:tgtEl>
                                          <p:spTgt spid="36"/>
                                        </p:tgtEl>
                                        <p:attrNameLst>
                                          <p:attrName>r</p:attrName>
                                        </p:attrNameLst>
                                      </p:cBhvr>
                                    </p:animRot>
                                  </p:childTnLst>
                                </p:cTn>
                              </p:par>
                              <p:par>
                                <p:cTn id="618" presetID="8" presetClass="emph" presetSubtype="0" fill="hold" grpId="5" nodeType="withEffect">
                                  <p:stCondLst>
                                    <p:cond delay="0"/>
                                  </p:stCondLst>
                                  <p:childTnLst>
                                    <p:animRot by="21600000">
                                      <p:cBhvr>
                                        <p:cTn id="619" dur="2000" fill="hold"/>
                                        <p:tgtEl>
                                          <p:spTgt spid="38"/>
                                        </p:tgtEl>
                                        <p:attrNameLst>
                                          <p:attrName>r</p:attrName>
                                        </p:attrNameLst>
                                      </p:cBhvr>
                                    </p:animRot>
                                  </p:childTnLst>
                                </p:cTn>
                              </p:par>
                              <p:par>
                                <p:cTn id="620" presetID="8" presetClass="emph" presetSubtype="0" fill="hold" grpId="5" nodeType="withEffect">
                                  <p:stCondLst>
                                    <p:cond delay="0"/>
                                  </p:stCondLst>
                                  <p:childTnLst>
                                    <p:animRot by="21600000">
                                      <p:cBhvr>
                                        <p:cTn id="621" dur="2000" fill="hold"/>
                                        <p:tgtEl>
                                          <p:spTgt spid="5"/>
                                        </p:tgtEl>
                                        <p:attrNameLst>
                                          <p:attrName>r</p:attrName>
                                        </p:attrNameLst>
                                      </p:cBhvr>
                                    </p:animRot>
                                  </p:childTnLst>
                                </p:cTn>
                              </p:par>
                              <p:par>
                                <p:cTn id="622" presetID="8" presetClass="emph" presetSubtype="0" fill="hold" grpId="5" nodeType="withEffect">
                                  <p:stCondLst>
                                    <p:cond delay="0"/>
                                  </p:stCondLst>
                                  <p:childTnLst>
                                    <p:animRot by="-21600000">
                                      <p:cBhvr>
                                        <p:cTn id="623" dur="2000" fill="hold"/>
                                        <p:tgtEl>
                                          <p:spTgt spid="7"/>
                                        </p:tgtEl>
                                        <p:attrNameLst>
                                          <p:attrName>r</p:attrName>
                                        </p:attrNameLst>
                                      </p:cBhvr>
                                    </p:animRot>
                                  </p:childTnLst>
                                </p:cTn>
                              </p:par>
                              <p:par>
                                <p:cTn id="624" presetID="8" presetClass="emph" presetSubtype="0" fill="hold" grpId="5" nodeType="withEffect">
                                  <p:stCondLst>
                                    <p:cond delay="0"/>
                                  </p:stCondLst>
                                  <p:childTnLst>
                                    <p:animRot by="21600000">
                                      <p:cBhvr>
                                        <p:cTn id="625" dur="2000" fill="hold"/>
                                        <p:tgtEl>
                                          <p:spTgt spid="9"/>
                                        </p:tgtEl>
                                        <p:attrNameLst>
                                          <p:attrName>r</p:attrName>
                                        </p:attrNameLst>
                                      </p:cBhvr>
                                    </p:animRot>
                                  </p:childTnLst>
                                </p:cTn>
                              </p:par>
                              <p:par>
                                <p:cTn id="626" presetID="8" presetClass="emph" presetSubtype="0" fill="hold" grpId="5" nodeType="withEffect">
                                  <p:stCondLst>
                                    <p:cond delay="0"/>
                                  </p:stCondLst>
                                  <p:childTnLst>
                                    <p:animRot by="-21600000">
                                      <p:cBhvr>
                                        <p:cTn id="627" dur="2000" fill="hold"/>
                                        <p:tgtEl>
                                          <p:spTgt spid="11"/>
                                        </p:tgtEl>
                                        <p:attrNameLst>
                                          <p:attrName>r</p:attrName>
                                        </p:attrNameLst>
                                      </p:cBhvr>
                                    </p:animRot>
                                  </p:childTnLst>
                                </p:cTn>
                              </p:par>
                              <p:par>
                                <p:cTn id="628" presetID="8" presetClass="emph" presetSubtype="0" fill="hold" grpId="5" nodeType="withEffect">
                                  <p:stCondLst>
                                    <p:cond delay="0"/>
                                  </p:stCondLst>
                                  <p:childTnLst>
                                    <p:animRot by="21600000">
                                      <p:cBhvr>
                                        <p:cTn id="629" dur="2000" fill="hold"/>
                                        <p:tgtEl>
                                          <p:spTgt spid="13"/>
                                        </p:tgtEl>
                                        <p:attrNameLst>
                                          <p:attrName>r</p:attrName>
                                        </p:attrNameLst>
                                      </p:cBhvr>
                                    </p:animRot>
                                  </p:childTnLst>
                                </p:cTn>
                              </p:par>
                              <p:par>
                                <p:cTn id="630" presetID="8" presetClass="emph" presetSubtype="0" fill="hold" grpId="5" nodeType="withEffect">
                                  <p:stCondLst>
                                    <p:cond delay="0"/>
                                  </p:stCondLst>
                                  <p:childTnLst>
                                    <p:animRot by="-21600000">
                                      <p:cBhvr>
                                        <p:cTn id="631" dur="2000" fill="hold"/>
                                        <p:tgtEl>
                                          <p:spTgt spid="15"/>
                                        </p:tgtEl>
                                        <p:attrNameLst>
                                          <p:attrName>r</p:attrName>
                                        </p:attrNameLst>
                                      </p:cBhvr>
                                    </p:animRot>
                                  </p:childTnLst>
                                </p:cTn>
                              </p:par>
                              <p:par>
                                <p:cTn id="632" presetID="8" presetClass="emph" presetSubtype="0" fill="hold" grpId="5" nodeType="withEffect">
                                  <p:stCondLst>
                                    <p:cond delay="0"/>
                                  </p:stCondLst>
                                  <p:childTnLst>
                                    <p:animRot by="21600000">
                                      <p:cBhvr>
                                        <p:cTn id="633" dur="2000" fill="hold"/>
                                        <p:tgtEl>
                                          <p:spTgt spid="17"/>
                                        </p:tgtEl>
                                        <p:attrNameLst>
                                          <p:attrName>r</p:attrName>
                                        </p:attrNameLst>
                                      </p:cBhvr>
                                    </p:animRot>
                                  </p:childTnLst>
                                </p:cTn>
                              </p:par>
                              <p:par>
                                <p:cTn id="634" presetID="8" presetClass="emph" presetSubtype="0" fill="hold" grpId="5" nodeType="withEffect">
                                  <p:stCondLst>
                                    <p:cond delay="0"/>
                                  </p:stCondLst>
                                  <p:childTnLst>
                                    <p:animRot by="-21600000">
                                      <p:cBhvr>
                                        <p:cTn id="635" dur="2000" fill="hold"/>
                                        <p:tgtEl>
                                          <p:spTgt spid="19"/>
                                        </p:tgtEl>
                                        <p:attrNameLst>
                                          <p:attrName>r</p:attrName>
                                        </p:attrNameLst>
                                      </p:cBhvr>
                                    </p:animRot>
                                  </p:childTnLst>
                                </p:cTn>
                              </p:par>
                              <p:par>
                                <p:cTn id="636" presetID="8" presetClass="emph" presetSubtype="0" fill="hold" grpId="5" nodeType="withEffect">
                                  <p:stCondLst>
                                    <p:cond delay="0"/>
                                  </p:stCondLst>
                                  <p:childTnLst>
                                    <p:animRot by="21600000">
                                      <p:cBhvr>
                                        <p:cTn id="637" dur="2000" fill="hold"/>
                                        <p:tgtEl>
                                          <p:spTgt spid="21"/>
                                        </p:tgtEl>
                                        <p:attrNameLst>
                                          <p:attrName>r</p:attrName>
                                        </p:attrNameLst>
                                      </p:cBhvr>
                                    </p:animRot>
                                  </p:childTnLst>
                                </p:cTn>
                              </p:par>
                              <p:par>
                                <p:cTn id="638" presetID="8" presetClass="emph" presetSubtype="0" fill="hold" grpId="5" nodeType="withEffect">
                                  <p:stCondLst>
                                    <p:cond delay="0"/>
                                  </p:stCondLst>
                                  <p:childTnLst>
                                    <p:animRot by="-21600000">
                                      <p:cBhvr>
                                        <p:cTn id="639" dur="2000" fill="hold"/>
                                        <p:tgtEl>
                                          <p:spTgt spid="23"/>
                                        </p:tgtEl>
                                        <p:attrNameLst>
                                          <p:attrName>r</p:attrName>
                                        </p:attrNameLst>
                                      </p:cBhvr>
                                    </p:animRot>
                                  </p:childTnLst>
                                </p:cTn>
                              </p:par>
                              <p:par>
                                <p:cTn id="640" presetID="8" presetClass="emph" presetSubtype="0" fill="hold" grpId="5" nodeType="withEffect">
                                  <p:stCondLst>
                                    <p:cond delay="0"/>
                                  </p:stCondLst>
                                  <p:childTnLst>
                                    <p:animRot by="21600000">
                                      <p:cBhvr>
                                        <p:cTn id="641" dur="2000" fill="hold"/>
                                        <p:tgtEl>
                                          <p:spTgt spid="25"/>
                                        </p:tgtEl>
                                        <p:attrNameLst>
                                          <p:attrName>r</p:attrName>
                                        </p:attrNameLst>
                                      </p:cBhvr>
                                    </p:animRot>
                                  </p:childTnLst>
                                </p:cTn>
                              </p:par>
                              <p:par>
                                <p:cTn id="642" presetID="8" presetClass="emph" presetSubtype="0" fill="hold" grpId="5" nodeType="withEffect">
                                  <p:stCondLst>
                                    <p:cond delay="0"/>
                                  </p:stCondLst>
                                  <p:childTnLst>
                                    <p:animRot by="-21600000">
                                      <p:cBhvr>
                                        <p:cTn id="643" dur="2000" fill="hold"/>
                                        <p:tgtEl>
                                          <p:spTgt spid="27"/>
                                        </p:tgtEl>
                                        <p:attrNameLst>
                                          <p:attrName>r</p:attrName>
                                        </p:attrNameLst>
                                      </p:cBhvr>
                                    </p:animRot>
                                  </p:childTnLst>
                                </p:cTn>
                              </p:par>
                              <p:par>
                                <p:cTn id="644" presetID="8" presetClass="emph" presetSubtype="0" fill="hold" grpId="5" nodeType="withEffect">
                                  <p:stCondLst>
                                    <p:cond delay="0"/>
                                  </p:stCondLst>
                                  <p:childTnLst>
                                    <p:animRot by="21600000">
                                      <p:cBhvr>
                                        <p:cTn id="645" dur="2000" fill="hold"/>
                                        <p:tgtEl>
                                          <p:spTgt spid="29"/>
                                        </p:tgtEl>
                                        <p:attrNameLst>
                                          <p:attrName>r</p:attrName>
                                        </p:attrNameLst>
                                      </p:cBhvr>
                                    </p:animRot>
                                  </p:childTnLst>
                                </p:cTn>
                              </p:par>
                              <p:par>
                                <p:cTn id="646" presetID="8" presetClass="emph" presetSubtype="0" fill="hold" grpId="5" nodeType="withEffect">
                                  <p:stCondLst>
                                    <p:cond delay="0"/>
                                  </p:stCondLst>
                                  <p:childTnLst>
                                    <p:animRot by="-21600000">
                                      <p:cBhvr>
                                        <p:cTn id="647" dur="2000" fill="hold"/>
                                        <p:tgtEl>
                                          <p:spTgt spid="31"/>
                                        </p:tgtEl>
                                        <p:attrNameLst>
                                          <p:attrName>r</p:attrName>
                                        </p:attrNameLst>
                                      </p:cBhvr>
                                    </p:animRot>
                                  </p:childTnLst>
                                </p:cTn>
                              </p:par>
                              <p:par>
                                <p:cTn id="648" presetID="8" presetClass="emph" presetSubtype="0" fill="hold" grpId="5" nodeType="withEffect">
                                  <p:stCondLst>
                                    <p:cond delay="0"/>
                                  </p:stCondLst>
                                  <p:childTnLst>
                                    <p:animRot by="21600000">
                                      <p:cBhvr>
                                        <p:cTn id="649" dur="2000" fill="hold"/>
                                        <p:tgtEl>
                                          <p:spTgt spid="33"/>
                                        </p:tgtEl>
                                        <p:attrNameLst>
                                          <p:attrName>r</p:attrName>
                                        </p:attrNameLst>
                                      </p:cBhvr>
                                    </p:animRot>
                                  </p:childTnLst>
                                </p:cTn>
                              </p:par>
                              <p:par>
                                <p:cTn id="650" presetID="8" presetClass="emph" presetSubtype="0" fill="hold" grpId="5" nodeType="withEffect">
                                  <p:stCondLst>
                                    <p:cond delay="0"/>
                                  </p:stCondLst>
                                  <p:childTnLst>
                                    <p:animRot by="-21600000">
                                      <p:cBhvr>
                                        <p:cTn id="651" dur="2000" fill="hold"/>
                                        <p:tgtEl>
                                          <p:spTgt spid="35"/>
                                        </p:tgtEl>
                                        <p:attrNameLst>
                                          <p:attrName>r</p:attrName>
                                        </p:attrNameLst>
                                      </p:cBhvr>
                                    </p:animRot>
                                  </p:childTnLst>
                                </p:cTn>
                              </p:par>
                              <p:par>
                                <p:cTn id="652" presetID="8" presetClass="emph" presetSubtype="0" fill="hold" grpId="5" nodeType="withEffect">
                                  <p:stCondLst>
                                    <p:cond delay="0"/>
                                  </p:stCondLst>
                                  <p:childTnLst>
                                    <p:animRot by="21600000">
                                      <p:cBhvr>
                                        <p:cTn id="653" dur="2000" fill="hold"/>
                                        <p:tgtEl>
                                          <p:spTgt spid="37"/>
                                        </p:tgtEl>
                                        <p:attrNameLst>
                                          <p:attrName>r</p:attrName>
                                        </p:attrNameLst>
                                      </p:cBhvr>
                                    </p:animRot>
                                  </p:childTnLst>
                                </p:cTn>
                              </p:par>
                              <p:par>
                                <p:cTn id="654" presetID="8" presetClass="emph" presetSubtype="0" fill="hold" grpId="5" nodeType="withEffect">
                                  <p:stCondLst>
                                    <p:cond delay="0"/>
                                  </p:stCondLst>
                                  <p:childTnLst>
                                    <p:animRot by="-21600000">
                                      <p:cBhvr>
                                        <p:cTn id="655" dur="2000" fill="hold"/>
                                        <p:tgtEl>
                                          <p:spTgt spid="39"/>
                                        </p:tgtEl>
                                        <p:attrNameLst>
                                          <p:attrName>r</p:attrName>
                                        </p:attrNameLst>
                                      </p:cBhvr>
                                    </p:animRot>
                                  </p:childTnLst>
                                </p:cTn>
                              </p:par>
                              <p:par>
                                <p:cTn id="656" presetID="23" presetClass="entr" presetSubtype="288" fill="hold" nodeType="withEffect">
                                  <p:stCondLst>
                                    <p:cond delay="0"/>
                                  </p:stCondLst>
                                  <p:childTnLst>
                                    <p:set>
                                      <p:cBhvr>
                                        <p:cTn id="657" dur="1" fill="hold">
                                          <p:stCondLst>
                                            <p:cond delay="0"/>
                                          </p:stCondLst>
                                        </p:cTn>
                                        <p:tgtEl>
                                          <p:spTgt spid="2"/>
                                        </p:tgtEl>
                                        <p:attrNameLst>
                                          <p:attrName>style.visibility</p:attrName>
                                        </p:attrNameLst>
                                      </p:cBhvr>
                                      <p:to>
                                        <p:strVal val="visible"/>
                                      </p:to>
                                    </p:set>
                                    <p:anim calcmode="lin" valueType="num">
                                      <p:cBhvr>
                                        <p:cTn id="658" dur="2000" fill="hold"/>
                                        <p:tgtEl>
                                          <p:spTgt spid="2"/>
                                        </p:tgtEl>
                                        <p:attrNameLst>
                                          <p:attrName>ppt_w</p:attrName>
                                        </p:attrNameLst>
                                      </p:cBhvr>
                                      <p:tavLst>
                                        <p:tav tm="0">
                                          <p:val>
                                            <p:strVal val="4/3*#ppt_w"/>
                                          </p:val>
                                        </p:tav>
                                        <p:tav tm="100000">
                                          <p:val>
                                            <p:strVal val="#ppt_w"/>
                                          </p:val>
                                        </p:tav>
                                      </p:tavLst>
                                    </p:anim>
                                    <p:anim calcmode="lin" valueType="num">
                                      <p:cBhvr>
                                        <p:cTn id="659" dur="2000" fill="hold"/>
                                        <p:tgtEl>
                                          <p:spTgt spid="2"/>
                                        </p:tgtEl>
                                        <p:attrNameLst>
                                          <p:attrName>ppt_h</p:attrName>
                                        </p:attrNameLst>
                                      </p:cBhvr>
                                      <p:tavLst>
                                        <p:tav tm="0">
                                          <p:val>
                                            <p:strVal val="4/3*#ppt_h"/>
                                          </p:val>
                                        </p:tav>
                                        <p:tav tm="100000">
                                          <p:val>
                                            <p:strVal val="#ppt_h"/>
                                          </p:val>
                                        </p:tav>
                                      </p:tavLst>
                                    </p:anim>
                                  </p:childTnLst>
                                </p:cTn>
                              </p:par>
                              <p:par>
                                <p:cTn id="660" presetID="16" presetClass="entr" presetSubtype="42" fill="hold" nodeType="withEffect">
                                  <p:stCondLst>
                                    <p:cond delay="0"/>
                                  </p:stCondLst>
                                  <p:childTnLst>
                                    <p:set>
                                      <p:cBhvr>
                                        <p:cTn id="661" dur="1" fill="hold">
                                          <p:stCondLst>
                                            <p:cond delay="0"/>
                                          </p:stCondLst>
                                        </p:cTn>
                                        <p:tgtEl>
                                          <p:spTgt spid="2"/>
                                        </p:tgtEl>
                                        <p:attrNameLst>
                                          <p:attrName>style.visibility</p:attrName>
                                        </p:attrNameLst>
                                      </p:cBhvr>
                                      <p:to>
                                        <p:strVal val="visible"/>
                                      </p:to>
                                    </p:set>
                                    <p:animEffect transition="in" filter="barn(outHorizontal)">
                                      <p:cBhvr>
                                        <p:cTn id="662"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P spid="4" grpId="2" animBg="1"/>
      <p:bldP spid="4" grpId="3" animBg="1"/>
      <p:bldP spid="4" grpId="4" animBg="1"/>
      <p:bldP spid="4" grpId="5" animBg="1"/>
      <p:bldP spid="5" grpId="0" animBg="1"/>
      <p:bldP spid="5" grpId="1" animBg="1"/>
      <p:bldP spid="5" grpId="2" animBg="1"/>
      <p:bldP spid="5" grpId="3" animBg="1"/>
      <p:bldP spid="5" grpId="4" animBg="1"/>
      <p:bldP spid="5" grpId="5" animBg="1"/>
      <p:bldP spid="6" grpId="0" animBg="1"/>
      <p:bldP spid="6" grpId="1" animBg="1"/>
      <p:bldP spid="6" grpId="2" animBg="1"/>
      <p:bldP spid="6" grpId="3" animBg="1"/>
      <p:bldP spid="6" grpId="4" animBg="1"/>
      <p:bldP spid="6" grpId="5" animBg="1"/>
      <p:bldP spid="7" grpId="0" animBg="1"/>
      <p:bldP spid="7" grpId="1" animBg="1"/>
      <p:bldP spid="7" grpId="2" animBg="1"/>
      <p:bldP spid="7" grpId="3" animBg="1"/>
      <p:bldP spid="7" grpId="4" animBg="1"/>
      <p:bldP spid="7" grpId="5" animBg="1"/>
      <p:bldP spid="8" grpId="0" animBg="1"/>
      <p:bldP spid="8" grpId="1" animBg="1"/>
      <p:bldP spid="8" grpId="2" animBg="1"/>
      <p:bldP spid="8" grpId="3" animBg="1"/>
      <p:bldP spid="8" grpId="4" animBg="1"/>
      <p:bldP spid="8" grpId="5" animBg="1"/>
      <p:bldP spid="9" grpId="0" animBg="1"/>
      <p:bldP spid="9" grpId="1" animBg="1"/>
      <p:bldP spid="9" grpId="2" animBg="1"/>
      <p:bldP spid="9" grpId="3" animBg="1"/>
      <p:bldP spid="9" grpId="4" animBg="1"/>
      <p:bldP spid="9" grpId="5" animBg="1"/>
      <p:bldP spid="10" grpId="0" animBg="1"/>
      <p:bldP spid="10" grpId="1" animBg="1"/>
      <p:bldP spid="10" grpId="2" animBg="1"/>
      <p:bldP spid="10" grpId="3" animBg="1"/>
      <p:bldP spid="10" grpId="4" animBg="1"/>
      <p:bldP spid="10" grpId="5" animBg="1"/>
      <p:bldP spid="11" grpId="0" animBg="1"/>
      <p:bldP spid="11" grpId="1" animBg="1"/>
      <p:bldP spid="11" grpId="2" animBg="1"/>
      <p:bldP spid="11" grpId="3" animBg="1"/>
      <p:bldP spid="11" grpId="4" animBg="1"/>
      <p:bldP spid="11" grpId="5" animBg="1"/>
      <p:bldP spid="12" grpId="0" animBg="1"/>
      <p:bldP spid="12" grpId="1" animBg="1"/>
      <p:bldP spid="12" grpId="2" animBg="1"/>
      <p:bldP spid="12" grpId="3" animBg="1"/>
      <p:bldP spid="12" grpId="4" animBg="1"/>
      <p:bldP spid="12" grpId="5" animBg="1"/>
      <p:bldP spid="13" grpId="0" animBg="1"/>
      <p:bldP spid="13" grpId="1" animBg="1"/>
      <p:bldP spid="13" grpId="2" animBg="1"/>
      <p:bldP spid="13" grpId="3" animBg="1"/>
      <p:bldP spid="13" grpId="4" animBg="1"/>
      <p:bldP spid="13" grpId="5" animBg="1"/>
      <p:bldP spid="14" grpId="0" animBg="1"/>
      <p:bldP spid="14" grpId="1" animBg="1"/>
      <p:bldP spid="14" grpId="2" animBg="1"/>
      <p:bldP spid="14" grpId="3" animBg="1"/>
      <p:bldP spid="14" grpId="4" animBg="1"/>
      <p:bldP spid="14" grpId="5" animBg="1"/>
      <p:bldP spid="15" grpId="0" animBg="1"/>
      <p:bldP spid="15" grpId="1" animBg="1"/>
      <p:bldP spid="15" grpId="2" animBg="1"/>
      <p:bldP spid="15" grpId="3" animBg="1"/>
      <p:bldP spid="15" grpId="4" animBg="1"/>
      <p:bldP spid="15" grpId="5" animBg="1"/>
      <p:bldP spid="16" grpId="0" animBg="1"/>
      <p:bldP spid="16" grpId="1" animBg="1"/>
      <p:bldP spid="16" grpId="2" animBg="1"/>
      <p:bldP spid="16" grpId="3" animBg="1"/>
      <p:bldP spid="16" grpId="4" animBg="1"/>
      <p:bldP spid="16" grpId="5" animBg="1"/>
      <p:bldP spid="17" grpId="0" animBg="1"/>
      <p:bldP spid="17" grpId="1" animBg="1"/>
      <p:bldP spid="17" grpId="2" animBg="1"/>
      <p:bldP spid="17" grpId="3" animBg="1"/>
      <p:bldP spid="17" grpId="4" animBg="1"/>
      <p:bldP spid="17" grpId="5" animBg="1"/>
      <p:bldP spid="18" grpId="0" animBg="1"/>
      <p:bldP spid="18" grpId="1" animBg="1"/>
      <p:bldP spid="18" grpId="2" animBg="1"/>
      <p:bldP spid="18" grpId="3" animBg="1"/>
      <p:bldP spid="18" grpId="4" animBg="1"/>
      <p:bldP spid="18" grpId="5" animBg="1"/>
      <p:bldP spid="19" grpId="0" animBg="1"/>
      <p:bldP spid="19" grpId="1" animBg="1"/>
      <p:bldP spid="19" grpId="2" animBg="1"/>
      <p:bldP spid="19" grpId="3" animBg="1"/>
      <p:bldP spid="19" grpId="4" animBg="1"/>
      <p:bldP spid="19" grpId="5" animBg="1"/>
      <p:bldP spid="20" grpId="0" animBg="1"/>
      <p:bldP spid="20" grpId="1" animBg="1"/>
      <p:bldP spid="20" grpId="2" animBg="1"/>
      <p:bldP spid="20" grpId="3" animBg="1"/>
      <p:bldP spid="20" grpId="4" animBg="1"/>
      <p:bldP spid="20" grpId="5" animBg="1"/>
      <p:bldP spid="21" grpId="0" animBg="1"/>
      <p:bldP spid="21" grpId="1" animBg="1"/>
      <p:bldP spid="21" grpId="2" animBg="1"/>
      <p:bldP spid="21" grpId="3" animBg="1"/>
      <p:bldP spid="21" grpId="4" animBg="1"/>
      <p:bldP spid="21" grpId="5" animBg="1"/>
      <p:bldP spid="22" grpId="0" animBg="1"/>
      <p:bldP spid="22" grpId="1" animBg="1"/>
      <p:bldP spid="22" grpId="2" animBg="1"/>
      <p:bldP spid="22" grpId="3" animBg="1"/>
      <p:bldP spid="22" grpId="4" animBg="1"/>
      <p:bldP spid="22" grpId="5" animBg="1"/>
      <p:bldP spid="23" grpId="0" animBg="1"/>
      <p:bldP spid="23" grpId="1" animBg="1"/>
      <p:bldP spid="23" grpId="2" animBg="1"/>
      <p:bldP spid="23" grpId="3" animBg="1"/>
      <p:bldP spid="23" grpId="4" animBg="1"/>
      <p:bldP spid="23" grpId="5" animBg="1"/>
      <p:bldP spid="24" grpId="0" animBg="1"/>
      <p:bldP spid="24" grpId="1" animBg="1"/>
      <p:bldP spid="24" grpId="2" animBg="1"/>
      <p:bldP spid="24" grpId="3" animBg="1"/>
      <p:bldP spid="24" grpId="4" animBg="1"/>
      <p:bldP spid="24" grpId="5" animBg="1"/>
      <p:bldP spid="25" grpId="0" animBg="1"/>
      <p:bldP spid="25" grpId="1" animBg="1"/>
      <p:bldP spid="25" grpId="2" animBg="1"/>
      <p:bldP spid="25" grpId="3" animBg="1"/>
      <p:bldP spid="25" grpId="4" animBg="1"/>
      <p:bldP spid="25" grpId="5" animBg="1"/>
      <p:bldP spid="26" grpId="0" animBg="1"/>
      <p:bldP spid="26" grpId="1" animBg="1"/>
      <p:bldP spid="26" grpId="2" animBg="1"/>
      <p:bldP spid="26" grpId="3" animBg="1"/>
      <p:bldP spid="26" grpId="4" animBg="1"/>
      <p:bldP spid="26" grpId="5" animBg="1"/>
      <p:bldP spid="27" grpId="0" animBg="1"/>
      <p:bldP spid="27" grpId="1" animBg="1"/>
      <p:bldP spid="27" grpId="2" animBg="1"/>
      <p:bldP spid="27" grpId="3" animBg="1"/>
      <p:bldP spid="27" grpId="4" animBg="1"/>
      <p:bldP spid="27" grpId="5" animBg="1"/>
      <p:bldP spid="28" grpId="0" animBg="1"/>
      <p:bldP spid="28" grpId="1" animBg="1"/>
      <p:bldP spid="28" grpId="2" animBg="1"/>
      <p:bldP spid="28" grpId="3" animBg="1"/>
      <p:bldP spid="28" grpId="4" animBg="1"/>
      <p:bldP spid="28" grpId="5" animBg="1"/>
      <p:bldP spid="29" grpId="0" animBg="1"/>
      <p:bldP spid="29" grpId="1" animBg="1"/>
      <p:bldP spid="29" grpId="2" animBg="1"/>
      <p:bldP spid="29" grpId="3" animBg="1"/>
      <p:bldP spid="29" grpId="4" animBg="1"/>
      <p:bldP spid="29" grpId="5" animBg="1"/>
      <p:bldP spid="30" grpId="0" animBg="1"/>
      <p:bldP spid="30" grpId="1" animBg="1"/>
      <p:bldP spid="30" grpId="2" animBg="1"/>
      <p:bldP spid="30" grpId="3" animBg="1"/>
      <p:bldP spid="30" grpId="4" animBg="1"/>
      <p:bldP spid="30" grpId="5" animBg="1"/>
      <p:bldP spid="31" grpId="0" animBg="1"/>
      <p:bldP spid="31" grpId="1" animBg="1"/>
      <p:bldP spid="31" grpId="2" animBg="1"/>
      <p:bldP spid="31" grpId="3" animBg="1"/>
      <p:bldP spid="31" grpId="4" animBg="1"/>
      <p:bldP spid="31" grpId="5" animBg="1"/>
      <p:bldP spid="32" grpId="0" animBg="1"/>
      <p:bldP spid="32" grpId="1" animBg="1"/>
      <p:bldP spid="32" grpId="2" animBg="1"/>
      <p:bldP spid="32" grpId="3" animBg="1"/>
      <p:bldP spid="32" grpId="4" animBg="1"/>
      <p:bldP spid="32" grpId="5" animBg="1"/>
      <p:bldP spid="33" grpId="0" animBg="1"/>
      <p:bldP spid="33" grpId="1" animBg="1"/>
      <p:bldP spid="33" grpId="2" animBg="1"/>
      <p:bldP spid="33" grpId="3" animBg="1"/>
      <p:bldP spid="33" grpId="4" animBg="1"/>
      <p:bldP spid="33" grpId="5" animBg="1"/>
      <p:bldP spid="34" grpId="0" animBg="1"/>
      <p:bldP spid="34" grpId="1" animBg="1"/>
      <p:bldP spid="34" grpId="2" animBg="1"/>
      <p:bldP spid="34" grpId="3" animBg="1"/>
      <p:bldP spid="34" grpId="4" animBg="1"/>
      <p:bldP spid="34" grpId="5" animBg="1"/>
      <p:bldP spid="35" grpId="0" animBg="1"/>
      <p:bldP spid="35" grpId="1" animBg="1"/>
      <p:bldP spid="35" grpId="2" animBg="1"/>
      <p:bldP spid="35" grpId="3" animBg="1"/>
      <p:bldP spid="35" grpId="4" animBg="1"/>
      <p:bldP spid="35" grpId="5" animBg="1"/>
      <p:bldP spid="36" grpId="0" animBg="1"/>
      <p:bldP spid="36" grpId="1" animBg="1"/>
      <p:bldP spid="36" grpId="2" animBg="1"/>
      <p:bldP spid="36" grpId="3" animBg="1"/>
      <p:bldP spid="36" grpId="4" animBg="1"/>
      <p:bldP spid="36" grpId="5" animBg="1"/>
      <p:bldP spid="37" grpId="0" animBg="1"/>
      <p:bldP spid="37" grpId="1" animBg="1"/>
      <p:bldP spid="37" grpId="2" animBg="1"/>
      <p:bldP spid="37" grpId="3" animBg="1"/>
      <p:bldP spid="37" grpId="4" animBg="1"/>
      <p:bldP spid="37" grpId="5" animBg="1"/>
      <p:bldP spid="38" grpId="0" animBg="1"/>
      <p:bldP spid="38" grpId="1" animBg="1"/>
      <p:bldP spid="38" grpId="2" animBg="1"/>
      <p:bldP spid="38" grpId="3" animBg="1"/>
      <p:bldP spid="38" grpId="4" animBg="1"/>
      <p:bldP spid="38" grpId="5" animBg="1"/>
      <p:bldP spid="39" grpId="0" animBg="1"/>
      <p:bldP spid="39" grpId="1" animBg="1"/>
      <p:bldP spid="39" grpId="2" animBg="1"/>
      <p:bldP spid="39" grpId="3" animBg="1"/>
      <p:bldP spid="39" grpId="4" animBg="1"/>
      <p:bldP spid="39" grpId="5" animBg="1"/>
      <p:bldP spid="40" grpId="0" animBg="1"/>
    </p:bldLst>
  </p:timing>
</p:sld>
</file>

<file path=ppt/slides/slide26.xml><?xml version="1.0" encoding="utf-8"?>
<p:sld xmlns:a="http://schemas.openxmlformats.org/drawingml/2006/main" xmlns:r="http://schemas.openxmlformats.org/officeDocument/2006/relationships" xmlns:p="http://schemas.openxmlformats.org/presentationml/2006/main">
  <p:cSld>
    <p:bg>
      <p:bgPr>
        <a:gradFill>
          <a:gsLst>
            <a:gs pos="0">
              <a:srgbClr val="FFF200"/>
            </a:gs>
            <a:gs pos="45000">
              <a:srgbClr val="FF7A00"/>
            </a:gs>
            <a:gs pos="70000">
              <a:srgbClr val="FF0300"/>
            </a:gs>
            <a:gs pos="100000">
              <a:srgbClr val="4D0808"/>
            </a:gs>
          </a:gsLst>
          <a:lin ang="16200000" scaled="0"/>
        </a:gradFill>
        <a:effectLst/>
      </p:bgPr>
    </p:bg>
    <p:spTree>
      <p:nvGrpSpPr>
        <p:cNvPr id="1" name=""/>
        <p:cNvGrpSpPr/>
        <p:nvPr/>
      </p:nvGrpSpPr>
      <p:grpSpPr>
        <a:xfrm>
          <a:off x="0" y="0"/>
          <a:ext cx="0" cy="0"/>
          <a:chOff x="0" y="0"/>
          <a:chExt cx="0" cy="0"/>
        </a:xfrm>
      </p:grpSpPr>
      <p:pic>
        <p:nvPicPr>
          <p:cNvPr id="2" name="1 Imagen" descr="descarga (2).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5" name="4 Terminador"/>
          <p:cNvSpPr/>
          <p:nvPr/>
        </p:nvSpPr>
        <p:spPr>
          <a:xfrm rot="10800000">
            <a:off x="0" y="2571751"/>
            <a:ext cx="2250812" cy="333905"/>
          </a:xfrm>
          <a:prstGeom prst="flowChartTerminator">
            <a:avLst/>
          </a:prstGeom>
          <a:gradFill flip="none" rotWithShape="1">
            <a:gsLst>
              <a:gs pos="46000">
                <a:srgbClr val="FF6600"/>
              </a:gs>
              <a:gs pos="17999">
                <a:srgbClr val="FEE7F2"/>
              </a:gs>
              <a:gs pos="36000">
                <a:srgbClr val="FAC77D"/>
              </a:gs>
              <a:gs pos="61000">
                <a:srgbClr val="FBA97D"/>
              </a:gs>
              <a:gs pos="82001">
                <a:srgbClr val="FBD49C"/>
              </a:gs>
              <a:gs pos="100000">
                <a:srgbClr val="FEE7F2"/>
              </a:gs>
            </a:gsLst>
            <a:lin ang="0" scaled="0"/>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Terminador"/>
          <p:cNvSpPr/>
          <p:nvPr/>
        </p:nvSpPr>
        <p:spPr>
          <a:xfrm rot="204144">
            <a:off x="6893188" y="2411015"/>
            <a:ext cx="2250812" cy="280327"/>
          </a:xfrm>
          <a:prstGeom prst="flowChartTerminator">
            <a:avLst/>
          </a:prstGeom>
          <a:gradFill>
            <a:gsLst>
              <a:gs pos="46000">
                <a:srgbClr val="FF6600"/>
              </a:gs>
              <a:gs pos="17999">
                <a:srgbClr val="FEE7F2"/>
              </a:gs>
              <a:gs pos="36000">
                <a:srgbClr val="FAC77D"/>
              </a:gs>
              <a:gs pos="61000">
                <a:srgbClr val="FBA97D"/>
              </a:gs>
              <a:gs pos="82001">
                <a:srgbClr val="FBD49C"/>
              </a:gs>
              <a:gs pos="100000">
                <a:srgbClr val="FEE7F2"/>
              </a:gs>
            </a:gsLst>
            <a:lin ang="0" scaled="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Terminador"/>
          <p:cNvSpPr/>
          <p:nvPr/>
        </p:nvSpPr>
        <p:spPr>
          <a:xfrm rot="11309112">
            <a:off x="20527" y="2158681"/>
            <a:ext cx="2250812" cy="333905"/>
          </a:xfrm>
          <a:prstGeom prst="flowChartTerminator">
            <a:avLst/>
          </a:prstGeom>
          <a:gradFill flip="none" rotWithShape="1">
            <a:gsLst>
              <a:gs pos="46000">
                <a:srgbClr val="FF6600"/>
              </a:gs>
              <a:gs pos="17999">
                <a:srgbClr val="FEE7F2"/>
              </a:gs>
              <a:gs pos="36000">
                <a:srgbClr val="FAC77D"/>
              </a:gs>
              <a:gs pos="61000">
                <a:srgbClr val="FBA97D"/>
              </a:gs>
              <a:gs pos="82001">
                <a:srgbClr val="FBD49C"/>
              </a:gs>
              <a:gs pos="100000">
                <a:srgbClr val="FEE7F2"/>
              </a:gs>
            </a:gsLst>
            <a:lin ang="0" scaled="0"/>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Terminador"/>
          <p:cNvSpPr/>
          <p:nvPr/>
        </p:nvSpPr>
        <p:spPr>
          <a:xfrm rot="20850928">
            <a:off x="6863247" y="2012005"/>
            <a:ext cx="2250812" cy="290045"/>
          </a:xfrm>
          <a:prstGeom prst="flowChartTerminator">
            <a:avLst/>
          </a:prstGeom>
          <a:gradFill>
            <a:gsLst>
              <a:gs pos="46000">
                <a:srgbClr val="FF6600"/>
              </a:gs>
              <a:gs pos="17999">
                <a:srgbClr val="FEE7F2"/>
              </a:gs>
              <a:gs pos="36000">
                <a:srgbClr val="FAC77D"/>
              </a:gs>
              <a:gs pos="61000">
                <a:srgbClr val="FBA97D"/>
              </a:gs>
              <a:gs pos="82001">
                <a:srgbClr val="FBD49C"/>
              </a:gs>
              <a:gs pos="100000">
                <a:srgbClr val="FEE7F2"/>
              </a:gs>
            </a:gsLst>
            <a:lin ang="0" scaled="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Terminador"/>
          <p:cNvSpPr/>
          <p:nvPr/>
        </p:nvSpPr>
        <p:spPr>
          <a:xfrm rot="9792166">
            <a:off x="235537" y="3060211"/>
            <a:ext cx="2102891" cy="343180"/>
          </a:xfrm>
          <a:prstGeom prst="flowChartTerminator">
            <a:avLst/>
          </a:prstGeom>
          <a:gradFill flip="none" rotWithShape="1">
            <a:gsLst>
              <a:gs pos="46000">
                <a:srgbClr val="FF6600"/>
              </a:gs>
              <a:gs pos="17999">
                <a:srgbClr val="FEE7F2"/>
              </a:gs>
              <a:gs pos="36000">
                <a:srgbClr val="FAC77D"/>
              </a:gs>
              <a:gs pos="61000">
                <a:srgbClr val="FBA97D"/>
              </a:gs>
              <a:gs pos="82001">
                <a:srgbClr val="FBD49C"/>
              </a:gs>
              <a:gs pos="100000">
                <a:srgbClr val="FEE7F2"/>
              </a:gs>
            </a:gsLst>
            <a:lin ang="0" scaled="0"/>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Terminador"/>
          <p:cNvSpPr/>
          <p:nvPr/>
        </p:nvSpPr>
        <p:spPr>
          <a:xfrm rot="746405">
            <a:off x="6868777" y="2790883"/>
            <a:ext cx="2250812" cy="293796"/>
          </a:xfrm>
          <a:prstGeom prst="flowChartTerminator">
            <a:avLst/>
          </a:prstGeom>
          <a:gradFill>
            <a:gsLst>
              <a:gs pos="46000">
                <a:srgbClr val="FF6600"/>
              </a:gs>
              <a:gs pos="17999">
                <a:srgbClr val="FEE7F2"/>
              </a:gs>
              <a:gs pos="36000">
                <a:srgbClr val="FAC77D"/>
              </a:gs>
              <a:gs pos="61000">
                <a:srgbClr val="FBA97D"/>
              </a:gs>
              <a:gs pos="82001">
                <a:srgbClr val="FBD49C"/>
              </a:gs>
              <a:gs pos="100000">
                <a:srgbClr val="FEE7F2"/>
              </a:gs>
            </a:gsLst>
            <a:lin ang="0" scaled="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Terminador"/>
          <p:cNvSpPr/>
          <p:nvPr/>
        </p:nvSpPr>
        <p:spPr>
          <a:xfrm rot="12210121">
            <a:off x="254293" y="1703250"/>
            <a:ext cx="2162754" cy="318214"/>
          </a:xfrm>
          <a:prstGeom prst="flowChartTerminator">
            <a:avLst/>
          </a:prstGeom>
          <a:gradFill flip="none" rotWithShape="1">
            <a:gsLst>
              <a:gs pos="46000">
                <a:srgbClr val="FF6600"/>
              </a:gs>
              <a:gs pos="17999">
                <a:srgbClr val="FEE7F2"/>
              </a:gs>
              <a:gs pos="36000">
                <a:srgbClr val="FAC77D"/>
              </a:gs>
              <a:gs pos="61000">
                <a:srgbClr val="FBA97D"/>
              </a:gs>
              <a:gs pos="82001">
                <a:srgbClr val="FBD49C"/>
              </a:gs>
              <a:gs pos="100000">
                <a:srgbClr val="FEE7F2"/>
              </a:gs>
            </a:gsLst>
            <a:lin ang="0" scaled="0"/>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Terminador"/>
          <p:cNvSpPr/>
          <p:nvPr/>
        </p:nvSpPr>
        <p:spPr>
          <a:xfrm rot="20297578">
            <a:off x="6678823" y="1693475"/>
            <a:ext cx="2156507" cy="294239"/>
          </a:xfrm>
          <a:prstGeom prst="flowChartTerminator">
            <a:avLst/>
          </a:prstGeom>
          <a:gradFill>
            <a:gsLst>
              <a:gs pos="46000">
                <a:srgbClr val="FF6600"/>
              </a:gs>
              <a:gs pos="17999">
                <a:srgbClr val="FEE7F2"/>
              </a:gs>
              <a:gs pos="36000">
                <a:srgbClr val="FAC77D"/>
              </a:gs>
              <a:gs pos="61000">
                <a:srgbClr val="FBA97D"/>
              </a:gs>
              <a:gs pos="82001">
                <a:srgbClr val="FBD49C"/>
              </a:gs>
              <a:gs pos="100000">
                <a:srgbClr val="FEE7F2"/>
              </a:gs>
            </a:gsLst>
            <a:lin ang="0" scaled="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Terminador"/>
          <p:cNvSpPr/>
          <p:nvPr/>
        </p:nvSpPr>
        <p:spPr>
          <a:xfrm rot="8802575">
            <a:off x="669341" y="3475568"/>
            <a:ext cx="1909701" cy="305215"/>
          </a:xfrm>
          <a:prstGeom prst="flowChartTerminator">
            <a:avLst/>
          </a:prstGeom>
          <a:gradFill flip="none" rotWithShape="1">
            <a:gsLst>
              <a:gs pos="46000">
                <a:srgbClr val="FF6600"/>
              </a:gs>
              <a:gs pos="17999">
                <a:srgbClr val="FEE7F2"/>
              </a:gs>
              <a:gs pos="36000">
                <a:srgbClr val="FAC77D"/>
              </a:gs>
              <a:gs pos="61000">
                <a:srgbClr val="FBA97D"/>
              </a:gs>
              <a:gs pos="82001">
                <a:srgbClr val="FBD49C"/>
              </a:gs>
              <a:gs pos="100000">
                <a:srgbClr val="FEE7F2"/>
              </a:gs>
            </a:gsLst>
            <a:lin ang="0" scaled="0"/>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Terminador"/>
          <p:cNvSpPr/>
          <p:nvPr/>
        </p:nvSpPr>
        <p:spPr>
          <a:xfrm rot="19840245">
            <a:off x="6469677" y="1374551"/>
            <a:ext cx="2156507" cy="294239"/>
          </a:xfrm>
          <a:prstGeom prst="flowChartTerminator">
            <a:avLst/>
          </a:prstGeom>
          <a:gradFill>
            <a:gsLst>
              <a:gs pos="46000">
                <a:srgbClr val="FF6600"/>
              </a:gs>
              <a:gs pos="17999">
                <a:srgbClr val="FEE7F2"/>
              </a:gs>
              <a:gs pos="36000">
                <a:srgbClr val="FAC77D"/>
              </a:gs>
              <a:gs pos="61000">
                <a:srgbClr val="FBA97D"/>
              </a:gs>
              <a:gs pos="82001">
                <a:srgbClr val="FBD49C"/>
              </a:gs>
              <a:gs pos="100000">
                <a:srgbClr val="FEE7F2"/>
              </a:gs>
            </a:gsLst>
            <a:lin ang="0" scaled="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Terminador"/>
          <p:cNvSpPr/>
          <p:nvPr/>
        </p:nvSpPr>
        <p:spPr>
          <a:xfrm rot="1462688">
            <a:off x="6669822" y="3195658"/>
            <a:ext cx="2250812" cy="333905"/>
          </a:xfrm>
          <a:prstGeom prst="flowChartTerminator">
            <a:avLst/>
          </a:prstGeom>
          <a:gradFill>
            <a:gsLst>
              <a:gs pos="46000">
                <a:srgbClr val="FF6600"/>
              </a:gs>
              <a:gs pos="17999">
                <a:srgbClr val="FEE7F2"/>
              </a:gs>
              <a:gs pos="36000">
                <a:srgbClr val="FAC77D"/>
              </a:gs>
              <a:gs pos="61000">
                <a:srgbClr val="FBA97D"/>
              </a:gs>
              <a:gs pos="82001">
                <a:srgbClr val="FBD49C"/>
              </a:gs>
              <a:gs pos="100000">
                <a:srgbClr val="FEE7F2"/>
              </a:gs>
            </a:gsLst>
            <a:lin ang="0" scaled="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Terminador"/>
          <p:cNvSpPr/>
          <p:nvPr/>
        </p:nvSpPr>
        <p:spPr>
          <a:xfrm rot="12840872">
            <a:off x="547346" y="1340224"/>
            <a:ext cx="2104491" cy="320516"/>
          </a:xfrm>
          <a:prstGeom prst="flowChartTerminator">
            <a:avLst/>
          </a:prstGeom>
          <a:gradFill flip="none" rotWithShape="1">
            <a:gsLst>
              <a:gs pos="46000">
                <a:srgbClr val="FF6600"/>
              </a:gs>
              <a:gs pos="17999">
                <a:srgbClr val="FEE7F2"/>
              </a:gs>
              <a:gs pos="36000">
                <a:srgbClr val="FAC77D"/>
              </a:gs>
              <a:gs pos="61000">
                <a:srgbClr val="FBA97D"/>
              </a:gs>
              <a:gs pos="82001">
                <a:srgbClr val="FBD49C"/>
              </a:gs>
              <a:gs pos="100000">
                <a:srgbClr val="FEE7F2"/>
              </a:gs>
            </a:gsLst>
            <a:lin ang="0" scaled="0"/>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Terminador"/>
          <p:cNvSpPr/>
          <p:nvPr/>
        </p:nvSpPr>
        <p:spPr>
          <a:xfrm rot="13559110">
            <a:off x="1297699" y="1128418"/>
            <a:ext cx="1318592" cy="393784"/>
          </a:xfrm>
          <a:prstGeom prst="flowChartTerminator">
            <a:avLst/>
          </a:prstGeom>
          <a:gradFill flip="none" rotWithShape="1">
            <a:gsLst>
              <a:gs pos="46000">
                <a:srgbClr val="FF6600"/>
              </a:gs>
              <a:gs pos="17999">
                <a:srgbClr val="FEE7F2"/>
              </a:gs>
              <a:gs pos="36000">
                <a:srgbClr val="FAC77D"/>
              </a:gs>
              <a:gs pos="61000">
                <a:srgbClr val="FBA97D"/>
              </a:gs>
              <a:gs pos="82001">
                <a:srgbClr val="FBD49C"/>
              </a:gs>
              <a:gs pos="100000">
                <a:srgbClr val="FEE7F2"/>
              </a:gs>
            </a:gsLst>
            <a:lin ang="0" scaled="0"/>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Terminador"/>
          <p:cNvSpPr/>
          <p:nvPr/>
        </p:nvSpPr>
        <p:spPr>
          <a:xfrm rot="14306455">
            <a:off x="1690681" y="748214"/>
            <a:ext cx="1153784" cy="421833"/>
          </a:xfrm>
          <a:prstGeom prst="flowChartTerminator">
            <a:avLst/>
          </a:prstGeom>
          <a:gradFill flip="none" rotWithShape="1">
            <a:gsLst>
              <a:gs pos="46000">
                <a:srgbClr val="FF6600"/>
              </a:gs>
              <a:gs pos="17999">
                <a:srgbClr val="FEE7F2"/>
              </a:gs>
              <a:gs pos="36000">
                <a:srgbClr val="FAC77D"/>
              </a:gs>
              <a:gs pos="61000">
                <a:srgbClr val="FBA97D"/>
              </a:gs>
              <a:gs pos="82001">
                <a:srgbClr val="FBD49C"/>
              </a:gs>
              <a:gs pos="100000">
                <a:srgbClr val="FEE7F2"/>
              </a:gs>
            </a:gsLst>
            <a:lin ang="0" scaled="0"/>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Terminador"/>
          <p:cNvSpPr/>
          <p:nvPr/>
        </p:nvSpPr>
        <p:spPr>
          <a:xfrm rot="15191360">
            <a:off x="2210778" y="526871"/>
            <a:ext cx="948516" cy="397914"/>
          </a:xfrm>
          <a:prstGeom prst="flowChartTerminator">
            <a:avLst/>
          </a:prstGeom>
          <a:gradFill flip="none" rotWithShape="1">
            <a:gsLst>
              <a:gs pos="46000">
                <a:srgbClr val="FF6600"/>
              </a:gs>
              <a:gs pos="17999">
                <a:srgbClr val="FEE7F2"/>
              </a:gs>
              <a:gs pos="36000">
                <a:srgbClr val="FAC77D"/>
              </a:gs>
              <a:gs pos="61000">
                <a:srgbClr val="FBA97D"/>
              </a:gs>
              <a:gs pos="82001">
                <a:srgbClr val="FBD49C"/>
              </a:gs>
              <a:gs pos="100000">
                <a:srgbClr val="FEE7F2"/>
              </a:gs>
            </a:gsLst>
            <a:lin ang="0" scaled="0"/>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Terminador"/>
          <p:cNvSpPr/>
          <p:nvPr/>
        </p:nvSpPr>
        <p:spPr>
          <a:xfrm rot="15508930">
            <a:off x="2740642" y="363900"/>
            <a:ext cx="683576" cy="309848"/>
          </a:xfrm>
          <a:prstGeom prst="flowChartTerminator">
            <a:avLst/>
          </a:prstGeom>
          <a:gradFill flip="none" rotWithShape="1">
            <a:gsLst>
              <a:gs pos="46000">
                <a:srgbClr val="FF6600"/>
              </a:gs>
              <a:gs pos="17999">
                <a:srgbClr val="FEE7F2"/>
              </a:gs>
              <a:gs pos="36000">
                <a:srgbClr val="FAC77D"/>
              </a:gs>
              <a:gs pos="61000">
                <a:srgbClr val="FBA97D"/>
              </a:gs>
              <a:gs pos="82001">
                <a:srgbClr val="FBD49C"/>
              </a:gs>
              <a:gs pos="100000">
                <a:srgbClr val="FEE7F2"/>
              </a:gs>
            </a:gsLst>
            <a:lin ang="0" scaled="0"/>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Terminador"/>
          <p:cNvSpPr/>
          <p:nvPr/>
        </p:nvSpPr>
        <p:spPr>
          <a:xfrm rot="15508930">
            <a:off x="3213892" y="165948"/>
            <a:ext cx="585502" cy="291033"/>
          </a:xfrm>
          <a:prstGeom prst="flowChartTerminator">
            <a:avLst/>
          </a:prstGeom>
          <a:gradFill flip="none" rotWithShape="1">
            <a:gsLst>
              <a:gs pos="46000">
                <a:srgbClr val="FF6600"/>
              </a:gs>
              <a:gs pos="17999">
                <a:srgbClr val="FEE7F2"/>
              </a:gs>
              <a:gs pos="36000">
                <a:srgbClr val="FAC77D"/>
              </a:gs>
              <a:gs pos="61000">
                <a:srgbClr val="FBA97D"/>
              </a:gs>
              <a:gs pos="82001">
                <a:srgbClr val="FBD49C"/>
              </a:gs>
              <a:gs pos="100000">
                <a:srgbClr val="FEE7F2"/>
              </a:gs>
            </a:gsLst>
            <a:lin ang="0" scaled="0"/>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Terminador"/>
          <p:cNvSpPr/>
          <p:nvPr/>
        </p:nvSpPr>
        <p:spPr>
          <a:xfrm rot="15508930">
            <a:off x="3862724" y="40251"/>
            <a:ext cx="291234" cy="240952"/>
          </a:xfrm>
          <a:prstGeom prst="flowChartTerminator">
            <a:avLst/>
          </a:prstGeom>
          <a:gradFill flip="none" rotWithShape="1">
            <a:gsLst>
              <a:gs pos="46000">
                <a:srgbClr val="FF6600"/>
              </a:gs>
              <a:gs pos="17999">
                <a:srgbClr val="FEE7F2"/>
              </a:gs>
              <a:gs pos="36000">
                <a:srgbClr val="FAC77D"/>
              </a:gs>
              <a:gs pos="61000">
                <a:srgbClr val="FBA97D"/>
              </a:gs>
              <a:gs pos="82001">
                <a:srgbClr val="FBD49C"/>
              </a:gs>
              <a:gs pos="100000">
                <a:srgbClr val="FEE7F2"/>
              </a:gs>
            </a:gsLst>
            <a:lin ang="0" scaled="0"/>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 name="22 Terminador"/>
          <p:cNvSpPr/>
          <p:nvPr/>
        </p:nvSpPr>
        <p:spPr>
          <a:xfrm rot="7860363">
            <a:off x="1296240" y="3818336"/>
            <a:ext cx="1298390" cy="345810"/>
          </a:xfrm>
          <a:prstGeom prst="flowChartTerminator">
            <a:avLst/>
          </a:prstGeom>
          <a:gradFill flip="none" rotWithShape="1">
            <a:gsLst>
              <a:gs pos="46000">
                <a:srgbClr val="FF6600"/>
              </a:gs>
              <a:gs pos="17999">
                <a:srgbClr val="FEE7F2"/>
              </a:gs>
              <a:gs pos="36000">
                <a:srgbClr val="FAC77D"/>
              </a:gs>
              <a:gs pos="61000">
                <a:srgbClr val="FBA97D"/>
              </a:gs>
              <a:gs pos="82001">
                <a:srgbClr val="FBD49C"/>
              </a:gs>
              <a:gs pos="100000">
                <a:srgbClr val="FEE7F2"/>
              </a:gs>
            </a:gsLst>
            <a:lin ang="0" scaled="0"/>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 name="23 Terminador"/>
          <p:cNvSpPr/>
          <p:nvPr/>
        </p:nvSpPr>
        <p:spPr>
          <a:xfrm rot="7222199">
            <a:off x="1731765" y="4075221"/>
            <a:ext cx="1109482" cy="329505"/>
          </a:xfrm>
          <a:prstGeom prst="flowChartTerminator">
            <a:avLst/>
          </a:prstGeom>
          <a:gradFill flip="none" rotWithShape="1">
            <a:gsLst>
              <a:gs pos="46000">
                <a:srgbClr val="FF6600"/>
              </a:gs>
              <a:gs pos="17999">
                <a:srgbClr val="FEE7F2"/>
              </a:gs>
              <a:gs pos="36000">
                <a:srgbClr val="FAC77D"/>
              </a:gs>
              <a:gs pos="61000">
                <a:srgbClr val="FBA97D"/>
              </a:gs>
              <a:gs pos="82001">
                <a:srgbClr val="FBD49C"/>
              </a:gs>
              <a:gs pos="100000">
                <a:srgbClr val="FEE7F2"/>
              </a:gs>
            </a:gsLst>
            <a:lin ang="0" scaled="0"/>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5" name="24 Terminador"/>
          <p:cNvSpPr/>
          <p:nvPr/>
        </p:nvSpPr>
        <p:spPr>
          <a:xfrm rot="6741561">
            <a:off x="2218776" y="4260701"/>
            <a:ext cx="896950" cy="332586"/>
          </a:xfrm>
          <a:prstGeom prst="flowChartTerminator">
            <a:avLst/>
          </a:prstGeom>
          <a:gradFill flip="none" rotWithShape="1">
            <a:gsLst>
              <a:gs pos="46000">
                <a:srgbClr val="FF6600"/>
              </a:gs>
              <a:gs pos="17999">
                <a:srgbClr val="FEE7F2"/>
              </a:gs>
              <a:gs pos="36000">
                <a:srgbClr val="FAC77D"/>
              </a:gs>
              <a:gs pos="61000">
                <a:srgbClr val="FBA97D"/>
              </a:gs>
              <a:gs pos="82001">
                <a:srgbClr val="FBD49C"/>
              </a:gs>
              <a:gs pos="100000">
                <a:srgbClr val="FEE7F2"/>
              </a:gs>
            </a:gsLst>
            <a:lin ang="0" scaled="0"/>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6" name="25 Terminador"/>
          <p:cNvSpPr/>
          <p:nvPr/>
        </p:nvSpPr>
        <p:spPr>
          <a:xfrm rot="6312939">
            <a:off x="2618320" y="4469801"/>
            <a:ext cx="737903" cy="294480"/>
          </a:xfrm>
          <a:prstGeom prst="flowChartTerminator">
            <a:avLst/>
          </a:prstGeom>
          <a:gradFill flip="none" rotWithShape="1">
            <a:gsLst>
              <a:gs pos="46000">
                <a:srgbClr val="FF6600"/>
              </a:gs>
              <a:gs pos="17999">
                <a:srgbClr val="FEE7F2"/>
              </a:gs>
              <a:gs pos="36000">
                <a:srgbClr val="FAC77D"/>
              </a:gs>
              <a:gs pos="61000">
                <a:srgbClr val="FBA97D"/>
              </a:gs>
              <a:gs pos="82001">
                <a:srgbClr val="FBD49C"/>
              </a:gs>
              <a:gs pos="100000">
                <a:srgbClr val="FEE7F2"/>
              </a:gs>
            </a:gsLst>
            <a:lin ang="0" scaled="0"/>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7" name="26 Terminador"/>
          <p:cNvSpPr/>
          <p:nvPr/>
        </p:nvSpPr>
        <p:spPr>
          <a:xfrm rot="6312939">
            <a:off x="3077180" y="4730227"/>
            <a:ext cx="559169" cy="239780"/>
          </a:xfrm>
          <a:prstGeom prst="flowChartTerminator">
            <a:avLst/>
          </a:prstGeom>
          <a:gradFill flip="none" rotWithShape="1">
            <a:gsLst>
              <a:gs pos="46000">
                <a:srgbClr val="FF6600"/>
              </a:gs>
              <a:gs pos="17999">
                <a:srgbClr val="FEE7F2"/>
              </a:gs>
              <a:gs pos="36000">
                <a:srgbClr val="FAC77D"/>
              </a:gs>
              <a:gs pos="61000">
                <a:srgbClr val="FBA97D"/>
              </a:gs>
              <a:gs pos="82001">
                <a:srgbClr val="FBD49C"/>
              </a:gs>
              <a:gs pos="100000">
                <a:srgbClr val="FEE7F2"/>
              </a:gs>
            </a:gsLst>
            <a:lin ang="0" scaled="0"/>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8" name="27 Terminador"/>
          <p:cNvSpPr/>
          <p:nvPr/>
        </p:nvSpPr>
        <p:spPr>
          <a:xfrm rot="6312939" flipV="1">
            <a:off x="3511862" y="4771694"/>
            <a:ext cx="397863" cy="300540"/>
          </a:xfrm>
          <a:prstGeom prst="flowChartTerminator">
            <a:avLst/>
          </a:prstGeom>
          <a:gradFill flip="none" rotWithShape="1">
            <a:gsLst>
              <a:gs pos="46000">
                <a:srgbClr val="FF6600"/>
              </a:gs>
              <a:gs pos="17999">
                <a:srgbClr val="FEE7F2"/>
              </a:gs>
              <a:gs pos="36000">
                <a:srgbClr val="FAC77D"/>
              </a:gs>
              <a:gs pos="61000">
                <a:srgbClr val="FBA97D"/>
              </a:gs>
              <a:gs pos="82001">
                <a:srgbClr val="FBD49C"/>
              </a:gs>
              <a:gs pos="100000">
                <a:srgbClr val="FEE7F2"/>
              </a:gs>
            </a:gsLst>
            <a:lin ang="0" scaled="0"/>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9" name="28 Terminador"/>
          <p:cNvSpPr/>
          <p:nvPr/>
        </p:nvSpPr>
        <p:spPr>
          <a:xfrm rot="19175338">
            <a:off x="6326345" y="1066272"/>
            <a:ext cx="1878960" cy="280219"/>
          </a:xfrm>
          <a:prstGeom prst="flowChartTerminator">
            <a:avLst/>
          </a:prstGeom>
          <a:gradFill>
            <a:gsLst>
              <a:gs pos="46000">
                <a:srgbClr val="FF6600"/>
              </a:gs>
              <a:gs pos="17999">
                <a:srgbClr val="FEE7F2"/>
              </a:gs>
              <a:gs pos="36000">
                <a:srgbClr val="FAC77D"/>
              </a:gs>
              <a:gs pos="61000">
                <a:srgbClr val="FBA97D"/>
              </a:gs>
              <a:gs pos="82001">
                <a:srgbClr val="FBD49C"/>
              </a:gs>
              <a:gs pos="100000">
                <a:srgbClr val="FEE7F2"/>
              </a:gs>
            </a:gsLst>
            <a:lin ang="0" scaled="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0" name="29 Terminador"/>
          <p:cNvSpPr/>
          <p:nvPr/>
        </p:nvSpPr>
        <p:spPr>
          <a:xfrm rot="18822185">
            <a:off x="6356221" y="786781"/>
            <a:ext cx="1216280" cy="340342"/>
          </a:xfrm>
          <a:prstGeom prst="flowChartTerminator">
            <a:avLst/>
          </a:prstGeom>
          <a:gradFill>
            <a:gsLst>
              <a:gs pos="46000">
                <a:srgbClr val="FF6600"/>
              </a:gs>
              <a:gs pos="17999">
                <a:srgbClr val="FEE7F2"/>
              </a:gs>
              <a:gs pos="36000">
                <a:srgbClr val="FAC77D"/>
              </a:gs>
              <a:gs pos="61000">
                <a:srgbClr val="FBA97D"/>
              </a:gs>
              <a:gs pos="82001">
                <a:srgbClr val="FBD49C"/>
              </a:gs>
              <a:gs pos="100000">
                <a:srgbClr val="FEE7F2"/>
              </a:gs>
            </a:gsLst>
            <a:lin ang="0" scaled="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1" name="30 Terminador"/>
          <p:cNvSpPr/>
          <p:nvPr/>
        </p:nvSpPr>
        <p:spPr>
          <a:xfrm rot="18502703">
            <a:off x="6058510" y="589802"/>
            <a:ext cx="1068524" cy="343832"/>
          </a:xfrm>
          <a:prstGeom prst="flowChartTerminator">
            <a:avLst/>
          </a:prstGeom>
          <a:gradFill>
            <a:gsLst>
              <a:gs pos="46000">
                <a:srgbClr val="FF6600"/>
              </a:gs>
              <a:gs pos="17999">
                <a:srgbClr val="FEE7F2"/>
              </a:gs>
              <a:gs pos="36000">
                <a:srgbClr val="FAC77D"/>
              </a:gs>
              <a:gs pos="61000">
                <a:srgbClr val="FBA97D"/>
              </a:gs>
              <a:gs pos="82001">
                <a:srgbClr val="FBD49C"/>
              </a:gs>
              <a:gs pos="100000">
                <a:srgbClr val="FEE7F2"/>
              </a:gs>
            </a:gsLst>
            <a:lin ang="0" scaled="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2" name="31 Terminador"/>
          <p:cNvSpPr/>
          <p:nvPr/>
        </p:nvSpPr>
        <p:spPr>
          <a:xfrm rot="18581877">
            <a:off x="5871603" y="437616"/>
            <a:ext cx="844144" cy="303563"/>
          </a:xfrm>
          <a:prstGeom prst="flowChartTerminator">
            <a:avLst/>
          </a:prstGeom>
          <a:gradFill>
            <a:gsLst>
              <a:gs pos="46000">
                <a:srgbClr val="FF6600"/>
              </a:gs>
              <a:gs pos="17999">
                <a:srgbClr val="FEE7F2"/>
              </a:gs>
              <a:gs pos="36000">
                <a:srgbClr val="FAC77D"/>
              </a:gs>
              <a:gs pos="61000">
                <a:srgbClr val="FBA97D"/>
              </a:gs>
              <a:gs pos="82001">
                <a:srgbClr val="FBD49C"/>
              </a:gs>
              <a:gs pos="100000">
                <a:srgbClr val="FEE7F2"/>
              </a:gs>
            </a:gsLst>
            <a:lin ang="0" scaled="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3" name="32 Terminador"/>
          <p:cNvSpPr/>
          <p:nvPr/>
        </p:nvSpPr>
        <p:spPr>
          <a:xfrm rot="18062680">
            <a:off x="5647345" y="303225"/>
            <a:ext cx="773524" cy="262487"/>
          </a:xfrm>
          <a:prstGeom prst="flowChartTerminator">
            <a:avLst/>
          </a:prstGeom>
          <a:gradFill>
            <a:gsLst>
              <a:gs pos="46000">
                <a:srgbClr val="FF6600"/>
              </a:gs>
              <a:gs pos="17999">
                <a:srgbClr val="FEE7F2"/>
              </a:gs>
              <a:gs pos="36000">
                <a:srgbClr val="FAC77D"/>
              </a:gs>
              <a:gs pos="61000">
                <a:srgbClr val="FBA97D"/>
              </a:gs>
              <a:gs pos="82001">
                <a:srgbClr val="FBD49C"/>
              </a:gs>
              <a:gs pos="100000">
                <a:srgbClr val="FEE7F2"/>
              </a:gs>
            </a:gsLst>
            <a:lin ang="0" scaled="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4" name="33 Terminador"/>
          <p:cNvSpPr/>
          <p:nvPr/>
        </p:nvSpPr>
        <p:spPr>
          <a:xfrm rot="18062680">
            <a:off x="5462649" y="193777"/>
            <a:ext cx="568228" cy="239841"/>
          </a:xfrm>
          <a:prstGeom prst="flowChartTerminator">
            <a:avLst/>
          </a:prstGeom>
          <a:gradFill>
            <a:gsLst>
              <a:gs pos="46000">
                <a:srgbClr val="FF6600"/>
              </a:gs>
              <a:gs pos="17999">
                <a:srgbClr val="FEE7F2"/>
              </a:gs>
              <a:gs pos="36000">
                <a:srgbClr val="FAC77D"/>
              </a:gs>
              <a:gs pos="61000">
                <a:srgbClr val="FBA97D"/>
              </a:gs>
              <a:gs pos="82001">
                <a:srgbClr val="FBD49C"/>
              </a:gs>
              <a:gs pos="100000">
                <a:srgbClr val="FEE7F2"/>
              </a:gs>
            </a:gsLst>
            <a:lin ang="0" scaled="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5" name="34 Terminador"/>
          <p:cNvSpPr/>
          <p:nvPr/>
        </p:nvSpPr>
        <p:spPr>
          <a:xfrm rot="18273175" flipV="1">
            <a:off x="5194375" y="21798"/>
            <a:ext cx="369653" cy="279730"/>
          </a:xfrm>
          <a:prstGeom prst="flowChartTerminator">
            <a:avLst/>
          </a:prstGeom>
          <a:gradFill>
            <a:gsLst>
              <a:gs pos="46000">
                <a:srgbClr val="FF6600"/>
              </a:gs>
              <a:gs pos="17999">
                <a:srgbClr val="FEE7F2"/>
              </a:gs>
              <a:gs pos="36000">
                <a:srgbClr val="FAC77D"/>
              </a:gs>
              <a:gs pos="61000">
                <a:srgbClr val="FBA97D"/>
              </a:gs>
              <a:gs pos="82001">
                <a:srgbClr val="FBD49C"/>
              </a:gs>
              <a:gs pos="100000">
                <a:srgbClr val="FEE7F2"/>
              </a:gs>
            </a:gsLst>
            <a:lin ang="0" scaled="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6" name="35 Terminador"/>
          <p:cNvSpPr/>
          <p:nvPr/>
        </p:nvSpPr>
        <p:spPr>
          <a:xfrm rot="2176090">
            <a:off x="6464890" y="3555268"/>
            <a:ext cx="1895200" cy="271190"/>
          </a:xfrm>
          <a:prstGeom prst="flowChartTerminator">
            <a:avLst/>
          </a:prstGeom>
          <a:gradFill>
            <a:gsLst>
              <a:gs pos="46000">
                <a:srgbClr val="FF6600"/>
              </a:gs>
              <a:gs pos="17999">
                <a:srgbClr val="FEE7F2"/>
              </a:gs>
              <a:gs pos="36000">
                <a:srgbClr val="FAC77D"/>
              </a:gs>
              <a:gs pos="61000">
                <a:srgbClr val="FBA97D"/>
              </a:gs>
              <a:gs pos="82001">
                <a:srgbClr val="FBD49C"/>
              </a:gs>
              <a:gs pos="100000">
                <a:srgbClr val="FEE7F2"/>
              </a:gs>
            </a:gsLst>
            <a:lin ang="0" scaled="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7" name="36 Terminador"/>
          <p:cNvSpPr/>
          <p:nvPr/>
        </p:nvSpPr>
        <p:spPr>
          <a:xfrm rot="3136191">
            <a:off x="6493997" y="3873929"/>
            <a:ext cx="1248566" cy="338841"/>
          </a:xfrm>
          <a:prstGeom prst="flowChartTerminator">
            <a:avLst/>
          </a:prstGeom>
          <a:gradFill>
            <a:gsLst>
              <a:gs pos="46000">
                <a:srgbClr val="FF6600"/>
              </a:gs>
              <a:gs pos="17999">
                <a:srgbClr val="FEE7F2"/>
              </a:gs>
              <a:gs pos="36000">
                <a:srgbClr val="FAC77D"/>
              </a:gs>
              <a:gs pos="61000">
                <a:srgbClr val="FBA97D"/>
              </a:gs>
              <a:gs pos="82001">
                <a:srgbClr val="FBD49C"/>
              </a:gs>
              <a:gs pos="100000">
                <a:srgbClr val="FEE7F2"/>
              </a:gs>
            </a:gsLst>
            <a:lin ang="0" scaled="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8" name="37 Terminador"/>
          <p:cNvSpPr/>
          <p:nvPr/>
        </p:nvSpPr>
        <p:spPr>
          <a:xfrm rot="3904807">
            <a:off x="6185197" y="4117128"/>
            <a:ext cx="1093356" cy="384136"/>
          </a:xfrm>
          <a:prstGeom prst="flowChartTerminator">
            <a:avLst/>
          </a:prstGeom>
          <a:gradFill>
            <a:gsLst>
              <a:gs pos="46000">
                <a:srgbClr val="FF6600"/>
              </a:gs>
              <a:gs pos="17999">
                <a:srgbClr val="FEE7F2"/>
              </a:gs>
              <a:gs pos="36000">
                <a:srgbClr val="FAC77D"/>
              </a:gs>
              <a:gs pos="61000">
                <a:srgbClr val="FBA97D"/>
              </a:gs>
              <a:gs pos="82001">
                <a:srgbClr val="FBD49C"/>
              </a:gs>
              <a:gs pos="100000">
                <a:srgbClr val="FEE7F2"/>
              </a:gs>
            </a:gsLst>
            <a:lin ang="0" scaled="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9" name="38 Terminador"/>
          <p:cNvSpPr/>
          <p:nvPr/>
        </p:nvSpPr>
        <p:spPr>
          <a:xfrm rot="3904807">
            <a:off x="5880162" y="4428380"/>
            <a:ext cx="767125" cy="363208"/>
          </a:xfrm>
          <a:prstGeom prst="flowChartTerminator">
            <a:avLst/>
          </a:prstGeom>
          <a:gradFill>
            <a:gsLst>
              <a:gs pos="46000">
                <a:srgbClr val="FF6600"/>
              </a:gs>
              <a:gs pos="17999">
                <a:srgbClr val="FEE7F2"/>
              </a:gs>
              <a:gs pos="36000">
                <a:srgbClr val="FAC77D"/>
              </a:gs>
              <a:gs pos="61000">
                <a:srgbClr val="FBA97D"/>
              </a:gs>
              <a:gs pos="82001">
                <a:srgbClr val="FBD49C"/>
              </a:gs>
              <a:gs pos="100000">
                <a:srgbClr val="FEE7F2"/>
              </a:gs>
            </a:gsLst>
            <a:lin ang="0" scaled="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0" name="39 Terminador"/>
          <p:cNvSpPr/>
          <p:nvPr/>
        </p:nvSpPr>
        <p:spPr>
          <a:xfrm rot="3904807">
            <a:off x="5458098" y="4643132"/>
            <a:ext cx="513822" cy="311874"/>
          </a:xfrm>
          <a:prstGeom prst="flowChartTerminator">
            <a:avLst/>
          </a:prstGeom>
          <a:gradFill>
            <a:gsLst>
              <a:gs pos="46000">
                <a:srgbClr val="FF6600"/>
              </a:gs>
              <a:gs pos="17999">
                <a:srgbClr val="FEE7F2"/>
              </a:gs>
              <a:gs pos="36000">
                <a:srgbClr val="FAC77D"/>
              </a:gs>
              <a:gs pos="61000">
                <a:srgbClr val="FBA97D"/>
              </a:gs>
              <a:gs pos="82001">
                <a:srgbClr val="FBD49C"/>
              </a:gs>
              <a:gs pos="100000">
                <a:srgbClr val="FEE7F2"/>
              </a:gs>
            </a:gsLst>
            <a:lin ang="0" scaled="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1" name="40 Terminador"/>
          <p:cNvSpPr/>
          <p:nvPr/>
        </p:nvSpPr>
        <p:spPr>
          <a:xfrm rot="3904807">
            <a:off x="5163328" y="4818244"/>
            <a:ext cx="317540" cy="275481"/>
          </a:xfrm>
          <a:prstGeom prst="flowChartTerminator">
            <a:avLst/>
          </a:prstGeom>
          <a:gradFill>
            <a:gsLst>
              <a:gs pos="46000">
                <a:srgbClr val="FF6600"/>
              </a:gs>
              <a:gs pos="17999">
                <a:srgbClr val="FEE7F2"/>
              </a:gs>
              <a:gs pos="36000">
                <a:srgbClr val="FAC77D"/>
              </a:gs>
              <a:gs pos="61000">
                <a:srgbClr val="FBA97D"/>
              </a:gs>
              <a:gs pos="82001">
                <a:srgbClr val="FBD49C"/>
              </a:gs>
              <a:gs pos="100000">
                <a:srgbClr val="FEE7F2"/>
              </a:gs>
            </a:gsLst>
            <a:lin ang="0" scaled="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2" name="41 Rectángulo"/>
          <p:cNvSpPr/>
          <p:nvPr/>
        </p:nvSpPr>
        <p:spPr>
          <a:xfrm>
            <a:off x="-357222" y="-357208"/>
            <a:ext cx="9929882" cy="6357982"/>
          </a:xfrm>
          <a:prstGeom prst="rect">
            <a:avLst/>
          </a:prstGeom>
          <a:blipFill>
            <a:blip r:embed="rId3"/>
            <a:stretch>
              <a:fillRect/>
            </a:stretch>
          </a:blip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42"/>
                                        </p:tgtEl>
                                        <p:attrNameLst>
                                          <p:attrName>style.visibility</p:attrName>
                                        </p:attrNameLst>
                                      </p:cBhvr>
                                      <p:to>
                                        <p:strVal val="hidden"/>
                                      </p:to>
                                    </p:set>
                                  </p:childTnLst>
                                </p:cTn>
                              </p:par>
                              <p:par>
                                <p:cTn id="7" presetID="2" presetClass="entr" presetSubtype="4" fill="hold" grpId="0" nodeType="withEffect">
                                  <p:stCondLst>
                                    <p:cond delay="0"/>
                                  </p:stCondLst>
                                  <p:childTnLst>
                                    <p:set>
                                      <p:cBhvr>
                                        <p:cTn id="8" dur="1" fill="hold">
                                          <p:stCondLst>
                                            <p:cond delay="0"/>
                                          </p:stCondLst>
                                        </p:cTn>
                                        <p:tgtEl>
                                          <p:spTgt spid="5"/>
                                        </p:tgtEl>
                                        <p:attrNameLst>
                                          <p:attrName>style.visibility</p:attrName>
                                        </p:attrNameLst>
                                      </p:cBhvr>
                                      <p:to>
                                        <p:strVal val="visible"/>
                                      </p:to>
                                    </p:set>
                                    <p:anim calcmode="lin" valueType="num">
                                      <p:cBhvr additive="base">
                                        <p:cTn id="9" dur="3000" fill="hold"/>
                                        <p:tgtEl>
                                          <p:spTgt spid="5"/>
                                        </p:tgtEl>
                                        <p:attrNameLst>
                                          <p:attrName>ppt_x</p:attrName>
                                        </p:attrNameLst>
                                      </p:cBhvr>
                                      <p:tavLst>
                                        <p:tav tm="0">
                                          <p:val>
                                            <p:strVal val="#ppt_x"/>
                                          </p:val>
                                        </p:tav>
                                        <p:tav tm="100000">
                                          <p:val>
                                            <p:strVal val="#ppt_x"/>
                                          </p:val>
                                        </p:tav>
                                      </p:tavLst>
                                    </p:anim>
                                    <p:anim calcmode="lin" valueType="num">
                                      <p:cBhvr additive="base">
                                        <p:cTn id="10" dur="3000" fill="hold"/>
                                        <p:tgtEl>
                                          <p:spTgt spid="5"/>
                                        </p:tgtEl>
                                        <p:attrNameLst>
                                          <p:attrName>ppt_y</p:attrName>
                                        </p:attrNameLst>
                                      </p:cBhvr>
                                      <p:tavLst>
                                        <p:tav tm="0">
                                          <p:val>
                                            <p:strVal val="1+#ppt_h/2"/>
                                          </p:val>
                                        </p:tav>
                                        <p:tav tm="100000">
                                          <p:val>
                                            <p:strVal val="#ppt_y"/>
                                          </p:val>
                                        </p:tav>
                                      </p:tavLst>
                                    </p:anim>
                                  </p:childTnLst>
                                </p:cTn>
                              </p:par>
                              <p:par>
                                <p:cTn id="11" presetID="2" presetClass="entr" presetSubtype="4" fill="hold" grpId="0" nodeType="withEffect">
                                  <p:stCondLst>
                                    <p:cond delay="0"/>
                                  </p:stCondLst>
                                  <p:childTnLst>
                                    <p:set>
                                      <p:cBhvr>
                                        <p:cTn id="12" dur="1" fill="hold">
                                          <p:stCondLst>
                                            <p:cond delay="0"/>
                                          </p:stCondLst>
                                        </p:cTn>
                                        <p:tgtEl>
                                          <p:spTgt spid="7"/>
                                        </p:tgtEl>
                                        <p:attrNameLst>
                                          <p:attrName>style.visibility</p:attrName>
                                        </p:attrNameLst>
                                      </p:cBhvr>
                                      <p:to>
                                        <p:strVal val="visible"/>
                                      </p:to>
                                    </p:set>
                                    <p:anim calcmode="lin" valueType="num">
                                      <p:cBhvr additive="base">
                                        <p:cTn id="13" dur="3000" fill="hold"/>
                                        <p:tgtEl>
                                          <p:spTgt spid="7"/>
                                        </p:tgtEl>
                                        <p:attrNameLst>
                                          <p:attrName>ppt_x</p:attrName>
                                        </p:attrNameLst>
                                      </p:cBhvr>
                                      <p:tavLst>
                                        <p:tav tm="0">
                                          <p:val>
                                            <p:strVal val="#ppt_x"/>
                                          </p:val>
                                        </p:tav>
                                        <p:tav tm="100000">
                                          <p:val>
                                            <p:strVal val="#ppt_x"/>
                                          </p:val>
                                        </p:tav>
                                      </p:tavLst>
                                    </p:anim>
                                    <p:anim calcmode="lin" valueType="num">
                                      <p:cBhvr additive="base">
                                        <p:cTn id="14" dur="3000" fill="hold"/>
                                        <p:tgtEl>
                                          <p:spTgt spid="7"/>
                                        </p:tgtEl>
                                        <p:attrNameLst>
                                          <p:attrName>ppt_y</p:attrName>
                                        </p:attrNameLst>
                                      </p:cBhvr>
                                      <p:tavLst>
                                        <p:tav tm="0">
                                          <p:val>
                                            <p:strVal val="1+#ppt_h/2"/>
                                          </p:val>
                                        </p:tav>
                                        <p:tav tm="100000">
                                          <p:val>
                                            <p:strVal val="#ppt_y"/>
                                          </p:val>
                                        </p:tav>
                                      </p:tavLst>
                                    </p:anim>
                                  </p:childTnLst>
                                </p:cTn>
                              </p:par>
                              <p:par>
                                <p:cTn id="15" presetID="2" presetClass="entr" presetSubtype="4" fill="hold" grpId="0" nodeType="withEffect">
                                  <p:stCondLst>
                                    <p:cond delay="0"/>
                                  </p:stCondLst>
                                  <p:childTnLst>
                                    <p:set>
                                      <p:cBhvr>
                                        <p:cTn id="16" dur="1" fill="hold">
                                          <p:stCondLst>
                                            <p:cond delay="0"/>
                                          </p:stCondLst>
                                        </p:cTn>
                                        <p:tgtEl>
                                          <p:spTgt spid="9"/>
                                        </p:tgtEl>
                                        <p:attrNameLst>
                                          <p:attrName>style.visibility</p:attrName>
                                        </p:attrNameLst>
                                      </p:cBhvr>
                                      <p:to>
                                        <p:strVal val="visible"/>
                                      </p:to>
                                    </p:set>
                                    <p:anim calcmode="lin" valueType="num">
                                      <p:cBhvr additive="base">
                                        <p:cTn id="17" dur="3000" fill="hold"/>
                                        <p:tgtEl>
                                          <p:spTgt spid="9"/>
                                        </p:tgtEl>
                                        <p:attrNameLst>
                                          <p:attrName>ppt_x</p:attrName>
                                        </p:attrNameLst>
                                      </p:cBhvr>
                                      <p:tavLst>
                                        <p:tav tm="0">
                                          <p:val>
                                            <p:strVal val="#ppt_x"/>
                                          </p:val>
                                        </p:tav>
                                        <p:tav tm="100000">
                                          <p:val>
                                            <p:strVal val="#ppt_x"/>
                                          </p:val>
                                        </p:tav>
                                      </p:tavLst>
                                    </p:anim>
                                    <p:anim calcmode="lin" valueType="num">
                                      <p:cBhvr additive="base">
                                        <p:cTn id="18" dur="3000" fill="hold"/>
                                        <p:tgtEl>
                                          <p:spTgt spid="9"/>
                                        </p:tgtEl>
                                        <p:attrNameLst>
                                          <p:attrName>ppt_y</p:attrName>
                                        </p:attrNameLst>
                                      </p:cBhvr>
                                      <p:tavLst>
                                        <p:tav tm="0">
                                          <p:val>
                                            <p:strVal val="1+#ppt_h/2"/>
                                          </p:val>
                                        </p:tav>
                                        <p:tav tm="100000">
                                          <p:val>
                                            <p:strVal val="#ppt_y"/>
                                          </p:val>
                                        </p:tav>
                                      </p:tavLst>
                                    </p:anim>
                                  </p:childTnLst>
                                </p:cTn>
                              </p:par>
                              <p:par>
                                <p:cTn id="19" presetID="2" presetClass="entr" presetSubtype="4" fill="hold" grpId="0" nodeType="withEffect">
                                  <p:stCondLst>
                                    <p:cond delay="0"/>
                                  </p:stCondLst>
                                  <p:childTnLst>
                                    <p:set>
                                      <p:cBhvr>
                                        <p:cTn id="20" dur="1" fill="hold">
                                          <p:stCondLst>
                                            <p:cond delay="0"/>
                                          </p:stCondLst>
                                        </p:cTn>
                                        <p:tgtEl>
                                          <p:spTgt spid="11"/>
                                        </p:tgtEl>
                                        <p:attrNameLst>
                                          <p:attrName>style.visibility</p:attrName>
                                        </p:attrNameLst>
                                      </p:cBhvr>
                                      <p:to>
                                        <p:strVal val="visible"/>
                                      </p:to>
                                    </p:set>
                                    <p:anim calcmode="lin" valueType="num">
                                      <p:cBhvr additive="base">
                                        <p:cTn id="21" dur="3000" fill="hold"/>
                                        <p:tgtEl>
                                          <p:spTgt spid="11"/>
                                        </p:tgtEl>
                                        <p:attrNameLst>
                                          <p:attrName>ppt_x</p:attrName>
                                        </p:attrNameLst>
                                      </p:cBhvr>
                                      <p:tavLst>
                                        <p:tav tm="0">
                                          <p:val>
                                            <p:strVal val="#ppt_x"/>
                                          </p:val>
                                        </p:tav>
                                        <p:tav tm="100000">
                                          <p:val>
                                            <p:strVal val="#ppt_x"/>
                                          </p:val>
                                        </p:tav>
                                      </p:tavLst>
                                    </p:anim>
                                    <p:anim calcmode="lin" valueType="num">
                                      <p:cBhvr additive="base">
                                        <p:cTn id="22" dur="3000" fill="hold"/>
                                        <p:tgtEl>
                                          <p:spTgt spid="11"/>
                                        </p:tgtEl>
                                        <p:attrNameLst>
                                          <p:attrName>ppt_y</p:attrName>
                                        </p:attrNameLst>
                                      </p:cBhvr>
                                      <p:tavLst>
                                        <p:tav tm="0">
                                          <p:val>
                                            <p:strVal val="1+#ppt_h/2"/>
                                          </p:val>
                                        </p:tav>
                                        <p:tav tm="100000">
                                          <p:val>
                                            <p:strVal val="#ppt_y"/>
                                          </p:val>
                                        </p:tav>
                                      </p:tavLst>
                                    </p:anim>
                                  </p:childTnLst>
                                </p:cTn>
                              </p:par>
                              <p:par>
                                <p:cTn id="23" presetID="2" presetClass="entr" presetSubtype="4" fill="hold" grpId="0" nodeType="withEffect">
                                  <p:stCondLst>
                                    <p:cond delay="0"/>
                                  </p:stCondLst>
                                  <p:childTnLst>
                                    <p:set>
                                      <p:cBhvr>
                                        <p:cTn id="24" dur="1" fill="hold">
                                          <p:stCondLst>
                                            <p:cond delay="0"/>
                                          </p:stCondLst>
                                        </p:cTn>
                                        <p:tgtEl>
                                          <p:spTgt spid="13"/>
                                        </p:tgtEl>
                                        <p:attrNameLst>
                                          <p:attrName>style.visibility</p:attrName>
                                        </p:attrNameLst>
                                      </p:cBhvr>
                                      <p:to>
                                        <p:strVal val="visible"/>
                                      </p:to>
                                    </p:set>
                                    <p:anim calcmode="lin" valueType="num">
                                      <p:cBhvr additive="base">
                                        <p:cTn id="25" dur="3000" fill="hold"/>
                                        <p:tgtEl>
                                          <p:spTgt spid="13"/>
                                        </p:tgtEl>
                                        <p:attrNameLst>
                                          <p:attrName>ppt_x</p:attrName>
                                        </p:attrNameLst>
                                      </p:cBhvr>
                                      <p:tavLst>
                                        <p:tav tm="0">
                                          <p:val>
                                            <p:strVal val="#ppt_x"/>
                                          </p:val>
                                        </p:tav>
                                        <p:tav tm="100000">
                                          <p:val>
                                            <p:strVal val="#ppt_x"/>
                                          </p:val>
                                        </p:tav>
                                      </p:tavLst>
                                    </p:anim>
                                    <p:anim calcmode="lin" valueType="num">
                                      <p:cBhvr additive="base">
                                        <p:cTn id="26" dur="3000" fill="hold"/>
                                        <p:tgtEl>
                                          <p:spTgt spid="13"/>
                                        </p:tgtEl>
                                        <p:attrNameLst>
                                          <p:attrName>ppt_y</p:attrName>
                                        </p:attrNameLst>
                                      </p:cBhvr>
                                      <p:tavLst>
                                        <p:tav tm="0">
                                          <p:val>
                                            <p:strVal val="1+#ppt_h/2"/>
                                          </p:val>
                                        </p:tav>
                                        <p:tav tm="100000">
                                          <p:val>
                                            <p:strVal val="#ppt_y"/>
                                          </p:val>
                                        </p:tav>
                                      </p:tavLst>
                                    </p:anim>
                                  </p:childTnLst>
                                </p:cTn>
                              </p:par>
                              <p:par>
                                <p:cTn id="27" presetID="2" presetClass="entr" presetSubtype="4" fill="hold" grpId="0" nodeType="withEffect">
                                  <p:stCondLst>
                                    <p:cond delay="0"/>
                                  </p:stCondLst>
                                  <p:childTnLst>
                                    <p:set>
                                      <p:cBhvr>
                                        <p:cTn id="28" dur="1" fill="hold">
                                          <p:stCondLst>
                                            <p:cond delay="0"/>
                                          </p:stCondLst>
                                        </p:cTn>
                                        <p:tgtEl>
                                          <p:spTgt spid="16"/>
                                        </p:tgtEl>
                                        <p:attrNameLst>
                                          <p:attrName>style.visibility</p:attrName>
                                        </p:attrNameLst>
                                      </p:cBhvr>
                                      <p:to>
                                        <p:strVal val="visible"/>
                                      </p:to>
                                    </p:set>
                                    <p:anim calcmode="lin" valueType="num">
                                      <p:cBhvr additive="base">
                                        <p:cTn id="29" dur="3000" fill="hold"/>
                                        <p:tgtEl>
                                          <p:spTgt spid="16"/>
                                        </p:tgtEl>
                                        <p:attrNameLst>
                                          <p:attrName>ppt_x</p:attrName>
                                        </p:attrNameLst>
                                      </p:cBhvr>
                                      <p:tavLst>
                                        <p:tav tm="0">
                                          <p:val>
                                            <p:strVal val="#ppt_x"/>
                                          </p:val>
                                        </p:tav>
                                        <p:tav tm="100000">
                                          <p:val>
                                            <p:strVal val="#ppt_x"/>
                                          </p:val>
                                        </p:tav>
                                      </p:tavLst>
                                    </p:anim>
                                    <p:anim calcmode="lin" valueType="num">
                                      <p:cBhvr additive="base">
                                        <p:cTn id="30" dur="3000" fill="hold"/>
                                        <p:tgtEl>
                                          <p:spTgt spid="16"/>
                                        </p:tgtEl>
                                        <p:attrNameLst>
                                          <p:attrName>ppt_y</p:attrName>
                                        </p:attrNameLst>
                                      </p:cBhvr>
                                      <p:tavLst>
                                        <p:tav tm="0">
                                          <p:val>
                                            <p:strVal val="1+#ppt_h/2"/>
                                          </p:val>
                                        </p:tav>
                                        <p:tav tm="100000">
                                          <p:val>
                                            <p:strVal val="#ppt_y"/>
                                          </p:val>
                                        </p:tav>
                                      </p:tavLst>
                                    </p:anim>
                                  </p:childTnLst>
                                </p:cTn>
                              </p:par>
                              <p:par>
                                <p:cTn id="31" presetID="2" presetClass="entr" presetSubtype="4" fill="hold" grpId="0" nodeType="withEffect">
                                  <p:stCondLst>
                                    <p:cond delay="0"/>
                                  </p:stCondLst>
                                  <p:childTnLst>
                                    <p:set>
                                      <p:cBhvr>
                                        <p:cTn id="32" dur="1" fill="hold">
                                          <p:stCondLst>
                                            <p:cond delay="0"/>
                                          </p:stCondLst>
                                        </p:cTn>
                                        <p:tgtEl>
                                          <p:spTgt spid="17"/>
                                        </p:tgtEl>
                                        <p:attrNameLst>
                                          <p:attrName>style.visibility</p:attrName>
                                        </p:attrNameLst>
                                      </p:cBhvr>
                                      <p:to>
                                        <p:strVal val="visible"/>
                                      </p:to>
                                    </p:set>
                                    <p:anim calcmode="lin" valueType="num">
                                      <p:cBhvr additive="base">
                                        <p:cTn id="33" dur="3000" fill="hold"/>
                                        <p:tgtEl>
                                          <p:spTgt spid="17"/>
                                        </p:tgtEl>
                                        <p:attrNameLst>
                                          <p:attrName>ppt_x</p:attrName>
                                        </p:attrNameLst>
                                      </p:cBhvr>
                                      <p:tavLst>
                                        <p:tav tm="0">
                                          <p:val>
                                            <p:strVal val="#ppt_x"/>
                                          </p:val>
                                        </p:tav>
                                        <p:tav tm="100000">
                                          <p:val>
                                            <p:strVal val="#ppt_x"/>
                                          </p:val>
                                        </p:tav>
                                      </p:tavLst>
                                    </p:anim>
                                    <p:anim calcmode="lin" valueType="num">
                                      <p:cBhvr additive="base">
                                        <p:cTn id="34" dur="3000" fill="hold"/>
                                        <p:tgtEl>
                                          <p:spTgt spid="17"/>
                                        </p:tgtEl>
                                        <p:attrNameLst>
                                          <p:attrName>ppt_y</p:attrName>
                                        </p:attrNameLst>
                                      </p:cBhvr>
                                      <p:tavLst>
                                        <p:tav tm="0">
                                          <p:val>
                                            <p:strVal val="1+#ppt_h/2"/>
                                          </p:val>
                                        </p:tav>
                                        <p:tav tm="100000">
                                          <p:val>
                                            <p:strVal val="#ppt_y"/>
                                          </p:val>
                                        </p:tav>
                                      </p:tavLst>
                                    </p:anim>
                                  </p:childTnLst>
                                </p:cTn>
                              </p:par>
                              <p:par>
                                <p:cTn id="35" presetID="2" presetClass="entr" presetSubtype="4" fill="hold" grpId="0" nodeType="withEffect">
                                  <p:stCondLst>
                                    <p:cond delay="0"/>
                                  </p:stCondLst>
                                  <p:childTnLst>
                                    <p:set>
                                      <p:cBhvr>
                                        <p:cTn id="36" dur="1" fill="hold">
                                          <p:stCondLst>
                                            <p:cond delay="0"/>
                                          </p:stCondLst>
                                        </p:cTn>
                                        <p:tgtEl>
                                          <p:spTgt spid="18"/>
                                        </p:tgtEl>
                                        <p:attrNameLst>
                                          <p:attrName>style.visibility</p:attrName>
                                        </p:attrNameLst>
                                      </p:cBhvr>
                                      <p:to>
                                        <p:strVal val="visible"/>
                                      </p:to>
                                    </p:set>
                                    <p:anim calcmode="lin" valueType="num">
                                      <p:cBhvr additive="base">
                                        <p:cTn id="37" dur="3000" fill="hold"/>
                                        <p:tgtEl>
                                          <p:spTgt spid="18"/>
                                        </p:tgtEl>
                                        <p:attrNameLst>
                                          <p:attrName>ppt_x</p:attrName>
                                        </p:attrNameLst>
                                      </p:cBhvr>
                                      <p:tavLst>
                                        <p:tav tm="0">
                                          <p:val>
                                            <p:strVal val="#ppt_x"/>
                                          </p:val>
                                        </p:tav>
                                        <p:tav tm="100000">
                                          <p:val>
                                            <p:strVal val="#ppt_x"/>
                                          </p:val>
                                        </p:tav>
                                      </p:tavLst>
                                    </p:anim>
                                    <p:anim calcmode="lin" valueType="num">
                                      <p:cBhvr additive="base">
                                        <p:cTn id="38" dur="3000" fill="hold"/>
                                        <p:tgtEl>
                                          <p:spTgt spid="18"/>
                                        </p:tgtEl>
                                        <p:attrNameLst>
                                          <p:attrName>ppt_y</p:attrName>
                                        </p:attrNameLst>
                                      </p:cBhvr>
                                      <p:tavLst>
                                        <p:tav tm="0">
                                          <p:val>
                                            <p:strVal val="1+#ppt_h/2"/>
                                          </p:val>
                                        </p:tav>
                                        <p:tav tm="100000">
                                          <p:val>
                                            <p:strVal val="#ppt_y"/>
                                          </p:val>
                                        </p:tav>
                                      </p:tavLst>
                                    </p:anim>
                                  </p:childTnLst>
                                </p:cTn>
                              </p:par>
                              <p:par>
                                <p:cTn id="39" presetID="2" presetClass="entr" presetSubtype="4" fill="hold" grpId="0" nodeType="withEffect">
                                  <p:stCondLst>
                                    <p:cond delay="0"/>
                                  </p:stCondLst>
                                  <p:childTnLst>
                                    <p:set>
                                      <p:cBhvr>
                                        <p:cTn id="40" dur="1" fill="hold">
                                          <p:stCondLst>
                                            <p:cond delay="0"/>
                                          </p:stCondLst>
                                        </p:cTn>
                                        <p:tgtEl>
                                          <p:spTgt spid="19"/>
                                        </p:tgtEl>
                                        <p:attrNameLst>
                                          <p:attrName>style.visibility</p:attrName>
                                        </p:attrNameLst>
                                      </p:cBhvr>
                                      <p:to>
                                        <p:strVal val="visible"/>
                                      </p:to>
                                    </p:set>
                                    <p:anim calcmode="lin" valueType="num">
                                      <p:cBhvr additive="base">
                                        <p:cTn id="41" dur="3000" fill="hold"/>
                                        <p:tgtEl>
                                          <p:spTgt spid="19"/>
                                        </p:tgtEl>
                                        <p:attrNameLst>
                                          <p:attrName>ppt_x</p:attrName>
                                        </p:attrNameLst>
                                      </p:cBhvr>
                                      <p:tavLst>
                                        <p:tav tm="0">
                                          <p:val>
                                            <p:strVal val="#ppt_x"/>
                                          </p:val>
                                        </p:tav>
                                        <p:tav tm="100000">
                                          <p:val>
                                            <p:strVal val="#ppt_x"/>
                                          </p:val>
                                        </p:tav>
                                      </p:tavLst>
                                    </p:anim>
                                    <p:anim calcmode="lin" valueType="num">
                                      <p:cBhvr additive="base">
                                        <p:cTn id="42" dur="3000" fill="hold"/>
                                        <p:tgtEl>
                                          <p:spTgt spid="19"/>
                                        </p:tgtEl>
                                        <p:attrNameLst>
                                          <p:attrName>ppt_y</p:attrName>
                                        </p:attrNameLst>
                                      </p:cBhvr>
                                      <p:tavLst>
                                        <p:tav tm="0">
                                          <p:val>
                                            <p:strVal val="1+#ppt_h/2"/>
                                          </p:val>
                                        </p:tav>
                                        <p:tav tm="100000">
                                          <p:val>
                                            <p:strVal val="#ppt_y"/>
                                          </p:val>
                                        </p:tav>
                                      </p:tavLst>
                                    </p:anim>
                                  </p:childTnLst>
                                </p:cTn>
                              </p:par>
                              <p:par>
                                <p:cTn id="43" presetID="2" presetClass="entr" presetSubtype="4" fill="hold" grpId="0" nodeType="withEffect">
                                  <p:stCondLst>
                                    <p:cond delay="0"/>
                                  </p:stCondLst>
                                  <p:childTnLst>
                                    <p:set>
                                      <p:cBhvr>
                                        <p:cTn id="44" dur="1" fill="hold">
                                          <p:stCondLst>
                                            <p:cond delay="0"/>
                                          </p:stCondLst>
                                        </p:cTn>
                                        <p:tgtEl>
                                          <p:spTgt spid="20"/>
                                        </p:tgtEl>
                                        <p:attrNameLst>
                                          <p:attrName>style.visibility</p:attrName>
                                        </p:attrNameLst>
                                      </p:cBhvr>
                                      <p:to>
                                        <p:strVal val="visible"/>
                                      </p:to>
                                    </p:set>
                                    <p:anim calcmode="lin" valueType="num">
                                      <p:cBhvr additive="base">
                                        <p:cTn id="45" dur="3000" fill="hold"/>
                                        <p:tgtEl>
                                          <p:spTgt spid="20"/>
                                        </p:tgtEl>
                                        <p:attrNameLst>
                                          <p:attrName>ppt_x</p:attrName>
                                        </p:attrNameLst>
                                      </p:cBhvr>
                                      <p:tavLst>
                                        <p:tav tm="0">
                                          <p:val>
                                            <p:strVal val="#ppt_x"/>
                                          </p:val>
                                        </p:tav>
                                        <p:tav tm="100000">
                                          <p:val>
                                            <p:strVal val="#ppt_x"/>
                                          </p:val>
                                        </p:tav>
                                      </p:tavLst>
                                    </p:anim>
                                    <p:anim calcmode="lin" valueType="num">
                                      <p:cBhvr additive="base">
                                        <p:cTn id="46" dur="3000" fill="hold"/>
                                        <p:tgtEl>
                                          <p:spTgt spid="20"/>
                                        </p:tgtEl>
                                        <p:attrNameLst>
                                          <p:attrName>ppt_y</p:attrName>
                                        </p:attrNameLst>
                                      </p:cBhvr>
                                      <p:tavLst>
                                        <p:tav tm="0">
                                          <p:val>
                                            <p:strVal val="1+#ppt_h/2"/>
                                          </p:val>
                                        </p:tav>
                                        <p:tav tm="100000">
                                          <p:val>
                                            <p:strVal val="#ppt_y"/>
                                          </p:val>
                                        </p:tav>
                                      </p:tavLst>
                                    </p:anim>
                                  </p:childTnLst>
                                </p:cTn>
                              </p:par>
                              <p:par>
                                <p:cTn id="47" presetID="2" presetClass="entr" presetSubtype="4" fill="hold" grpId="0" nodeType="withEffect">
                                  <p:stCondLst>
                                    <p:cond delay="0"/>
                                  </p:stCondLst>
                                  <p:childTnLst>
                                    <p:set>
                                      <p:cBhvr>
                                        <p:cTn id="48" dur="1" fill="hold">
                                          <p:stCondLst>
                                            <p:cond delay="0"/>
                                          </p:stCondLst>
                                        </p:cTn>
                                        <p:tgtEl>
                                          <p:spTgt spid="21"/>
                                        </p:tgtEl>
                                        <p:attrNameLst>
                                          <p:attrName>style.visibility</p:attrName>
                                        </p:attrNameLst>
                                      </p:cBhvr>
                                      <p:to>
                                        <p:strVal val="visible"/>
                                      </p:to>
                                    </p:set>
                                    <p:anim calcmode="lin" valueType="num">
                                      <p:cBhvr additive="base">
                                        <p:cTn id="49" dur="3000" fill="hold"/>
                                        <p:tgtEl>
                                          <p:spTgt spid="21"/>
                                        </p:tgtEl>
                                        <p:attrNameLst>
                                          <p:attrName>ppt_x</p:attrName>
                                        </p:attrNameLst>
                                      </p:cBhvr>
                                      <p:tavLst>
                                        <p:tav tm="0">
                                          <p:val>
                                            <p:strVal val="#ppt_x"/>
                                          </p:val>
                                        </p:tav>
                                        <p:tav tm="100000">
                                          <p:val>
                                            <p:strVal val="#ppt_x"/>
                                          </p:val>
                                        </p:tav>
                                      </p:tavLst>
                                    </p:anim>
                                    <p:anim calcmode="lin" valueType="num">
                                      <p:cBhvr additive="base">
                                        <p:cTn id="50" dur="3000" fill="hold"/>
                                        <p:tgtEl>
                                          <p:spTgt spid="21"/>
                                        </p:tgtEl>
                                        <p:attrNameLst>
                                          <p:attrName>ppt_y</p:attrName>
                                        </p:attrNameLst>
                                      </p:cBhvr>
                                      <p:tavLst>
                                        <p:tav tm="0">
                                          <p:val>
                                            <p:strVal val="1+#ppt_h/2"/>
                                          </p:val>
                                        </p:tav>
                                        <p:tav tm="100000">
                                          <p:val>
                                            <p:strVal val="#ppt_y"/>
                                          </p:val>
                                        </p:tav>
                                      </p:tavLst>
                                    </p:anim>
                                  </p:childTnLst>
                                </p:cTn>
                              </p:par>
                              <p:par>
                                <p:cTn id="51" presetID="2" presetClass="entr" presetSubtype="4" fill="hold" grpId="0" nodeType="withEffect">
                                  <p:stCondLst>
                                    <p:cond delay="0"/>
                                  </p:stCondLst>
                                  <p:childTnLst>
                                    <p:set>
                                      <p:cBhvr>
                                        <p:cTn id="52" dur="1" fill="hold">
                                          <p:stCondLst>
                                            <p:cond delay="0"/>
                                          </p:stCondLst>
                                        </p:cTn>
                                        <p:tgtEl>
                                          <p:spTgt spid="22"/>
                                        </p:tgtEl>
                                        <p:attrNameLst>
                                          <p:attrName>style.visibility</p:attrName>
                                        </p:attrNameLst>
                                      </p:cBhvr>
                                      <p:to>
                                        <p:strVal val="visible"/>
                                      </p:to>
                                    </p:set>
                                    <p:anim calcmode="lin" valueType="num">
                                      <p:cBhvr additive="base">
                                        <p:cTn id="53" dur="3000" fill="hold"/>
                                        <p:tgtEl>
                                          <p:spTgt spid="22"/>
                                        </p:tgtEl>
                                        <p:attrNameLst>
                                          <p:attrName>ppt_x</p:attrName>
                                        </p:attrNameLst>
                                      </p:cBhvr>
                                      <p:tavLst>
                                        <p:tav tm="0">
                                          <p:val>
                                            <p:strVal val="#ppt_x"/>
                                          </p:val>
                                        </p:tav>
                                        <p:tav tm="100000">
                                          <p:val>
                                            <p:strVal val="#ppt_x"/>
                                          </p:val>
                                        </p:tav>
                                      </p:tavLst>
                                    </p:anim>
                                    <p:anim calcmode="lin" valueType="num">
                                      <p:cBhvr additive="base">
                                        <p:cTn id="54" dur="3000" fill="hold"/>
                                        <p:tgtEl>
                                          <p:spTgt spid="22"/>
                                        </p:tgtEl>
                                        <p:attrNameLst>
                                          <p:attrName>ppt_y</p:attrName>
                                        </p:attrNameLst>
                                      </p:cBhvr>
                                      <p:tavLst>
                                        <p:tav tm="0">
                                          <p:val>
                                            <p:strVal val="1+#ppt_h/2"/>
                                          </p:val>
                                        </p:tav>
                                        <p:tav tm="100000">
                                          <p:val>
                                            <p:strVal val="#ppt_y"/>
                                          </p:val>
                                        </p:tav>
                                      </p:tavLst>
                                    </p:anim>
                                  </p:childTnLst>
                                </p:cTn>
                              </p:par>
                              <p:par>
                                <p:cTn id="55" presetID="2" presetClass="entr" presetSubtype="4" fill="hold" grpId="0" nodeType="withEffect">
                                  <p:stCondLst>
                                    <p:cond delay="0"/>
                                  </p:stCondLst>
                                  <p:childTnLst>
                                    <p:set>
                                      <p:cBhvr>
                                        <p:cTn id="56" dur="1" fill="hold">
                                          <p:stCondLst>
                                            <p:cond delay="0"/>
                                          </p:stCondLst>
                                        </p:cTn>
                                        <p:tgtEl>
                                          <p:spTgt spid="23"/>
                                        </p:tgtEl>
                                        <p:attrNameLst>
                                          <p:attrName>style.visibility</p:attrName>
                                        </p:attrNameLst>
                                      </p:cBhvr>
                                      <p:to>
                                        <p:strVal val="visible"/>
                                      </p:to>
                                    </p:set>
                                    <p:anim calcmode="lin" valueType="num">
                                      <p:cBhvr additive="base">
                                        <p:cTn id="57" dur="3000" fill="hold"/>
                                        <p:tgtEl>
                                          <p:spTgt spid="23"/>
                                        </p:tgtEl>
                                        <p:attrNameLst>
                                          <p:attrName>ppt_x</p:attrName>
                                        </p:attrNameLst>
                                      </p:cBhvr>
                                      <p:tavLst>
                                        <p:tav tm="0">
                                          <p:val>
                                            <p:strVal val="#ppt_x"/>
                                          </p:val>
                                        </p:tav>
                                        <p:tav tm="100000">
                                          <p:val>
                                            <p:strVal val="#ppt_x"/>
                                          </p:val>
                                        </p:tav>
                                      </p:tavLst>
                                    </p:anim>
                                    <p:anim calcmode="lin" valueType="num">
                                      <p:cBhvr additive="base">
                                        <p:cTn id="58" dur="3000" fill="hold"/>
                                        <p:tgtEl>
                                          <p:spTgt spid="23"/>
                                        </p:tgtEl>
                                        <p:attrNameLst>
                                          <p:attrName>ppt_y</p:attrName>
                                        </p:attrNameLst>
                                      </p:cBhvr>
                                      <p:tavLst>
                                        <p:tav tm="0">
                                          <p:val>
                                            <p:strVal val="1+#ppt_h/2"/>
                                          </p:val>
                                        </p:tav>
                                        <p:tav tm="100000">
                                          <p:val>
                                            <p:strVal val="#ppt_y"/>
                                          </p:val>
                                        </p:tav>
                                      </p:tavLst>
                                    </p:anim>
                                  </p:childTnLst>
                                </p:cTn>
                              </p:par>
                              <p:par>
                                <p:cTn id="59" presetID="2" presetClass="entr" presetSubtype="4" fill="hold" grpId="0" nodeType="withEffect">
                                  <p:stCondLst>
                                    <p:cond delay="0"/>
                                  </p:stCondLst>
                                  <p:childTnLst>
                                    <p:set>
                                      <p:cBhvr>
                                        <p:cTn id="60" dur="1" fill="hold">
                                          <p:stCondLst>
                                            <p:cond delay="0"/>
                                          </p:stCondLst>
                                        </p:cTn>
                                        <p:tgtEl>
                                          <p:spTgt spid="24"/>
                                        </p:tgtEl>
                                        <p:attrNameLst>
                                          <p:attrName>style.visibility</p:attrName>
                                        </p:attrNameLst>
                                      </p:cBhvr>
                                      <p:to>
                                        <p:strVal val="visible"/>
                                      </p:to>
                                    </p:set>
                                    <p:anim calcmode="lin" valueType="num">
                                      <p:cBhvr additive="base">
                                        <p:cTn id="61" dur="3000" fill="hold"/>
                                        <p:tgtEl>
                                          <p:spTgt spid="24"/>
                                        </p:tgtEl>
                                        <p:attrNameLst>
                                          <p:attrName>ppt_x</p:attrName>
                                        </p:attrNameLst>
                                      </p:cBhvr>
                                      <p:tavLst>
                                        <p:tav tm="0">
                                          <p:val>
                                            <p:strVal val="#ppt_x"/>
                                          </p:val>
                                        </p:tav>
                                        <p:tav tm="100000">
                                          <p:val>
                                            <p:strVal val="#ppt_x"/>
                                          </p:val>
                                        </p:tav>
                                      </p:tavLst>
                                    </p:anim>
                                    <p:anim calcmode="lin" valueType="num">
                                      <p:cBhvr additive="base">
                                        <p:cTn id="62" dur="3000" fill="hold"/>
                                        <p:tgtEl>
                                          <p:spTgt spid="24"/>
                                        </p:tgtEl>
                                        <p:attrNameLst>
                                          <p:attrName>ppt_y</p:attrName>
                                        </p:attrNameLst>
                                      </p:cBhvr>
                                      <p:tavLst>
                                        <p:tav tm="0">
                                          <p:val>
                                            <p:strVal val="1+#ppt_h/2"/>
                                          </p:val>
                                        </p:tav>
                                        <p:tav tm="100000">
                                          <p:val>
                                            <p:strVal val="#ppt_y"/>
                                          </p:val>
                                        </p:tav>
                                      </p:tavLst>
                                    </p:anim>
                                  </p:childTnLst>
                                </p:cTn>
                              </p:par>
                              <p:par>
                                <p:cTn id="63" presetID="2" presetClass="entr" presetSubtype="4" fill="hold" grpId="0" nodeType="withEffect">
                                  <p:stCondLst>
                                    <p:cond delay="0"/>
                                  </p:stCondLst>
                                  <p:childTnLst>
                                    <p:set>
                                      <p:cBhvr>
                                        <p:cTn id="64" dur="1" fill="hold">
                                          <p:stCondLst>
                                            <p:cond delay="0"/>
                                          </p:stCondLst>
                                        </p:cTn>
                                        <p:tgtEl>
                                          <p:spTgt spid="25"/>
                                        </p:tgtEl>
                                        <p:attrNameLst>
                                          <p:attrName>style.visibility</p:attrName>
                                        </p:attrNameLst>
                                      </p:cBhvr>
                                      <p:to>
                                        <p:strVal val="visible"/>
                                      </p:to>
                                    </p:set>
                                    <p:anim calcmode="lin" valueType="num">
                                      <p:cBhvr additive="base">
                                        <p:cTn id="65" dur="3000" fill="hold"/>
                                        <p:tgtEl>
                                          <p:spTgt spid="25"/>
                                        </p:tgtEl>
                                        <p:attrNameLst>
                                          <p:attrName>ppt_x</p:attrName>
                                        </p:attrNameLst>
                                      </p:cBhvr>
                                      <p:tavLst>
                                        <p:tav tm="0">
                                          <p:val>
                                            <p:strVal val="#ppt_x"/>
                                          </p:val>
                                        </p:tav>
                                        <p:tav tm="100000">
                                          <p:val>
                                            <p:strVal val="#ppt_x"/>
                                          </p:val>
                                        </p:tav>
                                      </p:tavLst>
                                    </p:anim>
                                    <p:anim calcmode="lin" valueType="num">
                                      <p:cBhvr additive="base">
                                        <p:cTn id="66" dur="3000" fill="hold"/>
                                        <p:tgtEl>
                                          <p:spTgt spid="25"/>
                                        </p:tgtEl>
                                        <p:attrNameLst>
                                          <p:attrName>ppt_y</p:attrName>
                                        </p:attrNameLst>
                                      </p:cBhvr>
                                      <p:tavLst>
                                        <p:tav tm="0">
                                          <p:val>
                                            <p:strVal val="1+#ppt_h/2"/>
                                          </p:val>
                                        </p:tav>
                                        <p:tav tm="100000">
                                          <p:val>
                                            <p:strVal val="#ppt_y"/>
                                          </p:val>
                                        </p:tav>
                                      </p:tavLst>
                                    </p:anim>
                                  </p:childTnLst>
                                </p:cTn>
                              </p:par>
                              <p:par>
                                <p:cTn id="67" presetID="2" presetClass="entr" presetSubtype="4" fill="hold" grpId="0" nodeType="withEffect">
                                  <p:stCondLst>
                                    <p:cond delay="0"/>
                                  </p:stCondLst>
                                  <p:childTnLst>
                                    <p:set>
                                      <p:cBhvr>
                                        <p:cTn id="68" dur="1" fill="hold">
                                          <p:stCondLst>
                                            <p:cond delay="0"/>
                                          </p:stCondLst>
                                        </p:cTn>
                                        <p:tgtEl>
                                          <p:spTgt spid="26"/>
                                        </p:tgtEl>
                                        <p:attrNameLst>
                                          <p:attrName>style.visibility</p:attrName>
                                        </p:attrNameLst>
                                      </p:cBhvr>
                                      <p:to>
                                        <p:strVal val="visible"/>
                                      </p:to>
                                    </p:set>
                                    <p:anim calcmode="lin" valueType="num">
                                      <p:cBhvr additive="base">
                                        <p:cTn id="69" dur="3000" fill="hold"/>
                                        <p:tgtEl>
                                          <p:spTgt spid="26"/>
                                        </p:tgtEl>
                                        <p:attrNameLst>
                                          <p:attrName>ppt_x</p:attrName>
                                        </p:attrNameLst>
                                      </p:cBhvr>
                                      <p:tavLst>
                                        <p:tav tm="0">
                                          <p:val>
                                            <p:strVal val="#ppt_x"/>
                                          </p:val>
                                        </p:tav>
                                        <p:tav tm="100000">
                                          <p:val>
                                            <p:strVal val="#ppt_x"/>
                                          </p:val>
                                        </p:tav>
                                      </p:tavLst>
                                    </p:anim>
                                    <p:anim calcmode="lin" valueType="num">
                                      <p:cBhvr additive="base">
                                        <p:cTn id="70" dur="3000" fill="hold"/>
                                        <p:tgtEl>
                                          <p:spTgt spid="26"/>
                                        </p:tgtEl>
                                        <p:attrNameLst>
                                          <p:attrName>ppt_y</p:attrName>
                                        </p:attrNameLst>
                                      </p:cBhvr>
                                      <p:tavLst>
                                        <p:tav tm="0">
                                          <p:val>
                                            <p:strVal val="1+#ppt_h/2"/>
                                          </p:val>
                                        </p:tav>
                                        <p:tav tm="100000">
                                          <p:val>
                                            <p:strVal val="#ppt_y"/>
                                          </p:val>
                                        </p:tav>
                                      </p:tavLst>
                                    </p:anim>
                                  </p:childTnLst>
                                </p:cTn>
                              </p:par>
                              <p:par>
                                <p:cTn id="71" presetID="2" presetClass="entr" presetSubtype="4" fill="hold" grpId="0" nodeType="withEffect">
                                  <p:stCondLst>
                                    <p:cond delay="0"/>
                                  </p:stCondLst>
                                  <p:childTnLst>
                                    <p:set>
                                      <p:cBhvr>
                                        <p:cTn id="72" dur="1" fill="hold">
                                          <p:stCondLst>
                                            <p:cond delay="0"/>
                                          </p:stCondLst>
                                        </p:cTn>
                                        <p:tgtEl>
                                          <p:spTgt spid="27"/>
                                        </p:tgtEl>
                                        <p:attrNameLst>
                                          <p:attrName>style.visibility</p:attrName>
                                        </p:attrNameLst>
                                      </p:cBhvr>
                                      <p:to>
                                        <p:strVal val="visible"/>
                                      </p:to>
                                    </p:set>
                                    <p:anim calcmode="lin" valueType="num">
                                      <p:cBhvr additive="base">
                                        <p:cTn id="73" dur="3000" fill="hold"/>
                                        <p:tgtEl>
                                          <p:spTgt spid="27"/>
                                        </p:tgtEl>
                                        <p:attrNameLst>
                                          <p:attrName>ppt_x</p:attrName>
                                        </p:attrNameLst>
                                      </p:cBhvr>
                                      <p:tavLst>
                                        <p:tav tm="0">
                                          <p:val>
                                            <p:strVal val="#ppt_x"/>
                                          </p:val>
                                        </p:tav>
                                        <p:tav tm="100000">
                                          <p:val>
                                            <p:strVal val="#ppt_x"/>
                                          </p:val>
                                        </p:tav>
                                      </p:tavLst>
                                    </p:anim>
                                    <p:anim calcmode="lin" valueType="num">
                                      <p:cBhvr additive="base">
                                        <p:cTn id="74" dur="3000" fill="hold"/>
                                        <p:tgtEl>
                                          <p:spTgt spid="27"/>
                                        </p:tgtEl>
                                        <p:attrNameLst>
                                          <p:attrName>ppt_y</p:attrName>
                                        </p:attrNameLst>
                                      </p:cBhvr>
                                      <p:tavLst>
                                        <p:tav tm="0">
                                          <p:val>
                                            <p:strVal val="1+#ppt_h/2"/>
                                          </p:val>
                                        </p:tav>
                                        <p:tav tm="100000">
                                          <p:val>
                                            <p:strVal val="#ppt_y"/>
                                          </p:val>
                                        </p:tav>
                                      </p:tavLst>
                                    </p:anim>
                                  </p:childTnLst>
                                </p:cTn>
                              </p:par>
                              <p:par>
                                <p:cTn id="75" presetID="2" presetClass="entr" presetSubtype="4" fill="hold" grpId="0" nodeType="withEffect">
                                  <p:stCondLst>
                                    <p:cond delay="0"/>
                                  </p:stCondLst>
                                  <p:childTnLst>
                                    <p:set>
                                      <p:cBhvr>
                                        <p:cTn id="76" dur="1" fill="hold">
                                          <p:stCondLst>
                                            <p:cond delay="0"/>
                                          </p:stCondLst>
                                        </p:cTn>
                                        <p:tgtEl>
                                          <p:spTgt spid="28"/>
                                        </p:tgtEl>
                                        <p:attrNameLst>
                                          <p:attrName>style.visibility</p:attrName>
                                        </p:attrNameLst>
                                      </p:cBhvr>
                                      <p:to>
                                        <p:strVal val="visible"/>
                                      </p:to>
                                    </p:set>
                                    <p:anim calcmode="lin" valueType="num">
                                      <p:cBhvr additive="base">
                                        <p:cTn id="77" dur="3000" fill="hold"/>
                                        <p:tgtEl>
                                          <p:spTgt spid="28"/>
                                        </p:tgtEl>
                                        <p:attrNameLst>
                                          <p:attrName>ppt_x</p:attrName>
                                        </p:attrNameLst>
                                      </p:cBhvr>
                                      <p:tavLst>
                                        <p:tav tm="0">
                                          <p:val>
                                            <p:strVal val="#ppt_x"/>
                                          </p:val>
                                        </p:tav>
                                        <p:tav tm="100000">
                                          <p:val>
                                            <p:strVal val="#ppt_x"/>
                                          </p:val>
                                        </p:tav>
                                      </p:tavLst>
                                    </p:anim>
                                    <p:anim calcmode="lin" valueType="num">
                                      <p:cBhvr additive="base">
                                        <p:cTn id="78" dur="3000" fill="hold"/>
                                        <p:tgtEl>
                                          <p:spTgt spid="28"/>
                                        </p:tgtEl>
                                        <p:attrNameLst>
                                          <p:attrName>ppt_y</p:attrName>
                                        </p:attrNameLst>
                                      </p:cBhvr>
                                      <p:tavLst>
                                        <p:tav tm="0">
                                          <p:val>
                                            <p:strVal val="1+#ppt_h/2"/>
                                          </p:val>
                                        </p:tav>
                                        <p:tav tm="100000">
                                          <p:val>
                                            <p:strVal val="#ppt_y"/>
                                          </p:val>
                                        </p:tav>
                                      </p:tavLst>
                                    </p:anim>
                                  </p:childTnLst>
                                </p:cTn>
                              </p:par>
                              <p:par>
                                <p:cTn id="79" presetID="8" presetClass="emph" presetSubtype="0" fill="hold" grpId="1" nodeType="withEffect">
                                  <p:stCondLst>
                                    <p:cond delay="0"/>
                                  </p:stCondLst>
                                  <p:childTnLst>
                                    <p:animRot by="21600000">
                                      <p:cBhvr>
                                        <p:cTn id="80" dur="3000" fill="hold"/>
                                        <p:tgtEl>
                                          <p:spTgt spid="5"/>
                                        </p:tgtEl>
                                        <p:attrNameLst>
                                          <p:attrName>r</p:attrName>
                                        </p:attrNameLst>
                                      </p:cBhvr>
                                    </p:animRot>
                                  </p:childTnLst>
                                </p:cTn>
                              </p:par>
                              <p:par>
                                <p:cTn id="81" presetID="8" presetClass="emph" presetSubtype="0" fill="hold" grpId="1" nodeType="withEffect">
                                  <p:stCondLst>
                                    <p:cond delay="0"/>
                                  </p:stCondLst>
                                  <p:childTnLst>
                                    <p:animRot by="21600000">
                                      <p:cBhvr>
                                        <p:cTn id="82" dur="3000" fill="hold"/>
                                        <p:tgtEl>
                                          <p:spTgt spid="7"/>
                                        </p:tgtEl>
                                        <p:attrNameLst>
                                          <p:attrName>r</p:attrName>
                                        </p:attrNameLst>
                                      </p:cBhvr>
                                    </p:animRot>
                                  </p:childTnLst>
                                </p:cTn>
                              </p:par>
                              <p:par>
                                <p:cTn id="83" presetID="8" presetClass="emph" presetSubtype="0" fill="hold" grpId="1" nodeType="withEffect">
                                  <p:stCondLst>
                                    <p:cond delay="0"/>
                                  </p:stCondLst>
                                  <p:childTnLst>
                                    <p:animRot by="21600000">
                                      <p:cBhvr>
                                        <p:cTn id="84" dur="3000" fill="hold"/>
                                        <p:tgtEl>
                                          <p:spTgt spid="9"/>
                                        </p:tgtEl>
                                        <p:attrNameLst>
                                          <p:attrName>r</p:attrName>
                                        </p:attrNameLst>
                                      </p:cBhvr>
                                    </p:animRot>
                                  </p:childTnLst>
                                </p:cTn>
                              </p:par>
                              <p:par>
                                <p:cTn id="85" presetID="8" presetClass="emph" presetSubtype="0" fill="hold" grpId="1" nodeType="withEffect">
                                  <p:stCondLst>
                                    <p:cond delay="0"/>
                                  </p:stCondLst>
                                  <p:childTnLst>
                                    <p:animRot by="21600000">
                                      <p:cBhvr>
                                        <p:cTn id="86" dur="3000" fill="hold"/>
                                        <p:tgtEl>
                                          <p:spTgt spid="11"/>
                                        </p:tgtEl>
                                        <p:attrNameLst>
                                          <p:attrName>r</p:attrName>
                                        </p:attrNameLst>
                                      </p:cBhvr>
                                    </p:animRot>
                                  </p:childTnLst>
                                </p:cTn>
                              </p:par>
                              <p:par>
                                <p:cTn id="87" presetID="8" presetClass="emph" presetSubtype="0" fill="hold" grpId="1" nodeType="withEffect">
                                  <p:stCondLst>
                                    <p:cond delay="0"/>
                                  </p:stCondLst>
                                  <p:childTnLst>
                                    <p:animRot by="21600000">
                                      <p:cBhvr>
                                        <p:cTn id="88" dur="3000" fill="hold"/>
                                        <p:tgtEl>
                                          <p:spTgt spid="13"/>
                                        </p:tgtEl>
                                        <p:attrNameLst>
                                          <p:attrName>r</p:attrName>
                                        </p:attrNameLst>
                                      </p:cBhvr>
                                    </p:animRot>
                                  </p:childTnLst>
                                </p:cTn>
                              </p:par>
                              <p:par>
                                <p:cTn id="89" presetID="8" presetClass="emph" presetSubtype="0" fill="hold" grpId="1" nodeType="withEffect">
                                  <p:stCondLst>
                                    <p:cond delay="0"/>
                                  </p:stCondLst>
                                  <p:childTnLst>
                                    <p:animRot by="21600000">
                                      <p:cBhvr>
                                        <p:cTn id="90" dur="3000" fill="hold"/>
                                        <p:tgtEl>
                                          <p:spTgt spid="16"/>
                                        </p:tgtEl>
                                        <p:attrNameLst>
                                          <p:attrName>r</p:attrName>
                                        </p:attrNameLst>
                                      </p:cBhvr>
                                    </p:animRot>
                                  </p:childTnLst>
                                </p:cTn>
                              </p:par>
                              <p:par>
                                <p:cTn id="91" presetID="8" presetClass="emph" presetSubtype="0" fill="hold" grpId="1" nodeType="withEffect">
                                  <p:stCondLst>
                                    <p:cond delay="0"/>
                                  </p:stCondLst>
                                  <p:childTnLst>
                                    <p:animRot by="21600000">
                                      <p:cBhvr>
                                        <p:cTn id="92" dur="3000" fill="hold"/>
                                        <p:tgtEl>
                                          <p:spTgt spid="17"/>
                                        </p:tgtEl>
                                        <p:attrNameLst>
                                          <p:attrName>r</p:attrName>
                                        </p:attrNameLst>
                                      </p:cBhvr>
                                    </p:animRot>
                                  </p:childTnLst>
                                </p:cTn>
                              </p:par>
                              <p:par>
                                <p:cTn id="93" presetID="8" presetClass="emph" presetSubtype="0" fill="hold" grpId="1" nodeType="withEffect">
                                  <p:stCondLst>
                                    <p:cond delay="0"/>
                                  </p:stCondLst>
                                  <p:childTnLst>
                                    <p:animRot by="21600000">
                                      <p:cBhvr>
                                        <p:cTn id="94" dur="3000" fill="hold"/>
                                        <p:tgtEl>
                                          <p:spTgt spid="18"/>
                                        </p:tgtEl>
                                        <p:attrNameLst>
                                          <p:attrName>r</p:attrName>
                                        </p:attrNameLst>
                                      </p:cBhvr>
                                    </p:animRot>
                                  </p:childTnLst>
                                </p:cTn>
                              </p:par>
                              <p:par>
                                <p:cTn id="95" presetID="8" presetClass="emph" presetSubtype="0" fill="hold" grpId="1" nodeType="withEffect">
                                  <p:stCondLst>
                                    <p:cond delay="0"/>
                                  </p:stCondLst>
                                  <p:childTnLst>
                                    <p:animRot by="21600000">
                                      <p:cBhvr>
                                        <p:cTn id="96" dur="3000" fill="hold"/>
                                        <p:tgtEl>
                                          <p:spTgt spid="19"/>
                                        </p:tgtEl>
                                        <p:attrNameLst>
                                          <p:attrName>r</p:attrName>
                                        </p:attrNameLst>
                                      </p:cBhvr>
                                    </p:animRot>
                                  </p:childTnLst>
                                </p:cTn>
                              </p:par>
                              <p:par>
                                <p:cTn id="97" presetID="8" presetClass="emph" presetSubtype="0" fill="hold" grpId="1" nodeType="withEffect">
                                  <p:stCondLst>
                                    <p:cond delay="0"/>
                                  </p:stCondLst>
                                  <p:childTnLst>
                                    <p:animRot by="21600000">
                                      <p:cBhvr>
                                        <p:cTn id="98" dur="3000" fill="hold"/>
                                        <p:tgtEl>
                                          <p:spTgt spid="20"/>
                                        </p:tgtEl>
                                        <p:attrNameLst>
                                          <p:attrName>r</p:attrName>
                                        </p:attrNameLst>
                                      </p:cBhvr>
                                    </p:animRot>
                                  </p:childTnLst>
                                </p:cTn>
                              </p:par>
                              <p:par>
                                <p:cTn id="99" presetID="8" presetClass="emph" presetSubtype="0" fill="hold" grpId="1" nodeType="withEffect">
                                  <p:stCondLst>
                                    <p:cond delay="0"/>
                                  </p:stCondLst>
                                  <p:childTnLst>
                                    <p:animRot by="21600000">
                                      <p:cBhvr>
                                        <p:cTn id="100" dur="3000" fill="hold"/>
                                        <p:tgtEl>
                                          <p:spTgt spid="21"/>
                                        </p:tgtEl>
                                        <p:attrNameLst>
                                          <p:attrName>r</p:attrName>
                                        </p:attrNameLst>
                                      </p:cBhvr>
                                    </p:animRot>
                                  </p:childTnLst>
                                </p:cTn>
                              </p:par>
                              <p:par>
                                <p:cTn id="101" presetID="8" presetClass="emph" presetSubtype="0" fill="hold" grpId="1" nodeType="withEffect">
                                  <p:stCondLst>
                                    <p:cond delay="0"/>
                                  </p:stCondLst>
                                  <p:childTnLst>
                                    <p:animRot by="21600000">
                                      <p:cBhvr>
                                        <p:cTn id="102" dur="3000" fill="hold"/>
                                        <p:tgtEl>
                                          <p:spTgt spid="22"/>
                                        </p:tgtEl>
                                        <p:attrNameLst>
                                          <p:attrName>r</p:attrName>
                                        </p:attrNameLst>
                                      </p:cBhvr>
                                    </p:animRot>
                                  </p:childTnLst>
                                </p:cTn>
                              </p:par>
                              <p:par>
                                <p:cTn id="103" presetID="8" presetClass="emph" presetSubtype="0" fill="hold" grpId="1" nodeType="withEffect">
                                  <p:stCondLst>
                                    <p:cond delay="0"/>
                                  </p:stCondLst>
                                  <p:childTnLst>
                                    <p:animRot by="21600000">
                                      <p:cBhvr>
                                        <p:cTn id="104" dur="3000" fill="hold"/>
                                        <p:tgtEl>
                                          <p:spTgt spid="23"/>
                                        </p:tgtEl>
                                        <p:attrNameLst>
                                          <p:attrName>r</p:attrName>
                                        </p:attrNameLst>
                                      </p:cBhvr>
                                    </p:animRot>
                                  </p:childTnLst>
                                </p:cTn>
                              </p:par>
                              <p:par>
                                <p:cTn id="105" presetID="8" presetClass="emph" presetSubtype="0" fill="hold" grpId="1" nodeType="withEffect">
                                  <p:stCondLst>
                                    <p:cond delay="0"/>
                                  </p:stCondLst>
                                  <p:childTnLst>
                                    <p:animRot by="21600000">
                                      <p:cBhvr>
                                        <p:cTn id="106" dur="3000" fill="hold"/>
                                        <p:tgtEl>
                                          <p:spTgt spid="24"/>
                                        </p:tgtEl>
                                        <p:attrNameLst>
                                          <p:attrName>r</p:attrName>
                                        </p:attrNameLst>
                                      </p:cBhvr>
                                    </p:animRot>
                                  </p:childTnLst>
                                </p:cTn>
                              </p:par>
                              <p:par>
                                <p:cTn id="107" presetID="8" presetClass="emph" presetSubtype="0" fill="hold" grpId="1" nodeType="withEffect">
                                  <p:stCondLst>
                                    <p:cond delay="0"/>
                                  </p:stCondLst>
                                  <p:childTnLst>
                                    <p:animRot by="21600000">
                                      <p:cBhvr>
                                        <p:cTn id="108" dur="3000" fill="hold"/>
                                        <p:tgtEl>
                                          <p:spTgt spid="25"/>
                                        </p:tgtEl>
                                        <p:attrNameLst>
                                          <p:attrName>r</p:attrName>
                                        </p:attrNameLst>
                                      </p:cBhvr>
                                    </p:animRot>
                                  </p:childTnLst>
                                </p:cTn>
                              </p:par>
                              <p:par>
                                <p:cTn id="109" presetID="8" presetClass="emph" presetSubtype="0" fill="hold" grpId="1" nodeType="withEffect">
                                  <p:stCondLst>
                                    <p:cond delay="0"/>
                                  </p:stCondLst>
                                  <p:childTnLst>
                                    <p:animRot by="21600000">
                                      <p:cBhvr>
                                        <p:cTn id="110" dur="3000" fill="hold"/>
                                        <p:tgtEl>
                                          <p:spTgt spid="26"/>
                                        </p:tgtEl>
                                        <p:attrNameLst>
                                          <p:attrName>r</p:attrName>
                                        </p:attrNameLst>
                                      </p:cBhvr>
                                    </p:animRot>
                                  </p:childTnLst>
                                </p:cTn>
                              </p:par>
                              <p:par>
                                <p:cTn id="111" presetID="8" presetClass="emph" presetSubtype="0" fill="hold" grpId="1" nodeType="withEffect">
                                  <p:stCondLst>
                                    <p:cond delay="0"/>
                                  </p:stCondLst>
                                  <p:childTnLst>
                                    <p:animRot by="21600000">
                                      <p:cBhvr>
                                        <p:cTn id="112" dur="3000" fill="hold"/>
                                        <p:tgtEl>
                                          <p:spTgt spid="27"/>
                                        </p:tgtEl>
                                        <p:attrNameLst>
                                          <p:attrName>r</p:attrName>
                                        </p:attrNameLst>
                                      </p:cBhvr>
                                    </p:animRot>
                                  </p:childTnLst>
                                </p:cTn>
                              </p:par>
                              <p:par>
                                <p:cTn id="113" presetID="8" presetClass="emph" presetSubtype="0" fill="hold" grpId="1" nodeType="withEffect">
                                  <p:stCondLst>
                                    <p:cond delay="0"/>
                                  </p:stCondLst>
                                  <p:childTnLst>
                                    <p:animRot by="21600000">
                                      <p:cBhvr>
                                        <p:cTn id="114" dur="3000" fill="hold"/>
                                        <p:tgtEl>
                                          <p:spTgt spid="28"/>
                                        </p:tgtEl>
                                        <p:attrNameLst>
                                          <p:attrName>r</p:attrName>
                                        </p:attrNameLst>
                                      </p:cBhvr>
                                    </p:animRot>
                                  </p:childTnLst>
                                </p:cTn>
                              </p:par>
                              <p:par>
                                <p:cTn id="115" presetID="2" presetClass="entr" presetSubtype="4" fill="hold" grpId="0" nodeType="withEffect">
                                  <p:stCondLst>
                                    <p:cond delay="0"/>
                                  </p:stCondLst>
                                  <p:childTnLst>
                                    <p:set>
                                      <p:cBhvr>
                                        <p:cTn id="116" dur="1" fill="hold">
                                          <p:stCondLst>
                                            <p:cond delay="0"/>
                                          </p:stCondLst>
                                        </p:cTn>
                                        <p:tgtEl>
                                          <p:spTgt spid="6"/>
                                        </p:tgtEl>
                                        <p:attrNameLst>
                                          <p:attrName>style.visibility</p:attrName>
                                        </p:attrNameLst>
                                      </p:cBhvr>
                                      <p:to>
                                        <p:strVal val="visible"/>
                                      </p:to>
                                    </p:set>
                                    <p:anim calcmode="lin" valueType="num">
                                      <p:cBhvr additive="base">
                                        <p:cTn id="117" dur="3000" fill="hold"/>
                                        <p:tgtEl>
                                          <p:spTgt spid="6"/>
                                        </p:tgtEl>
                                        <p:attrNameLst>
                                          <p:attrName>ppt_x</p:attrName>
                                        </p:attrNameLst>
                                      </p:cBhvr>
                                      <p:tavLst>
                                        <p:tav tm="0">
                                          <p:val>
                                            <p:strVal val="#ppt_x"/>
                                          </p:val>
                                        </p:tav>
                                        <p:tav tm="100000">
                                          <p:val>
                                            <p:strVal val="#ppt_x"/>
                                          </p:val>
                                        </p:tav>
                                      </p:tavLst>
                                    </p:anim>
                                    <p:anim calcmode="lin" valueType="num">
                                      <p:cBhvr additive="base">
                                        <p:cTn id="118" dur="3000" fill="hold"/>
                                        <p:tgtEl>
                                          <p:spTgt spid="6"/>
                                        </p:tgtEl>
                                        <p:attrNameLst>
                                          <p:attrName>ppt_y</p:attrName>
                                        </p:attrNameLst>
                                      </p:cBhvr>
                                      <p:tavLst>
                                        <p:tav tm="0">
                                          <p:val>
                                            <p:strVal val="1+#ppt_h/2"/>
                                          </p:val>
                                        </p:tav>
                                        <p:tav tm="100000">
                                          <p:val>
                                            <p:strVal val="#ppt_y"/>
                                          </p:val>
                                        </p:tav>
                                      </p:tavLst>
                                    </p:anim>
                                  </p:childTnLst>
                                </p:cTn>
                              </p:par>
                              <p:par>
                                <p:cTn id="119" presetID="2" presetClass="entr" presetSubtype="4" fill="hold" grpId="0" nodeType="withEffect">
                                  <p:stCondLst>
                                    <p:cond delay="0"/>
                                  </p:stCondLst>
                                  <p:childTnLst>
                                    <p:set>
                                      <p:cBhvr>
                                        <p:cTn id="120" dur="1" fill="hold">
                                          <p:stCondLst>
                                            <p:cond delay="0"/>
                                          </p:stCondLst>
                                        </p:cTn>
                                        <p:tgtEl>
                                          <p:spTgt spid="8"/>
                                        </p:tgtEl>
                                        <p:attrNameLst>
                                          <p:attrName>style.visibility</p:attrName>
                                        </p:attrNameLst>
                                      </p:cBhvr>
                                      <p:to>
                                        <p:strVal val="visible"/>
                                      </p:to>
                                    </p:set>
                                    <p:anim calcmode="lin" valueType="num">
                                      <p:cBhvr additive="base">
                                        <p:cTn id="121" dur="3000" fill="hold"/>
                                        <p:tgtEl>
                                          <p:spTgt spid="8"/>
                                        </p:tgtEl>
                                        <p:attrNameLst>
                                          <p:attrName>ppt_x</p:attrName>
                                        </p:attrNameLst>
                                      </p:cBhvr>
                                      <p:tavLst>
                                        <p:tav tm="0">
                                          <p:val>
                                            <p:strVal val="#ppt_x"/>
                                          </p:val>
                                        </p:tav>
                                        <p:tav tm="100000">
                                          <p:val>
                                            <p:strVal val="#ppt_x"/>
                                          </p:val>
                                        </p:tav>
                                      </p:tavLst>
                                    </p:anim>
                                    <p:anim calcmode="lin" valueType="num">
                                      <p:cBhvr additive="base">
                                        <p:cTn id="122" dur="3000" fill="hold"/>
                                        <p:tgtEl>
                                          <p:spTgt spid="8"/>
                                        </p:tgtEl>
                                        <p:attrNameLst>
                                          <p:attrName>ppt_y</p:attrName>
                                        </p:attrNameLst>
                                      </p:cBhvr>
                                      <p:tavLst>
                                        <p:tav tm="0">
                                          <p:val>
                                            <p:strVal val="1+#ppt_h/2"/>
                                          </p:val>
                                        </p:tav>
                                        <p:tav tm="100000">
                                          <p:val>
                                            <p:strVal val="#ppt_y"/>
                                          </p:val>
                                        </p:tav>
                                      </p:tavLst>
                                    </p:anim>
                                  </p:childTnLst>
                                </p:cTn>
                              </p:par>
                              <p:par>
                                <p:cTn id="123" presetID="2" presetClass="entr" presetSubtype="4" fill="hold" grpId="0" nodeType="withEffect">
                                  <p:stCondLst>
                                    <p:cond delay="0"/>
                                  </p:stCondLst>
                                  <p:childTnLst>
                                    <p:set>
                                      <p:cBhvr>
                                        <p:cTn id="124" dur="1" fill="hold">
                                          <p:stCondLst>
                                            <p:cond delay="0"/>
                                          </p:stCondLst>
                                        </p:cTn>
                                        <p:tgtEl>
                                          <p:spTgt spid="10"/>
                                        </p:tgtEl>
                                        <p:attrNameLst>
                                          <p:attrName>style.visibility</p:attrName>
                                        </p:attrNameLst>
                                      </p:cBhvr>
                                      <p:to>
                                        <p:strVal val="visible"/>
                                      </p:to>
                                    </p:set>
                                    <p:anim calcmode="lin" valueType="num">
                                      <p:cBhvr additive="base">
                                        <p:cTn id="125" dur="3000" fill="hold"/>
                                        <p:tgtEl>
                                          <p:spTgt spid="10"/>
                                        </p:tgtEl>
                                        <p:attrNameLst>
                                          <p:attrName>ppt_x</p:attrName>
                                        </p:attrNameLst>
                                      </p:cBhvr>
                                      <p:tavLst>
                                        <p:tav tm="0">
                                          <p:val>
                                            <p:strVal val="#ppt_x"/>
                                          </p:val>
                                        </p:tav>
                                        <p:tav tm="100000">
                                          <p:val>
                                            <p:strVal val="#ppt_x"/>
                                          </p:val>
                                        </p:tav>
                                      </p:tavLst>
                                    </p:anim>
                                    <p:anim calcmode="lin" valueType="num">
                                      <p:cBhvr additive="base">
                                        <p:cTn id="126" dur="3000" fill="hold"/>
                                        <p:tgtEl>
                                          <p:spTgt spid="10"/>
                                        </p:tgtEl>
                                        <p:attrNameLst>
                                          <p:attrName>ppt_y</p:attrName>
                                        </p:attrNameLst>
                                      </p:cBhvr>
                                      <p:tavLst>
                                        <p:tav tm="0">
                                          <p:val>
                                            <p:strVal val="1+#ppt_h/2"/>
                                          </p:val>
                                        </p:tav>
                                        <p:tav tm="100000">
                                          <p:val>
                                            <p:strVal val="#ppt_y"/>
                                          </p:val>
                                        </p:tav>
                                      </p:tavLst>
                                    </p:anim>
                                  </p:childTnLst>
                                </p:cTn>
                              </p:par>
                              <p:par>
                                <p:cTn id="127" presetID="2" presetClass="entr" presetSubtype="4" fill="hold" grpId="0" nodeType="withEffect">
                                  <p:stCondLst>
                                    <p:cond delay="0"/>
                                  </p:stCondLst>
                                  <p:childTnLst>
                                    <p:set>
                                      <p:cBhvr>
                                        <p:cTn id="128" dur="1" fill="hold">
                                          <p:stCondLst>
                                            <p:cond delay="0"/>
                                          </p:stCondLst>
                                        </p:cTn>
                                        <p:tgtEl>
                                          <p:spTgt spid="12"/>
                                        </p:tgtEl>
                                        <p:attrNameLst>
                                          <p:attrName>style.visibility</p:attrName>
                                        </p:attrNameLst>
                                      </p:cBhvr>
                                      <p:to>
                                        <p:strVal val="visible"/>
                                      </p:to>
                                    </p:set>
                                    <p:anim calcmode="lin" valueType="num">
                                      <p:cBhvr additive="base">
                                        <p:cTn id="129" dur="3000" fill="hold"/>
                                        <p:tgtEl>
                                          <p:spTgt spid="12"/>
                                        </p:tgtEl>
                                        <p:attrNameLst>
                                          <p:attrName>ppt_x</p:attrName>
                                        </p:attrNameLst>
                                      </p:cBhvr>
                                      <p:tavLst>
                                        <p:tav tm="0">
                                          <p:val>
                                            <p:strVal val="#ppt_x"/>
                                          </p:val>
                                        </p:tav>
                                        <p:tav tm="100000">
                                          <p:val>
                                            <p:strVal val="#ppt_x"/>
                                          </p:val>
                                        </p:tav>
                                      </p:tavLst>
                                    </p:anim>
                                    <p:anim calcmode="lin" valueType="num">
                                      <p:cBhvr additive="base">
                                        <p:cTn id="130" dur="3000" fill="hold"/>
                                        <p:tgtEl>
                                          <p:spTgt spid="12"/>
                                        </p:tgtEl>
                                        <p:attrNameLst>
                                          <p:attrName>ppt_y</p:attrName>
                                        </p:attrNameLst>
                                      </p:cBhvr>
                                      <p:tavLst>
                                        <p:tav tm="0">
                                          <p:val>
                                            <p:strVal val="1+#ppt_h/2"/>
                                          </p:val>
                                        </p:tav>
                                        <p:tav tm="100000">
                                          <p:val>
                                            <p:strVal val="#ppt_y"/>
                                          </p:val>
                                        </p:tav>
                                      </p:tavLst>
                                    </p:anim>
                                  </p:childTnLst>
                                </p:cTn>
                              </p:par>
                              <p:par>
                                <p:cTn id="131" presetID="2" presetClass="entr" presetSubtype="4" fill="hold" grpId="0" nodeType="withEffect">
                                  <p:stCondLst>
                                    <p:cond delay="0"/>
                                  </p:stCondLst>
                                  <p:childTnLst>
                                    <p:set>
                                      <p:cBhvr>
                                        <p:cTn id="132" dur="1" fill="hold">
                                          <p:stCondLst>
                                            <p:cond delay="0"/>
                                          </p:stCondLst>
                                        </p:cTn>
                                        <p:tgtEl>
                                          <p:spTgt spid="14"/>
                                        </p:tgtEl>
                                        <p:attrNameLst>
                                          <p:attrName>style.visibility</p:attrName>
                                        </p:attrNameLst>
                                      </p:cBhvr>
                                      <p:to>
                                        <p:strVal val="visible"/>
                                      </p:to>
                                    </p:set>
                                    <p:anim calcmode="lin" valueType="num">
                                      <p:cBhvr additive="base">
                                        <p:cTn id="133" dur="3000" fill="hold"/>
                                        <p:tgtEl>
                                          <p:spTgt spid="14"/>
                                        </p:tgtEl>
                                        <p:attrNameLst>
                                          <p:attrName>ppt_x</p:attrName>
                                        </p:attrNameLst>
                                      </p:cBhvr>
                                      <p:tavLst>
                                        <p:tav tm="0">
                                          <p:val>
                                            <p:strVal val="#ppt_x"/>
                                          </p:val>
                                        </p:tav>
                                        <p:tav tm="100000">
                                          <p:val>
                                            <p:strVal val="#ppt_x"/>
                                          </p:val>
                                        </p:tav>
                                      </p:tavLst>
                                    </p:anim>
                                    <p:anim calcmode="lin" valueType="num">
                                      <p:cBhvr additive="base">
                                        <p:cTn id="134" dur="3000" fill="hold"/>
                                        <p:tgtEl>
                                          <p:spTgt spid="14"/>
                                        </p:tgtEl>
                                        <p:attrNameLst>
                                          <p:attrName>ppt_y</p:attrName>
                                        </p:attrNameLst>
                                      </p:cBhvr>
                                      <p:tavLst>
                                        <p:tav tm="0">
                                          <p:val>
                                            <p:strVal val="1+#ppt_h/2"/>
                                          </p:val>
                                        </p:tav>
                                        <p:tav tm="100000">
                                          <p:val>
                                            <p:strVal val="#ppt_y"/>
                                          </p:val>
                                        </p:tav>
                                      </p:tavLst>
                                    </p:anim>
                                  </p:childTnLst>
                                </p:cTn>
                              </p:par>
                              <p:par>
                                <p:cTn id="135" presetID="2" presetClass="entr" presetSubtype="4" fill="hold" grpId="0" nodeType="withEffect">
                                  <p:stCondLst>
                                    <p:cond delay="0"/>
                                  </p:stCondLst>
                                  <p:childTnLst>
                                    <p:set>
                                      <p:cBhvr>
                                        <p:cTn id="136" dur="1" fill="hold">
                                          <p:stCondLst>
                                            <p:cond delay="0"/>
                                          </p:stCondLst>
                                        </p:cTn>
                                        <p:tgtEl>
                                          <p:spTgt spid="15"/>
                                        </p:tgtEl>
                                        <p:attrNameLst>
                                          <p:attrName>style.visibility</p:attrName>
                                        </p:attrNameLst>
                                      </p:cBhvr>
                                      <p:to>
                                        <p:strVal val="visible"/>
                                      </p:to>
                                    </p:set>
                                    <p:anim calcmode="lin" valueType="num">
                                      <p:cBhvr additive="base">
                                        <p:cTn id="137" dur="3000" fill="hold"/>
                                        <p:tgtEl>
                                          <p:spTgt spid="15"/>
                                        </p:tgtEl>
                                        <p:attrNameLst>
                                          <p:attrName>ppt_x</p:attrName>
                                        </p:attrNameLst>
                                      </p:cBhvr>
                                      <p:tavLst>
                                        <p:tav tm="0">
                                          <p:val>
                                            <p:strVal val="#ppt_x"/>
                                          </p:val>
                                        </p:tav>
                                        <p:tav tm="100000">
                                          <p:val>
                                            <p:strVal val="#ppt_x"/>
                                          </p:val>
                                        </p:tav>
                                      </p:tavLst>
                                    </p:anim>
                                    <p:anim calcmode="lin" valueType="num">
                                      <p:cBhvr additive="base">
                                        <p:cTn id="138" dur="3000" fill="hold"/>
                                        <p:tgtEl>
                                          <p:spTgt spid="15"/>
                                        </p:tgtEl>
                                        <p:attrNameLst>
                                          <p:attrName>ppt_y</p:attrName>
                                        </p:attrNameLst>
                                      </p:cBhvr>
                                      <p:tavLst>
                                        <p:tav tm="0">
                                          <p:val>
                                            <p:strVal val="1+#ppt_h/2"/>
                                          </p:val>
                                        </p:tav>
                                        <p:tav tm="100000">
                                          <p:val>
                                            <p:strVal val="#ppt_y"/>
                                          </p:val>
                                        </p:tav>
                                      </p:tavLst>
                                    </p:anim>
                                  </p:childTnLst>
                                </p:cTn>
                              </p:par>
                              <p:par>
                                <p:cTn id="139" presetID="2" presetClass="entr" presetSubtype="4" fill="hold" grpId="0" nodeType="withEffect">
                                  <p:stCondLst>
                                    <p:cond delay="0"/>
                                  </p:stCondLst>
                                  <p:childTnLst>
                                    <p:set>
                                      <p:cBhvr>
                                        <p:cTn id="140" dur="1" fill="hold">
                                          <p:stCondLst>
                                            <p:cond delay="0"/>
                                          </p:stCondLst>
                                        </p:cTn>
                                        <p:tgtEl>
                                          <p:spTgt spid="29"/>
                                        </p:tgtEl>
                                        <p:attrNameLst>
                                          <p:attrName>style.visibility</p:attrName>
                                        </p:attrNameLst>
                                      </p:cBhvr>
                                      <p:to>
                                        <p:strVal val="visible"/>
                                      </p:to>
                                    </p:set>
                                    <p:anim calcmode="lin" valueType="num">
                                      <p:cBhvr additive="base">
                                        <p:cTn id="141" dur="3000" fill="hold"/>
                                        <p:tgtEl>
                                          <p:spTgt spid="29"/>
                                        </p:tgtEl>
                                        <p:attrNameLst>
                                          <p:attrName>ppt_x</p:attrName>
                                        </p:attrNameLst>
                                      </p:cBhvr>
                                      <p:tavLst>
                                        <p:tav tm="0">
                                          <p:val>
                                            <p:strVal val="#ppt_x"/>
                                          </p:val>
                                        </p:tav>
                                        <p:tav tm="100000">
                                          <p:val>
                                            <p:strVal val="#ppt_x"/>
                                          </p:val>
                                        </p:tav>
                                      </p:tavLst>
                                    </p:anim>
                                    <p:anim calcmode="lin" valueType="num">
                                      <p:cBhvr additive="base">
                                        <p:cTn id="142" dur="3000" fill="hold"/>
                                        <p:tgtEl>
                                          <p:spTgt spid="29"/>
                                        </p:tgtEl>
                                        <p:attrNameLst>
                                          <p:attrName>ppt_y</p:attrName>
                                        </p:attrNameLst>
                                      </p:cBhvr>
                                      <p:tavLst>
                                        <p:tav tm="0">
                                          <p:val>
                                            <p:strVal val="1+#ppt_h/2"/>
                                          </p:val>
                                        </p:tav>
                                        <p:tav tm="100000">
                                          <p:val>
                                            <p:strVal val="#ppt_y"/>
                                          </p:val>
                                        </p:tav>
                                      </p:tavLst>
                                    </p:anim>
                                  </p:childTnLst>
                                </p:cTn>
                              </p:par>
                              <p:par>
                                <p:cTn id="143" presetID="2" presetClass="entr" presetSubtype="4" fill="hold" grpId="0" nodeType="withEffect">
                                  <p:stCondLst>
                                    <p:cond delay="0"/>
                                  </p:stCondLst>
                                  <p:childTnLst>
                                    <p:set>
                                      <p:cBhvr>
                                        <p:cTn id="144" dur="1" fill="hold">
                                          <p:stCondLst>
                                            <p:cond delay="0"/>
                                          </p:stCondLst>
                                        </p:cTn>
                                        <p:tgtEl>
                                          <p:spTgt spid="30"/>
                                        </p:tgtEl>
                                        <p:attrNameLst>
                                          <p:attrName>style.visibility</p:attrName>
                                        </p:attrNameLst>
                                      </p:cBhvr>
                                      <p:to>
                                        <p:strVal val="visible"/>
                                      </p:to>
                                    </p:set>
                                    <p:anim calcmode="lin" valueType="num">
                                      <p:cBhvr additive="base">
                                        <p:cTn id="145" dur="3000" fill="hold"/>
                                        <p:tgtEl>
                                          <p:spTgt spid="30"/>
                                        </p:tgtEl>
                                        <p:attrNameLst>
                                          <p:attrName>ppt_x</p:attrName>
                                        </p:attrNameLst>
                                      </p:cBhvr>
                                      <p:tavLst>
                                        <p:tav tm="0">
                                          <p:val>
                                            <p:strVal val="#ppt_x"/>
                                          </p:val>
                                        </p:tav>
                                        <p:tav tm="100000">
                                          <p:val>
                                            <p:strVal val="#ppt_x"/>
                                          </p:val>
                                        </p:tav>
                                      </p:tavLst>
                                    </p:anim>
                                    <p:anim calcmode="lin" valueType="num">
                                      <p:cBhvr additive="base">
                                        <p:cTn id="146" dur="3000" fill="hold"/>
                                        <p:tgtEl>
                                          <p:spTgt spid="30"/>
                                        </p:tgtEl>
                                        <p:attrNameLst>
                                          <p:attrName>ppt_y</p:attrName>
                                        </p:attrNameLst>
                                      </p:cBhvr>
                                      <p:tavLst>
                                        <p:tav tm="0">
                                          <p:val>
                                            <p:strVal val="1+#ppt_h/2"/>
                                          </p:val>
                                        </p:tav>
                                        <p:tav tm="100000">
                                          <p:val>
                                            <p:strVal val="#ppt_y"/>
                                          </p:val>
                                        </p:tav>
                                      </p:tavLst>
                                    </p:anim>
                                  </p:childTnLst>
                                </p:cTn>
                              </p:par>
                              <p:par>
                                <p:cTn id="147" presetID="2" presetClass="entr" presetSubtype="4" fill="hold" grpId="0" nodeType="withEffect">
                                  <p:stCondLst>
                                    <p:cond delay="0"/>
                                  </p:stCondLst>
                                  <p:childTnLst>
                                    <p:set>
                                      <p:cBhvr>
                                        <p:cTn id="148" dur="1" fill="hold">
                                          <p:stCondLst>
                                            <p:cond delay="0"/>
                                          </p:stCondLst>
                                        </p:cTn>
                                        <p:tgtEl>
                                          <p:spTgt spid="31"/>
                                        </p:tgtEl>
                                        <p:attrNameLst>
                                          <p:attrName>style.visibility</p:attrName>
                                        </p:attrNameLst>
                                      </p:cBhvr>
                                      <p:to>
                                        <p:strVal val="visible"/>
                                      </p:to>
                                    </p:set>
                                    <p:anim calcmode="lin" valueType="num">
                                      <p:cBhvr additive="base">
                                        <p:cTn id="149" dur="3000" fill="hold"/>
                                        <p:tgtEl>
                                          <p:spTgt spid="31"/>
                                        </p:tgtEl>
                                        <p:attrNameLst>
                                          <p:attrName>ppt_x</p:attrName>
                                        </p:attrNameLst>
                                      </p:cBhvr>
                                      <p:tavLst>
                                        <p:tav tm="0">
                                          <p:val>
                                            <p:strVal val="#ppt_x"/>
                                          </p:val>
                                        </p:tav>
                                        <p:tav tm="100000">
                                          <p:val>
                                            <p:strVal val="#ppt_x"/>
                                          </p:val>
                                        </p:tav>
                                      </p:tavLst>
                                    </p:anim>
                                    <p:anim calcmode="lin" valueType="num">
                                      <p:cBhvr additive="base">
                                        <p:cTn id="150" dur="3000" fill="hold"/>
                                        <p:tgtEl>
                                          <p:spTgt spid="31"/>
                                        </p:tgtEl>
                                        <p:attrNameLst>
                                          <p:attrName>ppt_y</p:attrName>
                                        </p:attrNameLst>
                                      </p:cBhvr>
                                      <p:tavLst>
                                        <p:tav tm="0">
                                          <p:val>
                                            <p:strVal val="1+#ppt_h/2"/>
                                          </p:val>
                                        </p:tav>
                                        <p:tav tm="100000">
                                          <p:val>
                                            <p:strVal val="#ppt_y"/>
                                          </p:val>
                                        </p:tav>
                                      </p:tavLst>
                                    </p:anim>
                                  </p:childTnLst>
                                </p:cTn>
                              </p:par>
                              <p:par>
                                <p:cTn id="151" presetID="2" presetClass="entr" presetSubtype="4" fill="hold" grpId="0" nodeType="withEffect">
                                  <p:stCondLst>
                                    <p:cond delay="0"/>
                                  </p:stCondLst>
                                  <p:childTnLst>
                                    <p:set>
                                      <p:cBhvr>
                                        <p:cTn id="152" dur="1" fill="hold">
                                          <p:stCondLst>
                                            <p:cond delay="0"/>
                                          </p:stCondLst>
                                        </p:cTn>
                                        <p:tgtEl>
                                          <p:spTgt spid="32"/>
                                        </p:tgtEl>
                                        <p:attrNameLst>
                                          <p:attrName>style.visibility</p:attrName>
                                        </p:attrNameLst>
                                      </p:cBhvr>
                                      <p:to>
                                        <p:strVal val="visible"/>
                                      </p:to>
                                    </p:set>
                                    <p:anim calcmode="lin" valueType="num">
                                      <p:cBhvr additive="base">
                                        <p:cTn id="153" dur="3000" fill="hold"/>
                                        <p:tgtEl>
                                          <p:spTgt spid="32"/>
                                        </p:tgtEl>
                                        <p:attrNameLst>
                                          <p:attrName>ppt_x</p:attrName>
                                        </p:attrNameLst>
                                      </p:cBhvr>
                                      <p:tavLst>
                                        <p:tav tm="0">
                                          <p:val>
                                            <p:strVal val="#ppt_x"/>
                                          </p:val>
                                        </p:tav>
                                        <p:tav tm="100000">
                                          <p:val>
                                            <p:strVal val="#ppt_x"/>
                                          </p:val>
                                        </p:tav>
                                      </p:tavLst>
                                    </p:anim>
                                    <p:anim calcmode="lin" valueType="num">
                                      <p:cBhvr additive="base">
                                        <p:cTn id="154" dur="3000" fill="hold"/>
                                        <p:tgtEl>
                                          <p:spTgt spid="32"/>
                                        </p:tgtEl>
                                        <p:attrNameLst>
                                          <p:attrName>ppt_y</p:attrName>
                                        </p:attrNameLst>
                                      </p:cBhvr>
                                      <p:tavLst>
                                        <p:tav tm="0">
                                          <p:val>
                                            <p:strVal val="1+#ppt_h/2"/>
                                          </p:val>
                                        </p:tav>
                                        <p:tav tm="100000">
                                          <p:val>
                                            <p:strVal val="#ppt_y"/>
                                          </p:val>
                                        </p:tav>
                                      </p:tavLst>
                                    </p:anim>
                                  </p:childTnLst>
                                </p:cTn>
                              </p:par>
                              <p:par>
                                <p:cTn id="155" presetID="2" presetClass="entr" presetSubtype="4" fill="hold" grpId="0" nodeType="withEffect">
                                  <p:stCondLst>
                                    <p:cond delay="0"/>
                                  </p:stCondLst>
                                  <p:childTnLst>
                                    <p:set>
                                      <p:cBhvr>
                                        <p:cTn id="156" dur="1" fill="hold">
                                          <p:stCondLst>
                                            <p:cond delay="0"/>
                                          </p:stCondLst>
                                        </p:cTn>
                                        <p:tgtEl>
                                          <p:spTgt spid="33"/>
                                        </p:tgtEl>
                                        <p:attrNameLst>
                                          <p:attrName>style.visibility</p:attrName>
                                        </p:attrNameLst>
                                      </p:cBhvr>
                                      <p:to>
                                        <p:strVal val="visible"/>
                                      </p:to>
                                    </p:set>
                                    <p:anim calcmode="lin" valueType="num">
                                      <p:cBhvr additive="base">
                                        <p:cTn id="157" dur="3000" fill="hold"/>
                                        <p:tgtEl>
                                          <p:spTgt spid="33"/>
                                        </p:tgtEl>
                                        <p:attrNameLst>
                                          <p:attrName>ppt_x</p:attrName>
                                        </p:attrNameLst>
                                      </p:cBhvr>
                                      <p:tavLst>
                                        <p:tav tm="0">
                                          <p:val>
                                            <p:strVal val="#ppt_x"/>
                                          </p:val>
                                        </p:tav>
                                        <p:tav tm="100000">
                                          <p:val>
                                            <p:strVal val="#ppt_x"/>
                                          </p:val>
                                        </p:tav>
                                      </p:tavLst>
                                    </p:anim>
                                    <p:anim calcmode="lin" valueType="num">
                                      <p:cBhvr additive="base">
                                        <p:cTn id="158" dur="3000" fill="hold"/>
                                        <p:tgtEl>
                                          <p:spTgt spid="33"/>
                                        </p:tgtEl>
                                        <p:attrNameLst>
                                          <p:attrName>ppt_y</p:attrName>
                                        </p:attrNameLst>
                                      </p:cBhvr>
                                      <p:tavLst>
                                        <p:tav tm="0">
                                          <p:val>
                                            <p:strVal val="1+#ppt_h/2"/>
                                          </p:val>
                                        </p:tav>
                                        <p:tav tm="100000">
                                          <p:val>
                                            <p:strVal val="#ppt_y"/>
                                          </p:val>
                                        </p:tav>
                                      </p:tavLst>
                                    </p:anim>
                                  </p:childTnLst>
                                </p:cTn>
                              </p:par>
                              <p:par>
                                <p:cTn id="159" presetID="2" presetClass="entr" presetSubtype="4" fill="hold" grpId="0" nodeType="withEffect">
                                  <p:stCondLst>
                                    <p:cond delay="0"/>
                                  </p:stCondLst>
                                  <p:childTnLst>
                                    <p:set>
                                      <p:cBhvr>
                                        <p:cTn id="160" dur="1" fill="hold">
                                          <p:stCondLst>
                                            <p:cond delay="0"/>
                                          </p:stCondLst>
                                        </p:cTn>
                                        <p:tgtEl>
                                          <p:spTgt spid="34"/>
                                        </p:tgtEl>
                                        <p:attrNameLst>
                                          <p:attrName>style.visibility</p:attrName>
                                        </p:attrNameLst>
                                      </p:cBhvr>
                                      <p:to>
                                        <p:strVal val="visible"/>
                                      </p:to>
                                    </p:set>
                                    <p:anim calcmode="lin" valueType="num">
                                      <p:cBhvr additive="base">
                                        <p:cTn id="161" dur="3000" fill="hold"/>
                                        <p:tgtEl>
                                          <p:spTgt spid="34"/>
                                        </p:tgtEl>
                                        <p:attrNameLst>
                                          <p:attrName>ppt_x</p:attrName>
                                        </p:attrNameLst>
                                      </p:cBhvr>
                                      <p:tavLst>
                                        <p:tav tm="0">
                                          <p:val>
                                            <p:strVal val="#ppt_x"/>
                                          </p:val>
                                        </p:tav>
                                        <p:tav tm="100000">
                                          <p:val>
                                            <p:strVal val="#ppt_x"/>
                                          </p:val>
                                        </p:tav>
                                      </p:tavLst>
                                    </p:anim>
                                    <p:anim calcmode="lin" valueType="num">
                                      <p:cBhvr additive="base">
                                        <p:cTn id="162" dur="3000" fill="hold"/>
                                        <p:tgtEl>
                                          <p:spTgt spid="34"/>
                                        </p:tgtEl>
                                        <p:attrNameLst>
                                          <p:attrName>ppt_y</p:attrName>
                                        </p:attrNameLst>
                                      </p:cBhvr>
                                      <p:tavLst>
                                        <p:tav tm="0">
                                          <p:val>
                                            <p:strVal val="1+#ppt_h/2"/>
                                          </p:val>
                                        </p:tav>
                                        <p:tav tm="100000">
                                          <p:val>
                                            <p:strVal val="#ppt_y"/>
                                          </p:val>
                                        </p:tav>
                                      </p:tavLst>
                                    </p:anim>
                                  </p:childTnLst>
                                </p:cTn>
                              </p:par>
                              <p:par>
                                <p:cTn id="163" presetID="2" presetClass="entr" presetSubtype="4" fill="hold" grpId="0" nodeType="withEffect">
                                  <p:stCondLst>
                                    <p:cond delay="0"/>
                                  </p:stCondLst>
                                  <p:childTnLst>
                                    <p:set>
                                      <p:cBhvr>
                                        <p:cTn id="164" dur="1" fill="hold">
                                          <p:stCondLst>
                                            <p:cond delay="0"/>
                                          </p:stCondLst>
                                        </p:cTn>
                                        <p:tgtEl>
                                          <p:spTgt spid="35"/>
                                        </p:tgtEl>
                                        <p:attrNameLst>
                                          <p:attrName>style.visibility</p:attrName>
                                        </p:attrNameLst>
                                      </p:cBhvr>
                                      <p:to>
                                        <p:strVal val="visible"/>
                                      </p:to>
                                    </p:set>
                                    <p:anim calcmode="lin" valueType="num">
                                      <p:cBhvr additive="base">
                                        <p:cTn id="165" dur="3000" fill="hold"/>
                                        <p:tgtEl>
                                          <p:spTgt spid="35"/>
                                        </p:tgtEl>
                                        <p:attrNameLst>
                                          <p:attrName>ppt_x</p:attrName>
                                        </p:attrNameLst>
                                      </p:cBhvr>
                                      <p:tavLst>
                                        <p:tav tm="0">
                                          <p:val>
                                            <p:strVal val="#ppt_x"/>
                                          </p:val>
                                        </p:tav>
                                        <p:tav tm="100000">
                                          <p:val>
                                            <p:strVal val="#ppt_x"/>
                                          </p:val>
                                        </p:tav>
                                      </p:tavLst>
                                    </p:anim>
                                    <p:anim calcmode="lin" valueType="num">
                                      <p:cBhvr additive="base">
                                        <p:cTn id="166" dur="3000" fill="hold"/>
                                        <p:tgtEl>
                                          <p:spTgt spid="35"/>
                                        </p:tgtEl>
                                        <p:attrNameLst>
                                          <p:attrName>ppt_y</p:attrName>
                                        </p:attrNameLst>
                                      </p:cBhvr>
                                      <p:tavLst>
                                        <p:tav tm="0">
                                          <p:val>
                                            <p:strVal val="1+#ppt_h/2"/>
                                          </p:val>
                                        </p:tav>
                                        <p:tav tm="100000">
                                          <p:val>
                                            <p:strVal val="#ppt_y"/>
                                          </p:val>
                                        </p:tav>
                                      </p:tavLst>
                                    </p:anim>
                                  </p:childTnLst>
                                </p:cTn>
                              </p:par>
                              <p:par>
                                <p:cTn id="167" presetID="2" presetClass="entr" presetSubtype="4" fill="hold" grpId="0" nodeType="withEffect">
                                  <p:stCondLst>
                                    <p:cond delay="0"/>
                                  </p:stCondLst>
                                  <p:childTnLst>
                                    <p:set>
                                      <p:cBhvr>
                                        <p:cTn id="168" dur="1" fill="hold">
                                          <p:stCondLst>
                                            <p:cond delay="0"/>
                                          </p:stCondLst>
                                        </p:cTn>
                                        <p:tgtEl>
                                          <p:spTgt spid="36"/>
                                        </p:tgtEl>
                                        <p:attrNameLst>
                                          <p:attrName>style.visibility</p:attrName>
                                        </p:attrNameLst>
                                      </p:cBhvr>
                                      <p:to>
                                        <p:strVal val="visible"/>
                                      </p:to>
                                    </p:set>
                                    <p:anim calcmode="lin" valueType="num">
                                      <p:cBhvr additive="base">
                                        <p:cTn id="169" dur="3000" fill="hold"/>
                                        <p:tgtEl>
                                          <p:spTgt spid="36"/>
                                        </p:tgtEl>
                                        <p:attrNameLst>
                                          <p:attrName>ppt_x</p:attrName>
                                        </p:attrNameLst>
                                      </p:cBhvr>
                                      <p:tavLst>
                                        <p:tav tm="0">
                                          <p:val>
                                            <p:strVal val="#ppt_x"/>
                                          </p:val>
                                        </p:tav>
                                        <p:tav tm="100000">
                                          <p:val>
                                            <p:strVal val="#ppt_x"/>
                                          </p:val>
                                        </p:tav>
                                      </p:tavLst>
                                    </p:anim>
                                    <p:anim calcmode="lin" valueType="num">
                                      <p:cBhvr additive="base">
                                        <p:cTn id="170" dur="3000" fill="hold"/>
                                        <p:tgtEl>
                                          <p:spTgt spid="36"/>
                                        </p:tgtEl>
                                        <p:attrNameLst>
                                          <p:attrName>ppt_y</p:attrName>
                                        </p:attrNameLst>
                                      </p:cBhvr>
                                      <p:tavLst>
                                        <p:tav tm="0">
                                          <p:val>
                                            <p:strVal val="1+#ppt_h/2"/>
                                          </p:val>
                                        </p:tav>
                                        <p:tav tm="100000">
                                          <p:val>
                                            <p:strVal val="#ppt_y"/>
                                          </p:val>
                                        </p:tav>
                                      </p:tavLst>
                                    </p:anim>
                                  </p:childTnLst>
                                </p:cTn>
                              </p:par>
                              <p:par>
                                <p:cTn id="171" presetID="2" presetClass="entr" presetSubtype="4" fill="hold" grpId="0" nodeType="withEffect">
                                  <p:stCondLst>
                                    <p:cond delay="0"/>
                                  </p:stCondLst>
                                  <p:childTnLst>
                                    <p:set>
                                      <p:cBhvr>
                                        <p:cTn id="172" dur="1" fill="hold">
                                          <p:stCondLst>
                                            <p:cond delay="0"/>
                                          </p:stCondLst>
                                        </p:cTn>
                                        <p:tgtEl>
                                          <p:spTgt spid="37"/>
                                        </p:tgtEl>
                                        <p:attrNameLst>
                                          <p:attrName>style.visibility</p:attrName>
                                        </p:attrNameLst>
                                      </p:cBhvr>
                                      <p:to>
                                        <p:strVal val="visible"/>
                                      </p:to>
                                    </p:set>
                                    <p:anim calcmode="lin" valueType="num">
                                      <p:cBhvr additive="base">
                                        <p:cTn id="173" dur="3000" fill="hold"/>
                                        <p:tgtEl>
                                          <p:spTgt spid="37"/>
                                        </p:tgtEl>
                                        <p:attrNameLst>
                                          <p:attrName>ppt_x</p:attrName>
                                        </p:attrNameLst>
                                      </p:cBhvr>
                                      <p:tavLst>
                                        <p:tav tm="0">
                                          <p:val>
                                            <p:strVal val="#ppt_x"/>
                                          </p:val>
                                        </p:tav>
                                        <p:tav tm="100000">
                                          <p:val>
                                            <p:strVal val="#ppt_x"/>
                                          </p:val>
                                        </p:tav>
                                      </p:tavLst>
                                    </p:anim>
                                    <p:anim calcmode="lin" valueType="num">
                                      <p:cBhvr additive="base">
                                        <p:cTn id="174" dur="3000" fill="hold"/>
                                        <p:tgtEl>
                                          <p:spTgt spid="37"/>
                                        </p:tgtEl>
                                        <p:attrNameLst>
                                          <p:attrName>ppt_y</p:attrName>
                                        </p:attrNameLst>
                                      </p:cBhvr>
                                      <p:tavLst>
                                        <p:tav tm="0">
                                          <p:val>
                                            <p:strVal val="1+#ppt_h/2"/>
                                          </p:val>
                                        </p:tav>
                                        <p:tav tm="100000">
                                          <p:val>
                                            <p:strVal val="#ppt_y"/>
                                          </p:val>
                                        </p:tav>
                                      </p:tavLst>
                                    </p:anim>
                                  </p:childTnLst>
                                </p:cTn>
                              </p:par>
                              <p:par>
                                <p:cTn id="175" presetID="2" presetClass="entr" presetSubtype="4" fill="hold" grpId="0" nodeType="withEffect">
                                  <p:stCondLst>
                                    <p:cond delay="0"/>
                                  </p:stCondLst>
                                  <p:childTnLst>
                                    <p:set>
                                      <p:cBhvr>
                                        <p:cTn id="176" dur="1" fill="hold">
                                          <p:stCondLst>
                                            <p:cond delay="0"/>
                                          </p:stCondLst>
                                        </p:cTn>
                                        <p:tgtEl>
                                          <p:spTgt spid="38"/>
                                        </p:tgtEl>
                                        <p:attrNameLst>
                                          <p:attrName>style.visibility</p:attrName>
                                        </p:attrNameLst>
                                      </p:cBhvr>
                                      <p:to>
                                        <p:strVal val="visible"/>
                                      </p:to>
                                    </p:set>
                                    <p:anim calcmode="lin" valueType="num">
                                      <p:cBhvr additive="base">
                                        <p:cTn id="177" dur="3000" fill="hold"/>
                                        <p:tgtEl>
                                          <p:spTgt spid="38"/>
                                        </p:tgtEl>
                                        <p:attrNameLst>
                                          <p:attrName>ppt_x</p:attrName>
                                        </p:attrNameLst>
                                      </p:cBhvr>
                                      <p:tavLst>
                                        <p:tav tm="0">
                                          <p:val>
                                            <p:strVal val="#ppt_x"/>
                                          </p:val>
                                        </p:tav>
                                        <p:tav tm="100000">
                                          <p:val>
                                            <p:strVal val="#ppt_x"/>
                                          </p:val>
                                        </p:tav>
                                      </p:tavLst>
                                    </p:anim>
                                    <p:anim calcmode="lin" valueType="num">
                                      <p:cBhvr additive="base">
                                        <p:cTn id="178" dur="3000" fill="hold"/>
                                        <p:tgtEl>
                                          <p:spTgt spid="38"/>
                                        </p:tgtEl>
                                        <p:attrNameLst>
                                          <p:attrName>ppt_y</p:attrName>
                                        </p:attrNameLst>
                                      </p:cBhvr>
                                      <p:tavLst>
                                        <p:tav tm="0">
                                          <p:val>
                                            <p:strVal val="1+#ppt_h/2"/>
                                          </p:val>
                                        </p:tav>
                                        <p:tav tm="100000">
                                          <p:val>
                                            <p:strVal val="#ppt_y"/>
                                          </p:val>
                                        </p:tav>
                                      </p:tavLst>
                                    </p:anim>
                                  </p:childTnLst>
                                </p:cTn>
                              </p:par>
                              <p:par>
                                <p:cTn id="179" presetID="2" presetClass="entr" presetSubtype="4" fill="hold" grpId="0" nodeType="withEffect">
                                  <p:stCondLst>
                                    <p:cond delay="0"/>
                                  </p:stCondLst>
                                  <p:childTnLst>
                                    <p:set>
                                      <p:cBhvr>
                                        <p:cTn id="180" dur="1" fill="hold">
                                          <p:stCondLst>
                                            <p:cond delay="0"/>
                                          </p:stCondLst>
                                        </p:cTn>
                                        <p:tgtEl>
                                          <p:spTgt spid="39"/>
                                        </p:tgtEl>
                                        <p:attrNameLst>
                                          <p:attrName>style.visibility</p:attrName>
                                        </p:attrNameLst>
                                      </p:cBhvr>
                                      <p:to>
                                        <p:strVal val="visible"/>
                                      </p:to>
                                    </p:set>
                                    <p:anim calcmode="lin" valueType="num">
                                      <p:cBhvr additive="base">
                                        <p:cTn id="181" dur="3000" fill="hold"/>
                                        <p:tgtEl>
                                          <p:spTgt spid="39"/>
                                        </p:tgtEl>
                                        <p:attrNameLst>
                                          <p:attrName>ppt_x</p:attrName>
                                        </p:attrNameLst>
                                      </p:cBhvr>
                                      <p:tavLst>
                                        <p:tav tm="0">
                                          <p:val>
                                            <p:strVal val="#ppt_x"/>
                                          </p:val>
                                        </p:tav>
                                        <p:tav tm="100000">
                                          <p:val>
                                            <p:strVal val="#ppt_x"/>
                                          </p:val>
                                        </p:tav>
                                      </p:tavLst>
                                    </p:anim>
                                    <p:anim calcmode="lin" valueType="num">
                                      <p:cBhvr additive="base">
                                        <p:cTn id="182" dur="3000" fill="hold"/>
                                        <p:tgtEl>
                                          <p:spTgt spid="39"/>
                                        </p:tgtEl>
                                        <p:attrNameLst>
                                          <p:attrName>ppt_y</p:attrName>
                                        </p:attrNameLst>
                                      </p:cBhvr>
                                      <p:tavLst>
                                        <p:tav tm="0">
                                          <p:val>
                                            <p:strVal val="1+#ppt_h/2"/>
                                          </p:val>
                                        </p:tav>
                                        <p:tav tm="100000">
                                          <p:val>
                                            <p:strVal val="#ppt_y"/>
                                          </p:val>
                                        </p:tav>
                                      </p:tavLst>
                                    </p:anim>
                                  </p:childTnLst>
                                </p:cTn>
                              </p:par>
                              <p:par>
                                <p:cTn id="183" presetID="2" presetClass="entr" presetSubtype="4" fill="hold" grpId="0" nodeType="withEffect">
                                  <p:stCondLst>
                                    <p:cond delay="0"/>
                                  </p:stCondLst>
                                  <p:childTnLst>
                                    <p:set>
                                      <p:cBhvr>
                                        <p:cTn id="184" dur="1" fill="hold">
                                          <p:stCondLst>
                                            <p:cond delay="0"/>
                                          </p:stCondLst>
                                        </p:cTn>
                                        <p:tgtEl>
                                          <p:spTgt spid="40"/>
                                        </p:tgtEl>
                                        <p:attrNameLst>
                                          <p:attrName>style.visibility</p:attrName>
                                        </p:attrNameLst>
                                      </p:cBhvr>
                                      <p:to>
                                        <p:strVal val="visible"/>
                                      </p:to>
                                    </p:set>
                                    <p:anim calcmode="lin" valueType="num">
                                      <p:cBhvr additive="base">
                                        <p:cTn id="185" dur="3000" fill="hold"/>
                                        <p:tgtEl>
                                          <p:spTgt spid="40"/>
                                        </p:tgtEl>
                                        <p:attrNameLst>
                                          <p:attrName>ppt_x</p:attrName>
                                        </p:attrNameLst>
                                      </p:cBhvr>
                                      <p:tavLst>
                                        <p:tav tm="0">
                                          <p:val>
                                            <p:strVal val="#ppt_x"/>
                                          </p:val>
                                        </p:tav>
                                        <p:tav tm="100000">
                                          <p:val>
                                            <p:strVal val="#ppt_x"/>
                                          </p:val>
                                        </p:tav>
                                      </p:tavLst>
                                    </p:anim>
                                    <p:anim calcmode="lin" valueType="num">
                                      <p:cBhvr additive="base">
                                        <p:cTn id="186" dur="3000" fill="hold"/>
                                        <p:tgtEl>
                                          <p:spTgt spid="40"/>
                                        </p:tgtEl>
                                        <p:attrNameLst>
                                          <p:attrName>ppt_y</p:attrName>
                                        </p:attrNameLst>
                                      </p:cBhvr>
                                      <p:tavLst>
                                        <p:tav tm="0">
                                          <p:val>
                                            <p:strVal val="1+#ppt_h/2"/>
                                          </p:val>
                                        </p:tav>
                                        <p:tav tm="100000">
                                          <p:val>
                                            <p:strVal val="#ppt_y"/>
                                          </p:val>
                                        </p:tav>
                                      </p:tavLst>
                                    </p:anim>
                                  </p:childTnLst>
                                </p:cTn>
                              </p:par>
                              <p:par>
                                <p:cTn id="187" presetID="2" presetClass="entr" presetSubtype="4" fill="hold" grpId="0" nodeType="withEffect">
                                  <p:stCondLst>
                                    <p:cond delay="0"/>
                                  </p:stCondLst>
                                  <p:childTnLst>
                                    <p:set>
                                      <p:cBhvr>
                                        <p:cTn id="188" dur="1" fill="hold">
                                          <p:stCondLst>
                                            <p:cond delay="0"/>
                                          </p:stCondLst>
                                        </p:cTn>
                                        <p:tgtEl>
                                          <p:spTgt spid="41"/>
                                        </p:tgtEl>
                                        <p:attrNameLst>
                                          <p:attrName>style.visibility</p:attrName>
                                        </p:attrNameLst>
                                      </p:cBhvr>
                                      <p:to>
                                        <p:strVal val="visible"/>
                                      </p:to>
                                    </p:set>
                                    <p:anim calcmode="lin" valueType="num">
                                      <p:cBhvr additive="base">
                                        <p:cTn id="189" dur="3000" fill="hold"/>
                                        <p:tgtEl>
                                          <p:spTgt spid="41"/>
                                        </p:tgtEl>
                                        <p:attrNameLst>
                                          <p:attrName>ppt_x</p:attrName>
                                        </p:attrNameLst>
                                      </p:cBhvr>
                                      <p:tavLst>
                                        <p:tav tm="0">
                                          <p:val>
                                            <p:strVal val="#ppt_x"/>
                                          </p:val>
                                        </p:tav>
                                        <p:tav tm="100000">
                                          <p:val>
                                            <p:strVal val="#ppt_x"/>
                                          </p:val>
                                        </p:tav>
                                      </p:tavLst>
                                    </p:anim>
                                    <p:anim calcmode="lin" valueType="num">
                                      <p:cBhvr additive="base">
                                        <p:cTn id="190" dur="3000" fill="hold"/>
                                        <p:tgtEl>
                                          <p:spTgt spid="41"/>
                                        </p:tgtEl>
                                        <p:attrNameLst>
                                          <p:attrName>ppt_y</p:attrName>
                                        </p:attrNameLst>
                                      </p:cBhvr>
                                      <p:tavLst>
                                        <p:tav tm="0">
                                          <p:val>
                                            <p:strVal val="1+#ppt_h/2"/>
                                          </p:val>
                                        </p:tav>
                                        <p:tav tm="100000">
                                          <p:val>
                                            <p:strVal val="#ppt_y"/>
                                          </p:val>
                                        </p:tav>
                                      </p:tavLst>
                                    </p:anim>
                                  </p:childTnLst>
                                </p:cTn>
                              </p:par>
                              <p:par>
                                <p:cTn id="191" presetID="8" presetClass="emph" presetSubtype="0" fill="hold" grpId="1" nodeType="withEffect">
                                  <p:stCondLst>
                                    <p:cond delay="0"/>
                                  </p:stCondLst>
                                  <p:childTnLst>
                                    <p:animRot by="-21600000">
                                      <p:cBhvr>
                                        <p:cTn id="192" dur="3000" fill="hold"/>
                                        <p:tgtEl>
                                          <p:spTgt spid="6"/>
                                        </p:tgtEl>
                                        <p:attrNameLst>
                                          <p:attrName>r</p:attrName>
                                        </p:attrNameLst>
                                      </p:cBhvr>
                                    </p:animRot>
                                  </p:childTnLst>
                                </p:cTn>
                              </p:par>
                              <p:par>
                                <p:cTn id="193" presetID="8" presetClass="emph" presetSubtype="0" fill="hold" grpId="1" nodeType="withEffect">
                                  <p:stCondLst>
                                    <p:cond delay="0"/>
                                  </p:stCondLst>
                                  <p:childTnLst>
                                    <p:animRot by="-21600000">
                                      <p:cBhvr>
                                        <p:cTn id="194" dur="3000" fill="hold"/>
                                        <p:tgtEl>
                                          <p:spTgt spid="8"/>
                                        </p:tgtEl>
                                        <p:attrNameLst>
                                          <p:attrName>r</p:attrName>
                                        </p:attrNameLst>
                                      </p:cBhvr>
                                    </p:animRot>
                                  </p:childTnLst>
                                </p:cTn>
                              </p:par>
                              <p:par>
                                <p:cTn id="195" presetID="8" presetClass="emph" presetSubtype="0" fill="hold" grpId="1" nodeType="withEffect">
                                  <p:stCondLst>
                                    <p:cond delay="0"/>
                                  </p:stCondLst>
                                  <p:childTnLst>
                                    <p:animRot by="-21600000">
                                      <p:cBhvr>
                                        <p:cTn id="196" dur="3000" fill="hold"/>
                                        <p:tgtEl>
                                          <p:spTgt spid="10"/>
                                        </p:tgtEl>
                                        <p:attrNameLst>
                                          <p:attrName>r</p:attrName>
                                        </p:attrNameLst>
                                      </p:cBhvr>
                                    </p:animRot>
                                  </p:childTnLst>
                                </p:cTn>
                              </p:par>
                              <p:par>
                                <p:cTn id="197" presetID="8" presetClass="emph" presetSubtype="0" fill="hold" grpId="1" nodeType="withEffect">
                                  <p:stCondLst>
                                    <p:cond delay="0"/>
                                  </p:stCondLst>
                                  <p:childTnLst>
                                    <p:animRot by="-21600000">
                                      <p:cBhvr>
                                        <p:cTn id="198" dur="3000" fill="hold"/>
                                        <p:tgtEl>
                                          <p:spTgt spid="12"/>
                                        </p:tgtEl>
                                        <p:attrNameLst>
                                          <p:attrName>r</p:attrName>
                                        </p:attrNameLst>
                                      </p:cBhvr>
                                    </p:animRot>
                                  </p:childTnLst>
                                </p:cTn>
                              </p:par>
                              <p:par>
                                <p:cTn id="199" presetID="8" presetClass="emph" presetSubtype="0" fill="hold" grpId="1" nodeType="withEffect">
                                  <p:stCondLst>
                                    <p:cond delay="0"/>
                                  </p:stCondLst>
                                  <p:childTnLst>
                                    <p:animRot by="-21600000">
                                      <p:cBhvr>
                                        <p:cTn id="200" dur="3000" fill="hold"/>
                                        <p:tgtEl>
                                          <p:spTgt spid="14"/>
                                        </p:tgtEl>
                                        <p:attrNameLst>
                                          <p:attrName>r</p:attrName>
                                        </p:attrNameLst>
                                      </p:cBhvr>
                                    </p:animRot>
                                  </p:childTnLst>
                                </p:cTn>
                              </p:par>
                              <p:par>
                                <p:cTn id="201" presetID="8" presetClass="emph" presetSubtype="0" fill="hold" grpId="1" nodeType="withEffect">
                                  <p:stCondLst>
                                    <p:cond delay="0"/>
                                  </p:stCondLst>
                                  <p:childTnLst>
                                    <p:animRot by="-21600000">
                                      <p:cBhvr>
                                        <p:cTn id="202" dur="3000" fill="hold"/>
                                        <p:tgtEl>
                                          <p:spTgt spid="15"/>
                                        </p:tgtEl>
                                        <p:attrNameLst>
                                          <p:attrName>r</p:attrName>
                                        </p:attrNameLst>
                                      </p:cBhvr>
                                    </p:animRot>
                                  </p:childTnLst>
                                </p:cTn>
                              </p:par>
                              <p:par>
                                <p:cTn id="203" presetID="8" presetClass="emph" presetSubtype="0" fill="hold" grpId="1" nodeType="withEffect">
                                  <p:stCondLst>
                                    <p:cond delay="0"/>
                                  </p:stCondLst>
                                  <p:childTnLst>
                                    <p:animRot by="-21600000">
                                      <p:cBhvr>
                                        <p:cTn id="204" dur="3000" fill="hold"/>
                                        <p:tgtEl>
                                          <p:spTgt spid="29"/>
                                        </p:tgtEl>
                                        <p:attrNameLst>
                                          <p:attrName>r</p:attrName>
                                        </p:attrNameLst>
                                      </p:cBhvr>
                                    </p:animRot>
                                  </p:childTnLst>
                                </p:cTn>
                              </p:par>
                              <p:par>
                                <p:cTn id="205" presetID="8" presetClass="emph" presetSubtype="0" fill="hold" grpId="1" nodeType="withEffect">
                                  <p:stCondLst>
                                    <p:cond delay="0"/>
                                  </p:stCondLst>
                                  <p:childTnLst>
                                    <p:animRot by="-21600000">
                                      <p:cBhvr>
                                        <p:cTn id="206" dur="3000" fill="hold"/>
                                        <p:tgtEl>
                                          <p:spTgt spid="30"/>
                                        </p:tgtEl>
                                        <p:attrNameLst>
                                          <p:attrName>r</p:attrName>
                                        </p:attrNameLst>
                                      </p:cBhvr>
                                    </p:animRot>
                                  </p:childTnLst>
                                </p:cTn>
                              </p:par>
                              <p:par>
                                <p:cTn id="207" presetID="8" presetClass="emph" presetSubtype="0" fill="hold" grpId="1" nodeType="withEffect">
                                  <p:stCondLst>
                                    <p:cond delay="0"/>
                                  </p:stCondLst>
                                  <p:childTnLst>
                                    <p:animRot by="-21600000">
                                      <p:cBhvr>
                                        <p:cTn id="208" dur="3000" fill="hold"/>
                                        <p:tgtEl>
                                          <p:spTgt spid="31"/>
                                        </p:tgtEl>
                                        <p:attrNameLst>
                                          <p:attrName>r</p:attrName>
                                        </p:attrNameLst>
                                      </p:cBhvr>
                                    </p:animRot>
                                  </p:childTnLst>
                                </p:cTn>
                              </p:par>
                              <p:par>
                                <p:cTn id="209" presetID="8" presetClass="emph" presetSubtype="0" fill="hold" grpId="1" nodeType="withEffect">
                                  <p:stCondLst>
                                    <p:cond delay="0"/>
                                  </p:stCondLst>
                                  <p:childTnLst>
                                    <p:animRot by="-21600000">
                                      <p:cBhvr>
                                        <p:cTn id="210" dur="3000" fill="hold"/>
                                        <p:tgtEl>
                                          <p:spTgt spid="32"/>
                                        </p:tgtEl>
                                        <p:attrNameLst>
                                          <p:attrName>r</p:attrName>
                                        </p:attrNameLst>
                                      </p:cBhvr>
                                    </p:animRot>
                                  </p:childTnLst>
                                </p:cTn>
                              </p:par>
                              <p:par>
                                <p:cTn id="211" presetID="8" presetClass="emph" presetSubtype="0" fill="hold" grpId="1" nodeType="withEffect">
                                  <p:stCondLst>
                                    <p:cond delay="0"/>
                                  </p:stCondLst>
                                  <p:childTnLst>
                                    <p:animRot by="-21600000">
                                      <p:cBhvr>
                                        <p:cTn id="212" dur="3000" fill="hold"/>
                                        <p:tgtEl>
                                          <p:spTgt spid="33"/>
                                        </p:tgtEl>
                                        <p:attrNameLst>
                                          <p:attrName>r</p:attrName>
                                        </p:attrNameLst>
                                      </p:cBhvr>
                                    </p:animRot>
                                  </p:childTnLst>
                                </p:cTn>
                              </p:par>
                              <p:par>
                                <p:cTn id="213" presetID="8" presetClass="emph" presetSubtype="0" fill="hold" grpId="1" nodeType="withEffect">
                                  <p:stCondLst>
                                    <p:cond delay="0"/>
                                  </p:stCondLst>
                                  <p:childTnLst>
                                    <p:animRot by="-21600000">
                                      <p:cBhvr>
                                        <p:cTn id="214" dur="3000" fill="hold"/>
                                        <p:tgtEl>
                                          <p:spTgt spid="34"/>
                                        </p:tgtEl>
                                        <p:attrNameLst>
                                          <p:attrName>r</p:attrName>
                                        </p:attrNameLst>
                                      </p:cBhvr>
                                    </p:animRot>
                                  </p:childTnLst>
                                </p:cTn>
                              </p:par>
                              <p:par>
                                <p:cTn id="215" presetID="8" presetClass="emph" presetSubtype="0" fill="hold" grpId="1" nodeType="withEffect">
                                  <p:stCondLst>
                                    <p:cond delay="0"/>
                                  </p:stCondLst>
                                  <p:childTnLst>
                                    <p:animRot by="-21600000">
                                      <p:cBhvr>
                                        <p:cTn id="216" dur="3000" fill="hold"/>
                                        <p:tgtEl>
                                          <p:spTgt spid="35"/>
                                        </p:tgtEl>
                                        <p:attrNameLst>
                                          <p:attrName>r</p:attrName>
                                        </p:attrNameLst>
                                      </p:cBhvr>
                                    </p:animRot>
                                  </p:childTnLst>
                                </p:cTn>
                              </p:par>
                              <p:par>
                                <p:cTn id="217" presetID="8" presetClass="emph" presetSubtype="0" fill="hold" grpId="1" nodeType="withEffect">
                                  <p:stCondLst>
                                    <p:cond delay="0"/>
                                  </p:stCondLst>
                                  <p:childTnLst>
                                    <p:animRot by="-21600000">
                                      <p:cBhvr>
                                        <p:cTn id="218" dur="3000" fill="hold"/>
                                        <p:tgtEl>
                                          <p:spTgt spid="36"/>
                                        </p:tgtEl>
                                        <p:attrNameLst>
                                          <p:attrName>r</p:attrName>
                                        </p:attrNameLst>
                                      </p:cBhvr>
                                    </p:animRot>
                                  </p:childTnLst>
                                </p:cTn>
                              </p:par>
                              <p:par>
                                <p:cTn id="219" presetID="8" presetClass="emph" presetSubtype="0" fill="hold" grpId="1" nodeType="withEffect">
                                  <p:stCondLst>
                                    <p:cond delay="0"/>
                                  </p:stCondLst>
                                  <p:childTnLst>
                                    <p:animRot by="-21600000">
                                      <p:cBhvr>
                                        <p:cTn id="220" dur="3000" fill="hold"/>
                                        <p:tgtEl>
                                          <p:spTgt spid="37"/>
                                        </p:tgtEl>
                                        <p:attrNameLst>
                                          <p:attrName>r</p:attrName>
                                        </p:attrNameLst>
                                      </p:cBhvr>
                                    </p:animRot>
                                  </p:childTnLst>
                                </p:cTn>
                              </p:par>
                              <p:par>
                                <p:cTn id="221" presetID="8" presetClass="emph" presetSubtype="0" fill="hold" grpId="1" nodeType="withEffect">
                                  <p:stCondLst>
                                    <p:cond delay="0"/>
                                  </p:stCondLst>
                                  <p:childTnLst>
                                    <p:animRot by="-21600000">
                                      <p:cBhvr>
                                        <p:cTn id="222" dur="3000" fill="hold"/>
                                        <p:tgtEl>
                                          <p:spTgt spid="38"/>
                                        </p:tgtEl>
                                        <p:attrNameLst>
                                          <p:attrName>r</p:attrName>
                                        </p:attrNameLst>
                                      </p:cBhvr>
                                    </p:animRot>
                                  </p:childTnLst>
                                </p:cTn>
                              </p:par>
                              <p:par>
                                <p:cTn id="223" presetID="8" presetClass="emph" presetSubtype="0" fill="hold" grpId="1" nodeType="withEffect">
                                  <p:stCondLst>
                                    <p:cond delay="0"/>
                                  </p:stCondLst>
                                  <p:childTnLst>
                                    <p:animRot by="-21600000">
                                      <p:cBhvr>
                                        <p:cTn id="224" dur="3000" fill="hold"/>
                                        <p:tgtEl>
                                          <p:spTgt spid="39"/>
                                        </p:tgtEl>
                                        <p:attrNameLst>
                                          <p:attrName>r</p:attrName>
                                        </p:attrNameLst>
                                      </p:cBhvr>
                                    </p:animRot>
                                  </p:childTnLst>
                                </p:cTn>
                              </p:par>
                              <p:par>
                                <p:cTn id="225" presetID="8" presetClass="emph" presetSubtype="0" fill="hold" grpId="1" nodeType="withEffect">
                                  <p:stCondLst>
                                    <p:cond delay="0"/>
                                  </p:stCondLst>
                                  <p:childTnLst>
                                    <p:animRot by="-21600000">
                                      <p:cBhvr>
                                        <p:cTn id="226" dur="3000" fill="hold"/>
                                        <p:tgtEl>
                                          <p:spTgt spid="40"/>
                                        </p:tgtEl>
                                        <p:attrNameLst>
                                          <p:attrName>r</p:attrName>
                                        </p:attrNameLst>
                                      </p:cBhvr>
                                    </p:animRot>
                                  </p:childTnLst>
                                </p:cTn>
                              </p:par>
                              <p:par>
                                <p:cTn id="227" presetID="8" presetClass="emph" presetSubtype="0" fill="hold" grpId="1" nodeType="withEffect">
                                  <p:stCondLst>
                                    <p:cond delay="0"/>
                                  </p:stCondLst>
                                  <p:childTnLst>
                                    <p:animRot by="-21600000">
                                      <p:cBhvr>
                                        <p:cTn id="228" dur="3000" fill="hold"/>
                                        <p:tgtEl>
                                          <p:spTgt spid="41"/>
                                        </p:tgtEl>
                                        <p:attrNameLst>
                                          <p:attrName>r</p:attrName>
                                        </p:attrNameLst>
                                      </p:cBhvr>
                                    </p:animRot>
                                  </p:childTnLst>
                                </p:cTn>
                              </p:par>
                            </p:childTnLst>
                          </p:cTn>
                        </p:par>
                        <p:par>
                          <p:cTn id="229" fill="hold">
                            <p:stCondLst>
                              <p:cond delay="3000"/>
                            </p:stCondLst>
                            <p:childTnLst>
                              <p:par>
                                <p:cTn id="230" presetID="2" presetClass="exit" presetSubtype="2" fill="hold" grpId="2" nodeType="afterEffect">
                                  <p:stCondLst>
                                    <p:cond delay="0"/>
                                  </p:stCondLst>
                                  <p:childTnLst>
                                    <p:anim calcmode="lin" valueType="num">
                                      <p:cBhvr additive="base">
                                        <p:cTn id="231" dur="3000"/>
                                        <p:tgtEl>
                                          <p:spTgt spid="5"/>
                                        </p:tgtEl>
                                        <p:attrNameLst>
                                          <p:attrName>ppt_x</p:attrName>
                                        </p:attrNameLst>
                                      </p:cBhvr>
                                      <p:tavLst>
                                        <p:tav tm="0">
                                          <p:val>
                                            <p:strVal val="ppt_x"/>
                                          </p:val>
                                        </p:tav>
                                        <p:tav tm="100000">
                                          <p:val>
                                            <p:strVal val="1+ppt_w/2"/>
                                          </p:val>
                                        </p:tav>
                                      </p:tavLst>
                                    </p:anim>
                                    <p:anim calcmode="lin" valueType="num">
                                      <p:cBhvr additive="base">
                                        <p:cTn id="232" dur="3000"/>
                                        <p:tgtEl>
                                          <p:spTgt spid="5"/>
                                        </p:tgtEl>
                                        <p:attrNameLst>
                                          <p:attrName>ppt_y</p:attrName>
                                        </p:attrNameLst>
                                      </p:cBhvr>
                                      <p:tavLst>
                                        <p:tav tm="0">
                                          <p:val>
                                            <p:strVal val="ppt_y"/>
                                          </p:val>
                                        </p:tav>
                                        <p:tav tm="100000">
                                          <p:val>
                                            <p:strVal val="ppt_y"/>
                                          </p:val>
                                        </p:tav>
                                      </p:tavLst>
                                    </p:anim>
                                    <p:set>
                                      <p:cBhvr>
                                        <p:cTn id="233" dur="1" fill="hold">
                                          <p:stCondLst>
                                            <p:cond delay="2999"/>
                                          </p:stCondLst>
                                        </p:cTn>
                                        <p:tgtEl>
                                          <p:spTgt spid="5"/>
                                        </p:tgtEl>
                                        <p:attrNameLst>
                                          <p:attrName>style.visibility</p:attrName>
                                        </p:attrNameLst>
                                      </p:cBhvr>
                                      <p:to>
                                        <p:strVal val="hidden"/>
                                      </p:to>
                                    </p:set>
                                  </p:childTnLst>
                                </p:cTn>
                              </p:par>
                              <p:par>
                                <p:cTn id="234" presetID="2" presetClass="exit" presetSubtype="2" fill="hold" grpId="2" nodeType="withEffect">
                                  <p:stCondLst>
                                    <p:cond delay="0"/>
                                  </p:stCondLst>
                                  <p:childTnLst>
                                    <p:anim calcmode="lin" valueType="num">
                                      <p:cBhvr additive="base">
                                        <p:cTn id="235" dur="3000"/>
                                        <p:tgtEl>
                                          <p:spTgt spid="7"/>
                                        </p:tgtEl>
                                        <p:attrNameLst>
                                          <p:attrName>ppt_x</p:attrName>
                                        </p:attrNameLst>
                                      </p:cBhvr>
                                      <p:tavLst>
                                        <p:tav tm="0">
                                          <p:val>
                                            <p:strVal val="ppt_x"/>
                                          </p:val>
                                        </p:tav>
                                        <p:tav tm="100000">
                                          <p:val>
                                            <p:strVal val="1+ppt_w/2"/>
                                          </p:val>
                                        </p:tav>
                                      </p:tavLst>
                                    </p:anim>
                                    <p:anim calcmode="lin" valueType="num">
                                      <p:cBhvr additive="base">
                                        <p:cTn id="236" dur="3000"/>
                                        <p:tgtEl>
                                          <p:spTgt spid="7"/>
                                        </p:tgtEl>
                                        <p:attrNameLst>
                                          <p:attrName>ppt_y</p:attrName>
                                        </p:attrNameLst>
                                      </p:cBhvr>
                                      <p:tavLst>
                                        <p:tav tm="0">
                                          <p:val>
                                            <p:strVal val="ppt_y"/>
                                          </p:val>
                                        </p:tav>
                                        <p:tav tm="100000">
                                          <p:val>
                                            <p:strVal val="ppt_y"/>
                                          </p:val>
                                        </p:tav>
                                      </p:tavLst>
                                    </p:anim>
                                    <p:set>
                                      <p:cBhvr>
                                        <p:cTn id="237" dur="1" fill="hold">
                                          <p:stCondLst>
                                            <p:cond delay="2999"/>
                                          </p:stCondLst>
                                        </p:cTn>
                                        <p:tgtEl>
                                          <p:spTgt spid="7"/>
                                        </p:tgtEl>
                                        <p:attrNameLst>
                                          <p:attrName>style.visibility</p:attrName>
                                        </p:attrNameLst>
                                      </p:cBhvr>
                                      <p:to>
                                        <p:strVal val="hidden"/>
                                      </p:to>
                                    </p:set>
                                  </p:childTnLst>
                                </p:cTn>
                              </p:par>
                              <p:par>
                                <p:cTn id="238" presetID="2" presetClass="exit" presetSubtype="2" fill="hold" grpId="2" nodeType="withEffect">
                                  <p:stCondLst>
                                    <p:cond delay="0"/>
                                  </p:stCondLst>
                                  <p:childTnLst>
                                    <p:anim calcmode="lin" valueType="num">
                                      <p:cBhvr additive="base">
                                        <p:cTn id="239" dur="3000"/>
                                        <p:tgtEl>
                                          <p:spTgt spid="9"/>
                                        </p:tgtEl>
                                        <p:attrNameLst>
                                          <p:attrName>ppt_x</p:attrName>
                                        </p:attrNameLst>
                                      </p:cBhvr>
                                      <p:tavLst>
                                        <p:tav tm="0">
                                          <p:val>
                                            <p:strVal val="ppt_x"/>
                                          </p:val>
                                        </p:tav>
                                        <p:tav tm="100000">
                                          <p:val>
                                            <p:strVal val="1+ppt_w/2"/>
                                          </p:val>
                                        </p:tav>
                                      </p:tavLst>
                                    </p:anim>
                                    <p:anim calcmode="lin" valueType="num">
                                      <p:cBhvr additive="base">
                                        <p:cTn id="240" dur="3000"/>
                                        <p:tgtEl>
                                          <p:spTgt spid="9"/>
                                        </p:tgtEl>
                                        <p:attrNameLst>
                                          <p:attrName>ppt_y</p:attrName>
                                        </p:attrNameLst>
                                      </p:cBhvr>
                                      <p:tavLst>
                                        <p:tav tm="0">
                                          <p:val>
                                            <p:strVal val="ppt_y"/>
                                          </p:val>
                                        </p:tav>
                                        <p:tav tm="100000">
                                          <p:val>
                                            <p:strVal val="ppt_y"/>
                                          </p:val>
                                        </p:tav>
                                      </p:tavLst>
                                    </p:anim>
                                    <p:set>
                                      <p:cBhvr>
                                        <p:cTn id="241" dur="1" fill="hold">
                                          <p:stCondLst>
                                            <p:cond delay="2999"/>
                                          </p:stCondLst>
                                        </p:cTn>
                                        <p:tgtEl>
                                          <p:spTgt spid="9"/>
                                        </p:tgtEl>
                                        <p:attrNameLst>
                                          <p:attrName>style.visibility</p:attrName>
                                        </p:attrNameLst>
                                      </p:cBhvr>
                                      <p:to>
                                        <p:strVal val="hidden"/>
                                      </p:to>
                                    </p:set>
                                  </p:childTnLst>
                                </p:cTn>
                              </p:par>
                              <p:par>
                                <p:cTn id="242" presetID="2" presetClass="exit" presetSubtype="2" fill="hold" grpId="2" nodeType="withEffect">
                                  <p:stCondLst>
                                    <p:cond delay="0"/>
                                  </p:stCondLst>
                                  <p:childTnLst>
                                    <p:anim calcmode="lin" valueType="num">
                                      <p:cBhvr additive="base">
                                        <p:cTn id="243" dur="3000"/>
                                        <p:tgtEl>
                                          <p:spTgt spid="11"/>
                                        </p:tgtEl>
                                        <p:attrNameLst>
                                          <p:attrName>ppt_x</p:attrName>
                                        </p:attrNameLst>
                                      </p:cBhvr>
                                      <p:tavLst>
                                        <p:tav tm="0">
                                          <p:val>
                                            <p:strVal val="ppt_x"/>
                                          </p:val>
                                        </p:tav>
                                        <p:tav tm="100000">
                                          <p:val>
                                            <p:strVal val="1+ppt_w/2"/>
                                          </p:val>
                                        </p:tav>
                                      </p:tavLst>
                                    </p:anim>
                                    <p:anim calcmode="lin" valueType="num">
                                      <p:cBhvr additive="base">
                                        <p:cTn id="244" dur="3000"/>
                                        <p:tgtEl>
                                          <p:spTgt spid="11"/>
                                        </p:tgtEl>
                                        <p:attrNameLst>
                                          <p:attrName>ppt_y</p:attrName>
                                        </p:attrNameLst>
                                      </p:cBhvr>
                                      <p:tavLst>
                                        <p:tav tm="0">
                                          <p:val>
                                            <p:strVal val="ppt_y"/>
                                          </p:val>
                                        </p:tav>
                                        <p:tav tm="100000">
                                          <p:val>
                                            <p:strVal val="ppt_y"/>
                                          </p:val>
                                        </p:tav>
                                      </p:tavLst>
                                    </p:anim>
                                    <p:set>
                                      <p:cBhvr>
                                        <p:cTn id="245" dur="1" fill="hold">
                                          <p:stCondLst>
                                            <p:cond delay="2999"/>
                                          </p:stCondLst>
                                        </p:cTn>
                                        <p:tgtEl>
                                          <p:spTgt spid="11"/>
                                        </p:tgtEl>
                                        <p:attrNameLst>
                                          <p:attrName>style.visibility</p:attrName>
                                        </p:attrNameLst>
                                      </p:cBhvr>
                                      <p:to>
                                        <p:strVal val="hidden"/>
                                      </p:to>
                                    </p:set>
                                  </p:childTnLst>
                                </p:cTn>
                              </p:par>
                              <p:par>
                                <p:cTn id="246" presetID="2" presetClass="exit" presetSubtype="2" fill="hold" grpId="2" nodeType="withEffect">
                                  <p:stCondLst>
                                    <p:cond delay="0"/>
                                  </p:stCondLst>
                                  <p:childTnLst>
                                    <p:anim calcmode="lin" valueType="num">
                                      <p:cBhvr additive="base">
                                        <p:cTn id="247" dur="3000"/>
                                        <p:tgtEl>
                                          <p:spTgt spid="13"/>
                                        </p:tgtEl>
                                        <p:attrNameLst>
                                          <p:attrName>ppt_x</p:attrName>
                                        </p:attrNameLst>
                                      </p:cBhvr>
                                      <p:tavLst>
                                        <p:tav tm="0">
                                          <p:val>
                                            <p:strVal val="ppt_x"/>
                                          </p:val>
                                        </p:tav>
                                        <p:tav tm="100000">
                                          <p:val>
                                            <p:strVal val="1+ppt_w/2"/>
                                          </p:val>
                                        </p:tav>
                                      </p:tavLst>
                                    </p:anim>
                                    <p:anim calcmode="lin" valueType="num">
                                      <p:cBhvr additive="base">
                                        <p:cTn id="248" dur="3000"/>
                                        <p:tgtEl>
                                          <p:spTgt spid="13"/>
                                        </p:tgtEl>
                                        <p:attrNameLst>
                                          <p:attrName>ppt_y</p:attrName>
                                        </p:attrNameLst>
                                      </p:cBhvr>
                                      <p:tavLst>
                                        <p:tav tm="0">
                                          <p:val>
                                            <p:strVal val="ppt_y"/>
                                          </p:val>
                                        </p:tav>
                                        <p:tav tm="100000">
                                          <p:val>
                                            <p:strVal val="ppt_y"/>
                                          </p:val>
                                        </p:tav>
                                      </p:tavLst>
                                    </p:anim>
                                    <p:set>
                                      <p:cBhvr>
                                        <p:cTn id="249" dur="1" fill="hold">
                                          <p:stCondLst>
                                            <p:cond delay="2999"/>
                                          </p:stCondLst>
                                        </p:cTn>
                                        <p:tgtEl>
                                          <p:spTgt spid="13"/>
                                        </p:tgtEl>
                                        <p:attrNameLst>
                                          <p:attrName>style.visibility</p:attrName>
                                        </p:attrNameLst>
                                      </p:cBhvr>
                                      <p:to>
                                        <p:strVal val="hidden"/>
                                      </p:to>
                                    </p:set>
                                  </p:childTnLst>
                                </p:cTn>
                              </p:par>
                              <p:par>
                                <p:cTn id="250" presetID="2" presetClass="exit" presetSubtype="2" fill="hold" grpId="2" nodeType="withEffect">
                                  <p:stCondLst>
                                    <p:cond delay="0"/>
                                  </p:stCondLst>
                                  <p:childTnLst>
                                    <p:anim calcmode="lin" valueType="num">
                                      <p:cBhvr additive="base">
                                        <p:cTn id="251" dur="3000"/>
                                        <p:tgtEl>
                                          <p:spTgt spid="16"/>
                                        </p:tgtEl>
                                        <p:attrNameLst>
                                          <p:attrName>ppt_x</p:attrName>
                                        </p:attrNameLst>
                                      </p:cBhvr>
                                      <p:tavLst>
                                        <p:tav tm="0">
                                          <p:val>
                                            <p:strVal val="ppt_x"/>
                                          </p:val>
                                        </p:tav>
                                        <p:tav tm="100000">
                                          <p:val>
                                            <p:strVal val="1+ppt_w/2"/>
                                          </p:val>
                                        </p:tav>
                                      </p:tavLst>
                                    </p:anim>
                                    <p:anim calcmode="lin" valueType="num">
                                      <p:cBhvr additive="base">
                                        <p:cTn id="252" dur="3000"/>
                                        <p:tgtEl>
                                          <p:spTgt spid="16"/>
                                        </p:tgtEl>
                                        <p:attrNameLst>
                                          <p:attrName>ppt_y</p:attrName>
                                        </p:attrNameLst>
                                      </p:cBhvr>
                                      <p:tavLst>
                                        <p:tav tm="0">
                                          <p:val>
                                            <p:strVal val="ppt_y"/>
                                          </p:val>
                                        </p:tav>
                                        <p:tav tm="100000">
                                          <p:val>
                                            <p:strVal val="ppt_y"/>
                                          </p:val>
                                        </p:tav>
                                      </p:tavLst>
                                    </p:anim>
                                    <p:set>
                                      <p:cBhvr>
                                        <p:cTn id="253" dur="1" fill="hold">
                                          <p:stCondLst>
                                            <p:cond delay="2999"/>
                                          </p:stCondLst>
                                        </p:cTn>
                                        <p:tgtEl>
                                          <p:spTgt spid="16"/>
                                        </p:tgtEl>
                                        <p:attrNameLst>
                                          <p:attrName>style.visibility</p:attrName>
                                        </p:attrNameLst>
                                      </p:cBhvr>
                                      <p:to>
                                        <p:strVal val="hidden"/>
                                      </p:to>
                                    </p:set>
                                  </p:childTnLst>
                                </p:cTn>
                              </p:par>
                              <p:par>
                                <p:cTn id="254" presetID="2" presetClass="exit" presetSubtype="2" fill="hold" grpId="2" nodeType="withEffect">
                                  <p:stCondLst>
                                    <p:cond delay="0"/>
                                  </p:stCondLst>
                                  <p:childTnLst>
                                    <p:anim calcmode="lin" valueType="num">
                                      <p:cBhvr additive="base">
                                        <p:cTn id="255" dur="3000"/>
                                        <p:tgtEl>
                                          <p:spTgt spid="17"/>
                                        </p:tgtEl>
                                        <p:attrNameLst>
                                          <p:attrName>ppt_x</p:attrName>
                                        </p:attrNameLst>
                                      </p:cBhvr>
                                      <p:tavLst>
                                        <p:tav tm="0">
                                          <p:val>
                                            <p:strVal val="ppt_x"/>
                                          </p:val>
                                        </p:tav>
                                        <p:tav tm="100000">
                                          <p:val>
                                            <p:strVal val="1+ppt_w/2"/>
                                          </p:val>
                                        </p:tav>
                                      </p:tavLst>
                                    </p:anim>
                                    <p:anim calcmode="lin" valueType="num">
                                      <p:cBhvr additive="base">
                                        <p:cTn id="256" dur="3000"/>
                                        <p:tgtEl>
                                          <p:spTgt spid="17"/>
                                        </p:tgtEl>
                                        <p:attrNameLst>
                                          <p:attrName>ppt_y</p:attrName>
                                        </p:attrNameLst>
                                      </p:cBhvr>
                                      <p:tavLst>
                                        <p:tav tm="0">
                                          <p:val>
                                            <p:strVal val="ppt_y"/>
                                          </p:val>
                                        </p:tav>
                                        <p:tav tm="100000">
                                          <p:val>
                                            <p:strVal val="ppt_y"/>
                                          </p:val>
                                        </p:tav>
                                      </p:tavLst>
                                    </p:anim>
                                    <p:set>
                                      <p:cBhvr>
                                        <p:cTn id="257" dur="1" fill="hold">
                                          <p:stCondLst>
                                            <p:cond delay="2999"/>
                                          </p:stCondLst>
                                        </p:cTn>
                                        <p:tgtEl>
                                          <p:spTgt spid="17"/>
                                        </p:tgtEl>
                                        <p:attrNameLst>
                                          <p:attrName>style.visibility</p:attrName>
                                        </p:attrNameLst>
                                      </p:cBhvr>
                                      <p:to>
                                        <p:strVal val="hidden"/>
                                      </p:to>
                                    </p:set>
                                  </p:childTnLst>
                                </p:cTn>
                              </p:par>
                              <p:par>
                                <p:cTn id="258" presetID="2" presetClass="exit" presetSubtype="2" fill="hold" grpId="2" nodeType="withEffect">
                                  <p:stCondLst>
                                    <p:cond delay="0"/>
                                  </p:stCondLst>
                                  <p:childTnLst>
                                    <p:anim calcmode="lin" valueType="num">
                                      <p:cBhvr additive="base">
                                        <p:cTn id="259" dur="3000"/>
                                        <p:tgtEl>
                                          <p:spTgt spid="18"/>
                                        </p:tgtEl>
                                        <p:attrNameLst>
                                          <p:attrName>ppt_x</p:attrName>
                                        </p:attrNameLst>
                                      </p:cBhvr>
                                      <p:tavLst>
                                        <p:tav tm="0">
                                          <p:val>
                                            <p:strVal val="ppt_x"/>
                                          </p:val>
                                        </p:tav>
                                        <p:tav tm="100000">
                                          <p:val>
                                            <p:strVal val="1+ppt_w/2"/>
                                          </p:val>
                                        </p:tav>
                                      </p:tavLst>
                                    </p:anim>
                                    <p:anim calcmode="lin" valueType="num">
                                      <p:cBhvr additive="base">
                                        <p:cTn id="260" dur="3000"/>
                                        <p:tgtEl>
                                          <p:spTgt spid="18"/>
                                        </p:tgtEl>
                                        <p:attrNameLst>
                                          <p:attrName>ppt_y</p:attrName>
                                        </p:attrNameLst>
                                      </p:cBhvr>
                                      <p:tavLst>
                                        <p:tav tm="0">
                                          <p:val>
                                            <p:strVal val="ppt_y"/>
                                          </p:val>
                                        </p:tav>
                                        <p:tav tm="100000">
                                          <p:val>
                                            <p:strVal val="ppt_y"/>
                                          </p:val>
                                        </p:tav>
                                      </p:tavLst>
                                    </p:anim>
                                    <p:set>
                                      <p:cBhvr>
                                        <p:cTn id="261" dur="1" fill="hold">
                                          <p:stCondLst>
                                            <p:cond delay="2999"/>
                                          </p:stCondLst>
                                        </p:cTn>
                                        <p:tgtEl>
                                          <p:spTgt spid="18"/>
                                        </p:tgtEl>
                                        <p:attrNameLst>
                                          <p:attrName>style.visibility</p:attrName>
                                        </p:attrNameLst>
                                      </p:cBhvr>
                                      <p:to>
                                        <p:strVal val="hidden"/>
                                      </p:to>
                                    </p:set>
                                  </p:childTnLst>
                                </p:cTn>
                              </p:par>
                              <p:par>
                                <p:cTn id="262" presetID="2" presetClass="exit" presetSubtype="2" fill="hold" grpId="2" nodeType="withEffect">
                                  <p:stCondLst>
                                    <p:cond delay="0"/>
                                  </p:stCondLst>
                                  <p:childTnLst>
                                    <p:anim calcmode="lin" valueType="num">
                                      <p:cBhvr additive="base">
                                        <p:cTn id="263" dur="3000"/>
                                        <p:tgtEl>
                                          <p:spTgt spid="19"/>
                                        </p:tgtEl>
                                        <p:attrNameLst>
                                          <p:attrName>ppt_x</p:attrName>
                                        </p:attrNameLst>
                                      </p:cBhvr>
                                      <p:tavLst>
                                        <p:tav tm="0">
                                          <p:val>
                                            <p:strVal val="ppt_x"/>
                                          </p:val>
                                        </p:tav>
                                        <p:tav tm="100000">
                                          <p:val>
                                            <p:strVal val="1+ppt_w/2"/>
                                          </p:val>
                                        </p:tav>
                                      </p:tavLst>
                                    </p:anim>
                                    <p:anim calcmode="lin" valueType="num">
                                      <p:cBhvr additive="base">
                                        <p:cTn id="264" dur="3000"/>
                                        <p:tgtEl>
                                          <p:spTgt spid="19"/>
                                        </p:tgtEl>
                                        <p:attrNameLst>
                                          <p:attrName>ppt_y</p:attrName>
                                        </p:attrNameLst>
                                      </p:cBhvr>
                                      <p:tavLst>
                                        <p:tav tm="0">
                                          <p:val>
                                            <p:strVal val="ppt_y"/>
                                          </p:val>
                                        </p:tav>
                                        <p:tav tm="100000">
                                          <p:val>
                                            <p:strVal val="ppt_y"/>
                                          </p:val>
                                        </p:tav>
                                      </p:tavLst>
                                    </p:anim>
                                    <p:set>
                                      <p:cBhvr>
                                        <p:cTn id="265" dur="1" fill="hold">
                                          <p:stCondLst>
                                            <p:cond delay="2999"/>
                                          </p:stCondLst>
                                        </p:cTn>
                                        <p:tgtEl>
                                          <p:spTgt spid="19"/>
                                        </p:tgtEl>
                                        <p:attrNameLst>
                                          <p:attrName>style.visibility</p:attrName>
                                        </p:attrNameLst>
                                      </p:cBhvr>
                                      <p:to>
                                        <p:strVal val="hidden"/>
                                      </p:to>
                                    </p:set>
                                  </p:childTnLst>
                                </p:cTn>
                              </p:par>
                              <p:par>
                                <p:cTn id="266" presetID="2" presetClass="exit" presetSubtype="2" fill="hold" grpId="2" nodeType="withEffect">
                                  <p:stCondLst>
                                    <p:cond delay="0"/>
                                  </p:stCondLst>
                                  <p:childTnLst>
                                    <p:anim calcmode="lin" valueType="num">
                                      <p:cBhvr additive="base">
                                        <p:cTn id="267" dur="3000"/>
                                        <p:tgtEl>
                                          <p:spTgt spid="20"/>
                                        </p:tgtEl>
                                        <p:attrNameLst>
                                          <p:attrName>ppt_x</p:attrName>
                                        </p:attrNameLst>
                                      </p:cBhvr>
                                      <p:tavLst>
                                        <p:tav tm="0">
                                          <p:val>
                                            <p:strVal val="ppt_x"/>
                                          </p:val>
                                        </p:tav>
                                        <p:tav tm="100000">
                                          <p:val>
                                            <p:strVal val="1+ppt_w/2"/>
                                          </p:val>
                                        </p:tav>
                                      </p:tavLst>
                                    </p:anim>
                                    <p:anim calcmode="lin" valueType="num">
                                      <p:cBhvr additive="base">
                                        <p:cTn id="268" dur="3000"/>
                                        <p:tgtEl>
                                          <p:spTgt spid="20"/>
                                        </p:tgtEl>
                                        <p:attrNameLst>
                                          <p:attrName>ppt_y</p:attrName>
                                        </p:attrNameLst>
                                      </p:cBhvr>
                                      <p:tavLst>
                                        <p:tav tm="0">
                                          <p:val>
                                            <p:strVal val="ppt_y"/>
                                          </p:val>
                                        </p:tav>
                                        <p:tav tm="100000">
                                          <p:val>
                                            <p:strVal val="ppt_y"/>
                                          </p:val>
                                        </p:tav>
                                      </p:tavLst>
                                    </p:anim>
                                    <p:set>
                                      <p:cBhvr>
                                        <p:cTn id="269" dur="1" fill="hold">
                                          <p:stCondLst>
                                            <p:cond delay="2999"/>
                                          </p:stCondLst>
                                        </p:cTn>
                                        <p:tgtEl>
                                          <p:spTgt spid="20"/>
                                        </p:tgtEl>
                                        <p:attrNameLst>
                                          <p:attrName>style.visibility</p:attrName>
                                        </p:attrNameLst>
                                      </p:cBhvr>
                                      <p:to>
                                        <p:strVal val="hidden"/>
                                      </p:to>
                                    </p:set>
                                  </p:childTnLst>
                                </p:cTn>
                              </p:par>
                              <p:par>
                                <p:cTn id="270" presetID="2" presetClass="exit" presetSubtype="2" fill="hold" grpId="2" nodeType="withEffect">
                                  <p:stCondLst>
                                    <p:cond delay="0"/>
                                  </p:stCondLst>
                                  <p:childTnLst>
                                    <p:anim calcmode="lin" valueType="num">
                                      <p:cBhvr additive="base">
                                        <p:cTn id="271" dur="3000"/>
                                        <p:tgtEl>
                                          <p:spTgt spid="21"/>
                                        </p:tgtEl>
                                        <p:attrNameLst>
                                          <p:attrName>ppt_x</p:attrName>
                                        </p:attrNameLst>
                                      </p:cBhvr>
                                      <p:tavLst>
                                        <p:tav tm="0">
                                          <p:val>
                                            <p:strVal val="ppt_x"/>
                                          </p:val>
                                        </p:tav>
                                        <p:tav tm="100000">
                                          <p:val>
                                            <p:strVal val="1+ppt_w/2"/>
                                          </p:val>
                                        </p:tav>
                                      </p:tavLst>
                                    </p:anim>
                                    <p:anim calcmode="lin" valueType="num">
                                      <p:cBhvr additive="base">
                                        <p:cTn id="272" dur="3000"/>
                                        <p:tgtEl>
                                          <p:spTgt spid="21"/>
                                        </p:tgtEl>
                                        <p:attrNameLst>
                                          <p:attrName>ppt_y</p:attrName>
                                        </p:attrNameLst>
                                      </p:cBhvr>
                                      <p:tavLst>
                                        <p:tav tm="0">
                                          <p:val>
                                            <p:strVal val="ppt_y"/>
                                          </p:val>
                                        </p:tav>
                                        <p:tav tm="100000">
                                          <p:val>
                                            <p:strVal val="ppt_y"/>
                                          </p:val>
                                        </p:tav>
                                      </p:tavLst>
                                    </p:anim>
                                    <p:set>
                                      <p:cBhvr>
                                        <p:cTn id="273" dur="1" fill="hold">
                                          <p:stCondLst>
                                            <p:cond delay="2999"/>
                                          </p:stCondLst>
                                        </p:cTn>
                                        <p:tgtEl>
                                          <p:spTgt spid="21"/>
                                        </p:tgtEl>
                                        <p:attrNameLst>
                                          <p:attrName>style.visibility</p:attrName>
                                        </p:attrNameLst>
                                      </p:cBhvr>
                                      <p:to>
                                        <p:strVal val="hidden"/>
                                      </p:to>
                                    </p:set>
                                  </p:childTnLst>
                                </p:cTn>
                              </p:par>
                              <p:par>
                                <p:cTn id="274" presetID="2" presetClass="exit" presetSubtype="2" fill="hold" grpId="2" nodeType="withEffect">
                                  <p:stCondLst>
                                    <p:cond delay="0"/>
                                  </p:stCondLst>
                                  <p:childTnLst>
                                    <p:anim calcmode="lin" valueType="num">
                                      <p:cBhvr additive="base">
                                        <p:cTn id="275" dur="3000"/>
                                        <p:tgtEl>
                                          <p:spTgt spid="22"/>
                                        </p:tgtEl>
                                        <p:attrNameLst>
                                          <p:attrName>ppt_x</p:attrName>
                                        </p:attrNameLst>
                                      </p:cBhvr>
                                      <p:tavLst>
                                        <p:tav tm="0">
                                          <p:val>
                                            <p:strVal val="ppt_x"/>
                                          </p:val>
                                        </p:tav>
                                        <p:tav tm="100000">
                                          <p:val>
                                            <p:strVal val="1+ppt_w/2"/>
                                          </p:val>
                                        </p:tav>
                                      </p:tavLst>
                                    </p:anim>
                                    <p:anim calcmode="lin" valueType="num">
                                      <p:cBhvr additive="base">
                                        <p:cTn id="276" dur="3000"/>
                                        <p:tgtEl>
                                          <p:spTgt spid="22"/>
                                        </p:tgtEl>
                                        <p:attrNameLst>
                                          <p:attrName>ppt_y</p:attrName>
                                        </p:attrNameLst>
                                      </p:cBhvr>
                                      <p:tavLst>
                                        <p:tav tm="0">
                                          <p:val>
                                            <p:strVal val="ppt_y"/>
                                          </p:val>
                                        </p:tav>
                                        <p:tav tm="100000">
                                          <p:val>
                                            <p:strVal val="ppt_y"/>
                                          </p:val>
                                        </p:tav>
                                      </p:tavLst>
                                    </p:anim>
                                    <p:set>
                                      <p:cBhvr>
                                        <p:cTn id="277" dur="1" fill="hold">
                                          <p:stCondLst>
                                            <p:cond delay="2999"/>
                                          </p:stCondLst>
                                        </p:cTn>
                                        <p:tgtEl>
                                          <p:spTgt spid="22"/>
                                        </p:tgtEl>
                                        <p:attrNameLst>
                                          <p:attrName>style.visibility</p:attrName>
                                        </p:attrNameLst>
                                      </p:cBhvr>
                                      <p:to>
                                        <p:strVal val="hidden"/>
                                      </p:to>
                                    </p:set>
                                  </p:childTnLst>
                                </p:cTn>
                              </p:par>
                              <p:par>
                                <p:cTn id="278" presetID="2" presetClass="exit" presetSubtype="2" fill="hold" grpId="2" nodeType="withEffect">
                                  <p:stCondLst>
                                    <p:cond delay="0"/>
                                  </p:stCondLst>
                                  <p:childTnLst>
                                    <p:anim calcmode="lin" valueType="num">
                                      <p:cBhvr additive="base">
                                        <p:cTn id="279" dur="3000"/>
                                        <p:tgtEl>
                                          <p:spTgt spid="23"/>
                                        </p:tgtEl>
                                        <p:attrNameLst>
                                          <p:attrName>ppt_x</p:attrName>
                                        </p:attrNameLst>
                                      </p:cBhvr>
                                      <p:tavLst>
                                        <p:tav tm="0">
                                          <p:val>
                                            <p:strVal val="ppt_x"/>
                                          </p:val>
                                        </p:tav>
                                        <p:tav tm="100000">
                                          <p:val>
                                            <p:strVal val="1+ppt_w/2"/>
                                          </p:val>
                                        </p:tav>
                                      </p:tavLst>
                                    </p:anim>
                                    <p:anim calcmode="lin" valueType="num">
                                      <p:cBhvr additive="base">
                                        <p:cTn id="280" dur="3000"/>
                                        <p:tgtEl>
                                          <p:spTgt spid="23"/>
                                        </p:tgtEl>
                                        <p:attrNameLst>
                                          <p:attrName>ppt_y</p:attrName>
                                        </p:attrNameLst>
                                      </p:cBhvr>
                                      <p:tavLst>
                                        <p:tav tm="0">
                                          <p:val>
                                            <p:strVal val="ppt_y"/>
                                          </p:val>
                                        </p:tav>
                                        <p:tav tm="100000">
                                          <p:val>
                                            <p:strVal val="ppt_y"/>
                                          </p:val>
                                        </p:tav>
                                      </p:tavLst>
                                    </p:anim>
                                    <p:set>
                                      <p:cBhvr>
                                        <p:cTn id="281" dur="1" fill="hold">
                                          <p:stCondLst>
                                            <p:cond delay="2999"/>
                                          </p:stCondLst>
                                        </p:cTn>
                                        <p:tgtEl>
                                          <p:spTgt spid="23"/>
                                        </p:tgtEl>
                                        <p:attrNameLst>
                                          <p:attrName>style.visibility</p:attrName>
                                        </p:attrNameLst>
                                      </p:cBhvr>
                                      <p:to>
                                        <p:strVal val="hidden"/>
                                      </p:to>
                                    </p:set>
                                  </p:childTnLst>
                                </p:cTn>
                              </p:par>
                              <p:par>
                                <p:cTn id="282" presetID="2" presetClass="exit" presetSubtype="2" fill="hold" grpId="2" nodeType="withEffect">
                                  <p:stCondLst>
                                    <p:cond delay="0"/>
                                  </p:stCondLst>
                                  <p:childTnLst>
                                    <p:anim calcmode="lin" valueType="num">
                                      <p:cBhvr additive="base">
                                        <p:cTn id="283" dur="3000"/>
                                        <p:tgtEl>
                                          <p:spTgt spid="24"/>
                                        </p:tgtEl>
                                        <p:attrNameLst>
                                          <p:attrName>ppt_x</p:attrName>
                                        </p:attrNameLst>
                                      </p:cBhvr>
                                      <p:tavLst>
                                        <p:tav tm="0">
                                          <p:val>
                                            <p:strVal val="ppt_x"/>
                                          </p:val>
                                        </p:tav>
                                        <p:tav tm="100000">
                                          <p:val>
                                            <p:strVal val="1+ppt_w/2"/>
                                          </p:val>
                                        </p:tav>
                                      </p:tavLst>
                                    </p:anim>
                                    <p:anim calcmode="lin" valueType="num">
                                      <p:cBhvr additive="base">
                                        <p:cTn id="284" dur="3000"/>
                                        <p:tgtEl>
                                          <p:spTgt spid="24"/>
                                        </p:tgtEl>
                                        <p:attrNameLst>
                                          <p:attrName>ppt_y</p:attrName>
                                        </p:attrNameLst>
                                      </p:cBhvr>
                                      <p:tavLst>
                                        <p:tav tm="0">
                                          <p:val>
                                            <p:strVal val="ppt_y"/>
                                          </p:val>
                                        </p:tav>
                                        <p:tav tm="100000">
                                          <p:val>
                                            <p:strVal val="ppt_y"/>
                                          </p:val>
                                        </p:tav>
                                      </p:tavLst>
                                    </p:anim>
                                    <p:set>
                                      <p:cBhvr>
                                        <p:cTn id="285" dur="1" fill="hold">
                                          <p:stCondLst>
                                            <p:cond delay="2999"/>
                                          </p:stCondLst>
                                        </p:cTn>
                                        <p:tgtEl>
                                          <p:spTgt spid="24"/>
                                        </p:tgtEl>
                                        <p:attrNameLst>
                                          <p:attrName>style.visibility</p:attrName>
                                        </p:attrNameLst>
                                      </p:cBhvr>
                                      <p:to>
                                        <p:strVal val="hidden"/>
                                      </p:to>
                                    </p:set>
                                  </p:childTnLst>
                                </p:cTn>
                              </p:par>
                              <p:par>
                                <p:cTn id="286" presetID="2" presetClass="exit" presetSubtype="2" fill="hold" grpId="2" nodeType="withEffect">
                                  <p:stCondLst>
                                    <p:cond delay="0"/>
                                  </p:stCondLst>
                                  <p:childTnLst>
                                    <p:anim calcmode="lin" valueType="num">
                                      <p:cBhvr additive="base">
                                        <p:cTn id="287" dur="3000"/>
                                        <p:tgtEl>
                                          <p:spTgt spid="25"/>
                                        </p:tgtEl>
                                        <p:attrNameLst>
                                          <p:attrName>ppt_x</p:attrName>
                                        </p:attrNameLst>
                                      </p:cBhvr>
                                      <p:tavLst>
                                        <p:tav tm="0">
                                          <p:val>
                                            <p:strVal val="ppt_x"/>
                                          </p:val>
                                        </p:tav>
                                        <p:tav tm="100000">
                                          <p:val>
                                            <p:strVal val="1+ppt_w/2"/>
                                          </p:val>
                                        </p:tav>
                                      </p:tavLst>
                                    </p:anim>
                                    <p:anim calcmode="lin" valueType="num">
                                      <p:cBhvr additive="base">
                                        <p:cTn id="288" dur="3000"/>
                                        <p:tgtEl>
                                          <p:spTgt spid="25"/>
                                        </p:tgtEl>
                                        <p:attrNameLst>
                                          <p:attrName>ppt_y</p:attrName>
                                        </p:attrNameLst>
                                      </p:cBhvr>
                                      <p:tavLst>
                                        <p:tav tm="0">
                                          <p:val>
                                            <p:strVal val="ppt_y"/>
                                          </p:val>
                                        </p:tav>
                                        <p:tav tm="100000">
                                          <p:val>
                                            <p:strVal val="ppt_y"/>
                                          </p:val>
                                        </p:tav>
                                      </p:tavLst>
                                    </p:anim>
                                    <p:set>
                                      <p:cBhvr>
                                        <p:cTn id="289" dur="1" fill="hold">
                                          <p:stCondLst>
                                            <p:cond delay="2999"/>
                                          </p:stCondLst>
                                        </p:cTn>
                                        <p:tgtEl>
                                          <p:spTgt spid="25"/>
                                        </p:tgtEl>
                                        <p:attrNameLst>
                                          <p:attrName>style.visibility</p:attrName>
                                        </p:attrNameLst>
                                      </p:cBhvr>
                                      <p:to>
                                        <p:strVal val="hidden"/>
                                      </p:to>
                                    </p:set>
                                  </p:childTnLst>
                                </p:cTn>
                              </p:par>
                              <p:par>
                                <p:cTn id="290" presetID="2" presetClass="exit" presetSubtype="2" fill="hold" grpId="2" nodeType="withEffect">
                                  <p:stCondLst>
                                    <p:cond delay="0"/>
                                  </p:stCondLst>
                                  <p:childTnLst>
                                    <p:anim calcmode="lin" valueType="num">
                                      <p:cBhvr additive="base">
                                        <p:cTn id="291" dur="3000"/>
                                        <p:tgtEl>
                                          <p:spTgt spid="26"/>
                                        </p:tgtEl>
                                        <p:attrNameLst>
                                          <p:attrName>ppt_x</p:attrName>
                                        </p:attrNameLst>
                                      </p:cBhvr>
                                      <p:tavLst>
                                        <p:tav tm="0">
                                          <p:val>
                                            <p:strVal val="ppt_x"/>
                                          </p:val>
                                        </p:tav>
                                        <p:tav tm="100000">
                                          <p:val>
                                            <p:strVal val="1+ppt_w/2"/>
                                          </p:val>
                                        </p:tav>
                                      </p:tavLst>
                                    </p:anim>
                                    <p:anim calcmode="lin" valueType="num">
                                      <p:cBhvr additive="base">
                                        <p:cTn id="292" dur="3000"/>
                                        <p:tgtEl>
                                          <p:spTgt spid="26"/>
                                        </p:tgtEl>
                                        <p:attrNameLst>
                                          <p:attrName>ppt_y</p:attrName>
                                        </p:attrNameLst>
                                      </p:cBhvr>
                                      <p:tavLst>
                                        <p:tav tm="0">
                                          <p:val>
                                            <p:strVal val="ppt_y"/>
                                          </p:val>
                                        </p:tav>
                                        <p:tav tm="100000">
                                          <p:val>
                                            <p:strVal val="ppt_y"/>
                                          </p:val>
                                        </p:tav>
                                      </p:tavLst>
                                    </p:anim>
                                    <p:set>
                                      <p:cBhvr>
                                        <p:cTn id="293" dur="1" fill="hold">
                                          <p:stCondLst>
                                            <p:cond delay="2999"/>
                                          </p:stCondLst>
                                        </p:cTn>
                                        <p:tgtEl>
                                          <p:spTgt spid="26"/>
                                        </p:tgtEl>
                                        <p:attrNameLst>
                                          <p:attrName>style.visibility</p:attrName>
                                        </p:attrNameLst>
                                      </p:cBhvr>
                                      <p:to>
                                        <p:strVal val="hidden"/>
                                      </p:to>
                                    </p:set>
                                  </p:childTnLst>
                                </p:cTn>
                              </p:par>
                              <p:par>
                                <p:cTn id="294" presetID="2" presetClass="exit" presetSubtype="2" fill="hold" grpId="2" nodeType="withEffect">
                                  <p:stCondLst>
                                    <p:cond delay="0"/>
                                  </p:stCondLst>
                                  <p:childTnLst>
                                    <p:anim calcmode="lin" valueType="num">
                                      <p:cBhvr additive="base">
                                        <p:cTn id="295" dur="3000"/>
                                        <p:tgtEl>
                                          <p:spTgt spid="27"/>
                                        </p:tgtEl>
                                        <p:attrNameLst>
                                          <p:attrName>ppt_x</p:attrName>
                                        </p:attrNameLst>
                                      </p:cBhvr>
                                      <p:tavLst>
                                        <p:tav tm="0">
                                          <p:val>
                                            <p:strVal val="ppt_x"/>
                                          </p:val>
                                        </p:tav>
                                        <p:tav tm="100000">
                                          <p:val>
                                            <p:strVal val="1+ppt_w/2"/>
                                          </p:val>
                                        </p:tav>
                                      </p:tavLst>
                                    </p:anim>
                                    <p:anim calcmode="lin" valueType="num">
                                      <p:cBhvr additive="base">
                                        <p:cTn id="296" dur="3000"/>
                                        <p:tgtEl>
                                          <p:spTgt spid="27"/>
                                        </p:tgtEl>
                                        <p:attrNameLst>
                                          <p:attrName>ppt_y</p:attrName>
                                        </p:attrNameLst>
                                      </p:cBhvr>
                                      <p:tavLst>
                                        <p:tav tm="0">
                                          <p:val>
                                            <p:strVal val="ppt_y"/>
                                          </p:val>
                                        </p:tav>
                                        <p:tav tm="100000">
                                          <p:val>
                                            <p:strVal val="ppt_y"/>
                                          </p:val>
                                        </p:tav>
                                      </p:tavLst>
                                    </p:anim>
                                    <p:set>
                                      <p:cBhvr>
                                        <p:cTn id="297" dur="1" fill="hold">
                                          <p:stCondLst>
                                            <p:cond delay="2999"/>
                                          </p:stCondLst>
                                        </p:cTn>
                                        <p:tgtEl>
                                          <p:spTgt spid="27"/>
                                        </p:tgtEl>
                                        <p:attrNameLst>
                                          <p:attrName>style.visibility</p:attrName>
                                        </p:attrNameLst>
                                      </p:cBhvr>
                                      <p:to>
                                        <p:strVal val="hidden"/>
                                      </p:to>
                                    </p:set>
                                  </p:childTnLst>
                                </p:cTn>
                              </p:par>
                              <p:par>
                                <p:cTn id="298" presetID="2" presetClass="exit" presetSubtype="2" fill="hold" grpId="2" nodeType="withEffect">
                                  <p:stCondLst>
                                    <p:cond delay="0"/>
                                  </p:stCondLst>
                                  <p:childTnLst>
                                    <p:anim calcmode="lin" valueType="num">
                                      <p:cBhvr additive="base">
                                        <p:cTn id="299" dur="3000"/>
                                        <p:tgtEl>
                                          <p:spTgt spid="28"/>
                                        </p:tgtEl>
                                        <p:attrNameLst>
                                          <p:attrName>ppt_x</p:attrName>
                                        </p:attrNameLst>
                                      </p:cBhvr>
                                      <p:tavLst>
                                        <p:tav tm="0">
                                          <p:val>
                                            <p:strVal val="ppt_x"/>
                                          </p:val>
                                        </p:tav>
                                        <p:tav tm="100000">
                                          <p:val>
                                            <p:strVal val="1+ppt_w/2"/>
                                          </p:val>
                                        </p:tav>
                                      </p:tavLst>
                                    </p:anim>
                                    <p:anim calcmode="lin" valueType="num">
                                      <p:cBhvr additive="base">
                                        <p:cTn id="300" dur="3000"/>
                                        <p:tgtEl>
                                          <p:spTgt spid="28"/>
                                        </p:tgtEl>
                                        <p:attrNameLst>
                                          <p:attrName>ppt_y</p:attrName>
                                        </p:attrNameLst>
                                      </p:cBhvr>
                                      <p:tavLst>
                                        <p:tav tm="0">
                                          <p:val>
                                            <p:strVal val="ppt_y"/>
                                          </p:val>
                                        </p:tav>
                                        <p:tav tm="100000">
                                          <p:val>
                                            <p:strVal val="ppt_y"/>
                                          </p:val>
                                        </p:tav>
                                      </p:tavLst>
                                    </p:anim>
                                    <p:set>
                                      <p:cBhvr>
                                        <p:cTn id="301" dur="1" fill="hold">
                                          <p:stCondLst>
                                            <p:cond delay="2999"/>
                                          </p:stCondLst>
                                        </p:cTn>
                                        <p:tgtEl>
                                          <p:spTgt spid="28"/>
                                        </p:tgtEl>
                                        <p:attrNameLst>
                                          <p:attrName>style.visibility</p:attrName>
                                        </p:attrNameLst>
                                      </p:cBhvr>
                                      <p:to>
                                        <p:strVal val="hidden"/>
                                      </p:to>
                                    </p:set>
                                  </p:childTnLst>
                                </p:cTn>
                              </p:par>
                              <p:par>
                                <p:cTn id="302" presetID="2" presetClass="exit" presetSubtype="8" fill="hold" grpId="2" nodeType="withEffect">
                                  <p:stCondLst>
                                    <p:cond delay="0"/>
                                  </p:stCondLst>
                                  <p:childTnLst>
                                    <p:anim calcmode="lin" valueType="num">
                                      <p:cBhvr additive="base">
                                        <p:cTn id="303" dur="3000"/>
                                        <p:tgtEl>
                                          <p:spTgt spid="6"/>
                                        </p:tgtEl>
                                        <p:attrNameLst>
                                          <p:attrName>ppt_x</p:attrName>
                                        </p:attrNameLst>
                                      </p:cBhvr>
                                      <p:tavLst>
                                        <p:tav tm="0">
                                          <p:val>
                                            <p:strVal val="ppt_x"/>
                                          </p:val>
                                        </p:tav>
                                        <p:tav tm="100000">
                                          <p:val>
                                            <p:strVal val="0-ppt_w/2"/>
                                          </p:val>
                                        </p:tav>
                                      </p:tavLst>
                                    </p:anim>
                                    <p:anim calcmode="lin" valueType="num">
                                      <p:cBhvr additive="base">
                                        <p:cTn id="304" dur="3000"/>
                                        <p:tgtEl>
                                          <p:spTgt spid="6"/>
                                        </p:tgtEl>
                                        <p:attrNameLst>
                                          <p:attrName>ppt_y</p:attrName>
                                        </p:attrNameLst>
                                      </p:cBhvr>
                                      <p:tavLst>
                                        <p:tav tm="0">
                                          <p:val>
                                            <p:strVal val="ppt_y"/>
                                          </p:val>
                                        </p:tav>
                                        <p:tav tm="100000">
                                          <p:val>
                                            <p:strVal val="ppt_y"/>
                                          </p:val>
                                        </p:tav>
                                      </p:tavLst>
                                    </p:anim>
                                    <p:set>
                                      <p:cBhvr>
                                        <p:cTn id="305" dur="1" fill="hold">
                                          <p:stCondLst>
                                            <p:cond delay="2999"/>
                                          </p:stCondLst>
                                        </p:cTn>
                                        <p:tgtEl>
                                          <p:spTgt spid="6"/>
                                        </p:tgtEl>
                                        <p:attrNameLst>
                                          <p:attrName>style.visibility</p:attrName>
                                        </p:attrNameLst>
                                      </p:cBhvr>
                                      <p:to>
                                        <p:strVal val="hidden"/>
                                      </p:to>
                                    </p:set>
                                  </p:childTnLst>
                                </p:cTn>
                              </p:par>
                              <p:par>
                                <p:cTn id="306" presetID="2" presetClass="exit" presetSubtype="8" fill="hold" grpId="2" nodeType="withEffect">
                                  <p:stCondLst>
                                    <p:cond delay="0"/>
                                  </p:stCondLst>
                                  <p:childTnLst>
                                    <p:anim calcmode="lin" valueType="num">
                                      <p:cBhvr additive="base">
                                        <p:cTn id="307" dur="3000"/>
                                        <p:tgtEl>
                                          <p:spTgt spid="8"/>
                                        </p:tgtEl>
                                        <p:attrNameLst>
                                          <p:attrName>ppt_x</p:attrName>
                                        </p:attrNameLst>
                                      </p:cBhvr>
                                      <p:tavLst>
                                        <p:tav tm="0">
                                          <p:val>
                                            <p:strVal val="ppt_x"/>
                                          </p:val>
                                        </p:tav>
                                        <p:tav tm="100000">
                                          <p:val>
                                            <p:strVal val="0-ppt_w/2"/>
                                          </p:val>
                                        </p:tav>
                                      </p:tavLst>
                                    </p:anim>
                                    <p:anim calcmode="lin" valueType="num">
                                      <p:cBhvr additive="base">
                                        <p:cTn id="308" dur="3000"/>
                                        <p:tgtEl>
                                          <p:spTgt spid="8"/>
                                        </p:tgtEl>
                                        <p:attrNameLst>
                                          <p:attrName>ppt_y</p:attrName>
                                        </p:attrNameLst>
                                      </p:cBhvr>
                                      <p:tavLst>
                                        <p:tav tm="0">
                                          <p:val>
                                            <p:strVal val="ppt_y"/>
                                          </p:val>
                                        </p:tav>
                                        <p:tav tm="100000">
                                          <p:val>
                                            <p:strVal val="ppt_y"/>
                                          </p:val>
                                        </p:tav>
                                      </p:tavLst>
                                    </p:anim>
                                    <p:set>
                                      <p:cBhvr>
                                        <p:cTn id="309" dur="1" fill="hold">
                                          <p:stCondLst>
                                            <p:cond delay="2999"/>
                                          </p:stCondLst>
                                        </p:cTn>
                                        <p:tgtEl>
                                          <p:spTgt spid="8"/>
                                        </p:tgtEl>
                                        <p:attrNameLst>
                                          <p:attrName>style.visibility</p:attrName>
                                        </p:attrNameLst>
                                      </p:cBhvr>
                                      <p:to>
                                        <p:strVal val="hidden"/>
                                      </p:to>
                                    </p:set>
                                  </p:childTnLst>
                                </p:cTn>
                              </p:par>
                              <p:par>
                                <p:cTn id="310" presetID="2" presetClass="exit" presetSubtype="8" fill="hold" grpId="2" nodeType="withEffect">
                                  <p:stCondLst>
                                    <p:cond delay="0"/>
                                  </p:stCondLst>
                                  <p:childTnLst>
                                    <p:anim calcmode="lin" valueType="num">
                                      <p:cBhvr additive="base">
                                        <p:cTn id="311" dur="3000"/>
                                        <p:tgtEl>
                                          <p:spTgt spid="10"/>
                                        </p:tgtEl>
                                        <p:attrNameLst>
                                          <p:attrName>ppt_x</p:attrName>
                                        </p:attrNameLst>
                                      </p:cBhvr>
                                      <p:tavLst>
                                        <p:tav tm="0">
                                          <p:val>
                                            <p:strVal val="ppt_x"/>
                                          </p:val>
                                        </p:tav>
                                        <p:tav tm="100000">
                                          <p:val>
                                            <p:strVal val="0-ppt_w/2"/>
                                          </p:val>
                                        </p:tav>
                                      </p:tavLst>
                                    </p:anim>
                                    <p:anim calcmode="lin" valueType="num">
                                      <p:cBhvr additive="base">
                                        <p:cTn id="312" dur="3000"/>
                                        <p:tgtEl>
                                          <p:spTgt spid="10"/>
                                        </p:tgtEl>
                                        <p:attrNameLst>
                                          <p:attrName>ppt_y</p:attrName>
                                        </p:attrNameLst>
                                      </p:cBhvr>
                                      <p:tavLst>
                                        <p:tav tm="0">
                                          <p:val>
                                            <p:strVal val="ppt_y"/>
                                          </p:val>
                                        </p:tav>
                                        <p:tav tm="100000">
                                          <p:val>
                                            <p:strVal val="ppt_y"/>
                                          </p:val>
                                        </p:tav>
                                      </p:tavLst>
                                    </p:anim>
                                    <p:set>
                                      <p:cBhvr>
                                        <p:cTn id="313" dur="1" fill="hold">
                                          <p:stCondLst>
                                            <p:cond delay="2999"/>
                                          </p:stCondLst>
                                        </p:cTn>
                                        <p:tgtEl>
                                          <p:spTgt spid="10"/>
                                        </p:tgtEl>
                                        <p:attrNameLst>
                                          <p:attrName>style.visibility</p:attrName>
                                        </p:attrNameLst>
                                      </p:cBhvr>
                                      <p:to>
                                        <p:strVal val="hidden"/>
                                      </p:to>
                                    </p:set>
                                  </p:childTnLst>
                                </p:cTn>
                              </p:par>
                              <p:par>
                                <p:cTn id="314" presetID="2" presetClass="exit" presetSubtype="8" fill="hold" grpId="2" nodeType="withEffect">
                                  <p:stCondLst>
                                    <p:cond delay="0"/>
                                  </p:stCondLst>
                                  <p:childTnLst>
                                    <p:anim calcmode="lin" valueType="num">
                                      <p:cBhvr additive="base">
                                        <p:cTn id="315" dur="3000"/>
                                        <p:tgtEl>
                                          <p:spTgt spid="12"/>
                                        </p:tgtEl>
                                        <p:attrNameLst>
                                          <p:attrName>ppt_x</p:attrName>
                                        </p:attrNameLst>
                                      </p:cBhvr>
                                      <p:tavLst>
                                        <p:tav tm="0">
                                          <p:val>
                                            <p:strVal val="ppt_x"/>
                                          </p:val>
                                        </p:tav>
                                        <p:tav tm="100000">
                                          <p:val>
                                            <p:strVal val="0-ppt_w/2"/>
                                          </p:val>
                                        </p:tav>
                                      </p:tavLst>
                                    </p:anim>
                                    <p:anim calcmode="lin" valueType="num">
                                      <p:cBhvr additive="base">
                                        <p:cTn id="316" dur="3000"/>
                                        <p:tgtEl>
                                          <p:spTgt spid="12"/>
                                        </p:tgtEl>
                                        <p:attrNameLst>
                                          <p:attrName>ppt_y</p:attrName>
                                        </p:attrNameLst>
                                      </p:cBhvr>
                                      <p:tavLst>
                                        <p:tav tm="0">
                                          <p:val>
                                            <p:strVal val="ppt_y"/>
                                          </p:val>
                                        </p:tav>
                                        <p:tav tm="100000">
                                          <p:val>
                                            <p:strVal val="ppt_y"/>
                                          </p:val>
                                        </p:tav>
                                      </p:tavLst>
                                    </p:anim>
                                    <p:set>
                                      <p:cBhvr>
                                        <p:cTn id="317" dur="1" fill="hold">
                                          <p:stCondLst>
                                            <p:cond delay="2999"/>
                                          </p:stCondLst>
                                        </p:cTn>
                                        <p:tgtEl>
                                          <p:spTgt spid="12"/>
                                        </p:tgtEl>
                                        <p:attrNameLst>
                                          <p:attrName>style.visibility</p:attrName>
                                        </p:attrNameLst>
                                      </p:cBhvr>
                                      <p:to>
                                        <p:strVal val="hidden"/>
                                      </p:to>
                                    </p:set>
                                  </p:childTnLst>
                                </p:cTn>
                              </p:par>
                              <p:par>
                                <p:cTn id="318" presetID="2" presetClass="exit" presetSubtype="8" fill="hold" grpId="2" nodeType="withEffect">
                                  <p:stCondLst>
                                    <p:cond delay="0"/>
                                  </p:stCondLst>
                                  <p:childTnLst>
                                    <p:anim calcmode="lin" valueType="num">
                                      <p:cBhvr additive="base">
                                        <p:cTn id="319" dur="3000"/>
                                        <p:tgtEl>
                                          <p:spTgt spid="14"/>
                                        </p:tgtEl>
                                        <p:attrNameLst>
                                          <p:attrName>ppt_x</p:attrName>
                                        </p:attrNameLst>
                                      </p:cBhvr>
                                      <p:tavLst>
                                        <p:tav tm="0">
                                          <p:val>
                                            <p:strVal val="ppt_x"/>
                                          </p:val>
                                        </p:tav>
                                        <p:tav tm="100000">
                                          <p:val>
                                            <p:strVal val="0-ppt_w/2"/>
                                          </p:val>
                                        </p:tav>
                                      </p:tavLst>
                                    </p:anim>
                                    <p:anim calcmode="lin" valueType="num">
                                      <p:cBhvr additive="base">
                                        <p:cTn id="320" dur="3000"/>
                                        <p:tgtEl>
                                          <p:spTgt spid="14"/>
                                        </p:tgtEl>
                                        <p:attrNameLst>
                                          <p:attrName>ppt_y</p:attrName>
                                        </p:attrNameLst>
                                      </p:cBhvr>
                                      <p:tavLst>
                                        <p:tav tm="0">
                                          <p:val>
                                            <p:strVal val="ppt_y"/>
                                          </p:val>
                                        </p:tav>
                                        <p:tav tm="100000">
                                          <p:val>
                                            <p:strVal val="ppt_y"/>
                                          </p:val>
                                        </p:tav>
                                      </p:tavLst>
                                    </p:anim>
                                    <p:set>
                                      <p:cBhvr>
                                        <p:cTn id="321" dur="1" fill="hold">
                                          <p:stCondLst>
                                            <p:cond delay="2999"/>
                                          </p:stCondLst>
                                        </p:cTn>
                                        <p:tgtEl>
                                          <p:spTgt spid="14"/>
                                        </p:tgtEl>
                                        <p:attrNameLst>
                                          <p:attrName>style.visibility</p:attrName>
                                        </p:attrNameLst>
                                      </p:cBhvr>
                                      <p:to>
                                        <p:strVal val="hidden"/>
                                      </p:to>
                                    </p:set>
                                  </p:childTnLst>
                                </p:cTn>
                              </p:par>
                              <p:par>
                                <p:cTn id="322" presetID="2" presetClass="exit" presetSubtype="8" fill="hold" grpId="2" nodeType="withEffect">
                                  <p:stCondLst>
                                    <p:cond delay="0"/>
                                  </p:stCondLst>
                                  <p:childTnLst>
                                    <p:anim calcmode="lin" valueType="num">
                                      <p:cBhvr additive="base">
                                        <p:cTn id="323" dur="3000"/>
                                        <p:tgtEl>
                                          <p:spTgt spid="15"/>
                                        </p:tgtEl>
                                        <p:attrNameLst>
                                          <p:attrName>ppt_x</p:attrName>
                                        </p:attrNameLst>
                                      </p:cBhvr>
                                      <p:tavLst>
                                        <p:tav tm="0">
                                          <p:val>
                                            <p:strVal val="ppt_x"/>
                                          </p:val>
                                        </p:tav>
                                        <p:tav tm="100000">
                                          <p:val>
                                            <p:strVal val="0-ppt_w/2"/>
                                          </p:val>
                                        </p:tav>
                                      </p:tavLst>
                                    </p:anim>
                                    <p:anim calcmode="lin" valueType="num">
                                      <p:cBhvr additive="base">
                                        <p:cTn id="324" dur="3000"/>
                                        <p:tgtEl>
                                          <p:spTgt spid="15"/>
                                        </p:tgtEl>
                                        <p:attrNameLst>
                                          <p:attrName>ppt_y</p:attrName>
                                        </p:attrNameLst>
                                      </p:cBhvr>
                                      <p:tavLst>
                                        <p:tav tm="0">
                                          <p:val>
                                            <p:strVal val="ppt_y"/>
                                          </p:val>
                                        </p:tav>
                                        <p:tav tm="100000">
                                          <p:val>
                                            <p:strVal val="ppt_y"/>
                                          </p:val>
                                        </p:tav>
                                      </p:tavLst>
                                    </p:anim>
                                    <p:set>
                                      <p:cBhvr>
                                        <p:cTn id="325" dur="1" fill="hold">
                                          <p:stCondLst>
                                            <p:cond delay="2999"/>
                                          </p:stCondLst>
                                        </p:cTn>
                                        <p:tgtEl>
                                          <p:spTgt spid="15"/>
                                        </p:tgtEl>
                                        <p:attrNameLst>
                                          <p:attrName>style.visibility</p:attrName>
                                        </p:attrNameLst>
                                      </p:cBhvr>
                                      <p:to>
                                        <p:strVal val="hidden"/>
                                      </p:to>
                                    </p:set>
                                  </p:childTnLst>
                                </p:cTn>
                              </p:par>
                              <p:par>
                                <p:cTn id="326" presetID="2" presetClass="exit" presetSubtype="8" fill="hold" grpId="2" nodeType="withEffect">
                                  <p:stCondLst>
                                    <p:cond delay="0"/>
                                  </p:stCondLst>
                                  <p:childTnLst>
                                    <p:anim calcmode="lin" valueType="num">
                                      <p:cBhvr additive="base">
                                        <p:cTn id="327" dur="3000"/>
                                        <p:tgtEl>
                                          <p:spTgt spid="29"/>
                                        </p:tgtEl>
                                        <p:attrNameLst>
                                          <p:attrName>ppt_x</p:attrName>
                                        </p:attrNameLst>
                                      </p:cBhvr>
                                      <p:tavLst>
                                        <p:tav tm="0">
                                          <p:val>
                                            <p:strVal val="ppt_x"/>
                                          </p:val>
                                        </p:tav>
                                        <p:tav tm="100000">
                                          <p:val>
                                            <p:strVal val="0-ppt_w/2"/>
                                          </p:val>
                                        </p:tav>
                                      </p:tavLst>
                                    </p:anim>
                                    <p:anim calcmode="lin" valueType="num">
                                      <p:cBhvr additive="base">
                                        <p:cTn id="328" dur="3000"/>
                                        <p:tgtEl>
                                          <p:spTgt spid="29"/>
                                        </p:tgtEl>
                                        <p:attrNameLst>
                                          <p:attrName>ppt_y</p:attrName>
                                        </p:attrNameLst>
                                      </p:cBhvr>
                                      <p:tavLst>
                                        <p:tav tm="0">
                                          <p:val>
                                            <p:strVal val="ppt_y"/>
                                          </p:val>
                                        </p:tav>
                                        <p:tav tm="100000">
                                          <p:val>
                                            <p:strVal val="ppt_y"/>
                                          </p:val>
                                        </p:tav>
                                      </p:tavLst>
                                    </p:anim>
                                    <p:set>
                                      <p:cBhvr>
                                        <p:cTn id="329" dur="1" fill="hold">
                                          <p:stCondLst>
                                            <p:cond delay="2999"/>
                                          </p:stCondLst>
                                        </p:cTn>
                                        <p:tgtEl>
                                          <p:spTgt spid="29"/>
                                        </p:tgtEl>
                                        <p:attrNameLst>
                                          <p:attrName>style.visibility</p:attrName>
                                        </p:attrNameLst>
                                      </p:cBhvr>
                                      <p:to>
                                        <p:strVal val="hidden"/>
                                      </p:to>
                                    </p:set>
                                  </p:childTnLst>
                                </p:cTn>
                              </p:par>
                              <p:par>
                                <p:cTn id="330" presetID="2" presetClass="exit" presetSubtype="8" fill="hold" grpId="2" nodeType="withEffect">
                                  <p:stCondLst>
                                    <p:cond delay="0"/>
                                  </p:stCondLst>
                                  <p:childTnLst>
                                    <p:anim calcmode="lin" valueType="num">
                                      <p:cBhvr additive="base">
                                        <p:cTn id="331" dur="3000"/>
                                        <p:tgtEl>
                                          <p:spTgt spid="30"/>
                                        </p:tgtEl>
                                        <p:attrNameLst>
                                          <p:attrName>ppt_x</p:attrName>
                                        </p:attrNameLst>
                                      </p:cBhvr>
                                      <p:tavLst>
                                        <p:tav tm="0">
                                          <p:val>
                                            <p:strVal val="ppt_x"/>
                                          </p:val>
                                        </p:tav>
                                        <p:tav tm="100000">
                                          <p:val>
                                            <p:strVal val="0-ppt_w/2"/>
                                          </p:val>
                                        </p:tav>
                                      </p:tavLst>
                                    </p:anim>
                                    <p:anim calcmode="lin" valueType="num">
                                      <p:cBhvr additive="base">
                                        <p:cTn id="332" dur="3000"/>
                                        <p:tgtEl>
                                          <p:spTgt spid="30"/>
                                        </p:tgtEl>
                                        <p:attrNameLst>
                                          <p:attrName>ppt_y</p:attrName>
                                        </p:attrNameLst>
                                      </p:cBhvr>
                                      <p:tavLst>
                                        <p:tav tm="0">
                                          <p:val>
                                            <p:strVal val="ppt_y"/>
                                          </p:val>
                                        </p:tav>
                                        <p:tav tm="100000">
                                          <p:val>
                                            <p:strVal val="ppt_y"/>
                                          </p:val>
                                        </p:tav>
                                      </p:tavLst>
                                    </p:anim>
                                    <p:set>
                                      <p:cBhvr>
                                        <p:cTn id="333" dur="1" fill="hold">
                                          <p:stCondLst>
                                            <p:cond delay="2999"/>
                                          </p:stCondLst>
                                        </p:cTn>
                                        <p:tgtEl>
                                          <p:spTgt spid="30"/>
                                        </p:tgtEl>
                                        <p:attrNameLst>
                                          <p:attrName>style.visibility</p:attrName>
                                        </p:attrNameLst>
                                      </p:cBhvr>
                                      <p:to>
                                        <p:strVal val="hidden"/>
                                      </p:to>
                                    </p:set>
                                  </p:childTnLst>
                                </p:cTn>
                              </p:par>
                              <p:par>
                                <p:cTn id="334" presetID="2" presetClass="exit" presetSubtype="8" fill="hold" grpId="2" nodeType="withEffect">
                                  <p:stCondLst>
                                    <p:cond delay="0"/>
                                  </p:stCondLst>
                                  <p:childTnLst>
                                    <p:anim calcmode="lin" valueType="num">
                                      <p:cBhvr additive="base">
                                        <p:cTn id="335" dur="3000"/>
                                        <p:tgtEl>
                                          <p:spTgt spid="31"/>
                                        </p:tgtEl>
                                        <p:attrNameLst>
                                          <p:attrName>ppt_x</p:attrName>
                                        </p:attrNameLst>
                                      </p:cBhvr>
                                      <p:tavLst>
                                        <p:tav tm="0">
                                          <p:val>
                                            <p:strVal val="ppt_x"/>
                                          </p:val>
                                        </p:tav>
                                        <p:tav tm="100000">
                                          <p:val>
                                            <p:strVal val="0-ppt_w/2"/>
                                          </p:val>
                                        </p:tav>
                                      </p:tavLst>
                                    </p:anim>
                                    <p:anim calcmode="lin" valueType="num">
                                      <p:cBhvr additive="base">
                                        <p:cTn id="336" dur="3000"/>
                                        <p:tgtEl>
                                          <p:spTgt spid="31"/>
                                        </p:tgtEl>
                                        <p:attrNameLst>
                                          <p:attrName>ppt_y</p:attrName>
                                        </p:attrNameLst>
                                      </p:cBhvr>
                                      <p:tavLst>
                                        <p:tav tm="0">
                                          <p:val>
                                            <p:strVal val="ppt_y"/>
                                          </p:val>
                                        </p:tav>
                                        <p:tav tm="100000">
                                          <p:val>
                                            <p:strVal val="ppt_y"/>
                                          </p:val>
                                        </p:tav>
                                      </p:tavLst>
                                    </p:anim>
                                    <p:set>
                                      <p:cBhvr>
                                        <p:cTn id="337" dur="1" fill="hold">
                                          <p:stCondLst>
                                            <p:cond delay="2999"/>
                                          </p:stCondLst>
                                        </p:cTn>
                                        <p:tgtEl>
                                          <p:spTgt spid="31"/>
                                        </p:tgtEl>
                                        <p:attrNameLst>
                                          <p:attrName>style.visibility</p:attrName>
                                        </p:attrNameLst>
                                      </p:cBhvr>
                                      <p:to>
                                        <p:strVal val="hidden"/>
                                      </p:to>
                                    </p:set>
                                  </p:childTnLst>
                                </p:cTn>
                              </p:par>
                              <p:par>
                                <p:cTn id="338" presetID="2" presetClass="exit" presetSubtype="8" fill="hold" grpId="2" nodeType="withEffect">
                                  <p:stCondLst>
                                    <p:cond delay="0"/>
                                  </p:stCondLst>
                                  <p:childTnLst>
                                    <p:anim calcmode="lin" valueType="num">
                                      <p:cBhvr additive="base">
                                        <p:cTn id="339" dur="3000"/>
                                        <p:tgtEl>
                                          <p:spTgt spid="32"/>
                                        </p:tgtEl>
                                        <p:attrNameLst>
                                          <p:attrName>ppt_x</p:attrName>
                                        </p:attrNameLst>
                                      </p:cBhvr>
                                      <p:tavLst>
                                        <p:tav tm="0">
                                          <p:val>
                                            <p:strVal val="ppt_x"/>
                                          </p:val>
                                        </p:tav>
                                        <p:tav tm="100000">
                                          <p:val>
                                            <p:strVal val="0-ppt_w/2"/>
                                          </p:val>
                                        </p:tav>
                                      </p:tavLst>
                                    </p:anim>
                                    <p:anim calcmode="lin" valueType="num">
                                      <p:cBhvr additive="base">
                                        <p:cTn id="340" dur="3000"/>
                                        <p:tgtEl>
                                          <p:spTgt spid="32"/>
                                        </p:tgtEl>
                                        <p:attrNameLst>
                                          <p:attrName>ppt_y</p:attrName>
                                        </p:attrNameLst>
                                      </p:cBhvr>
                                      <p:tavLst>
                                        <p:tav tm="0">
                                          <p:val>
                                            <p:strVal val="ppt_y"/>
                                          </p:val>
                                        </p:tav>
                                        <p:tav tm="100000">
                                          <p:val>
                                            <p:strVal val="ppt_y"/>
                                          </p:val>
                                        </p:tav>
                                      </p:tavLst>
                                    </p:anim>
                                    <p:set>
                                      <p:cBhvr>
                                        <p:cTn id="341" dur="1" fill="hold">
                                          <p:stCondLst>
                                            <p:cond delay="2999"/>
                                          </p:stCondLst>
                                        </p:cTn>
                                        <p:tgtEl>
                                          <p:spTgt spid="32"/>
                                        </p:tgtEl>
                                        <p:attrNameLst>
                                          <p:attrName>style.visibility</p:attrName>
                                        </p:attrNameLst>
                                      </p:cBhvr>
                                      <p:to>
                                        <p:strVal val="hidden"/>
                                      </p:to>
                                    </p:set>
                                  </p:childTnLst>
                                </p:cTn>
                              </p:par>
                              <p:par>
                                <p:cTn id="342" presetID="2" presetClass="exit" presetSubtype="8" fill="hold" grpId="2" nodeType="withEffect">
                                  <p:stCondLst>
                                    <p:cond delay="0"/>
                                  </p:stCondLst>
                                  <p:childTnLst>
                                    <p:anim calcmode="lin" valueType="num">
                                      <p:cBhvr additive="base">
                                        <p:cTn id="343" dur="3000"/>
                                        <p:tgtEl>
                                          <p:spTgt spid="33"/>
                                        </p:tgtEl>
                                        <p:attrNameLst>
                                          <p:attrName>ppt_x</p:attrName>
                                        </p:attrNameLst>
                                      </p:cBhvr>
                                      <p:tavLst>
                                        <p:tav tm="0">
                                          <p:val>
                                            <p:strVal val="ppt_x"/>
                                          </p:val>
                                        </p:tav>
                                        <p:tav tm="100000">
                                          <p:val>
                                            <p:strVal val="0-ppt_w/2"/>
                                          </p:val>
                                        </p:tav>
                                      </p:tavLst>
                                    </p:anim>
                                    <p:anim calcmode="lin" valueType="num">
                                      <p:cBhvr additive="base">
                                        <p:cTn id="344" dur="3000"/>
                                        <p:tgtEl>
                                          <p:spTgt spid="33"/>
                                        </p:tgtEl>
                                        <p:attrNameLst>
                                          <p:attrName>ppt_y</p:attrName>
                                        </p:attrNameLst>
                                      </p:cBhvr>
                                      <p:tavLst>
                                        <p:tav tm="0">
                                          <p:val>
                                            <p:strVal val="ppt_y"/>
                                          </p:val>
                                        </p:tav>
                                        <p:tav tm="100000">
                                          <p:val>
                                            <p:strVal val="ppt_y"/>
                                          </p:val>
                                        </p:tav>
                                      </p:tavLst>
                                    </p:anim>
                                    <p:set>
                                      <p:cBhvr>
                                        <p:cTn id="345" dur="1" fill="hold">
                                          <p:stCondLst>
                                            <p:cond delay="2999"/>
                                          </p:stCondLst>
                                        </p:cTn>
                                        <p:tgtEl>
                                          <p:spTgt spid="33"/>
                                        </p:tgtEl>
                                        <p:attrNameLst>
                                          <p:attrName>style.visibility</p:attrName>
                                        </p:attrNameLst>
                                      </p:cBhvr>
                                      <p:to>
                                        <p:strVal val="hidden"/>
                                      </p:to>
                                    </p:set>
                                  </p:childTnLst>
                                </p:cTn>
                              </p:par>
                              <p:par>
                                <p:cTn id="346" presetID="2" presetClass="exit" presetSubtype="8" fill="hold" grpId="2" nodeType="withEffect">
                                  <p:stCondLst>
                                    <p:cond delay="0"/>
                                  </p:stCondLst>
                                  <p:childTnLst>
                                    <p:anim calcmode="lin" valueType="num">
                                      <p:cBhvr additive="base">
                                        <p:cTn id="347" dur="3000"/>
                                        <p:tgtEl>
                                          <p:spTgt spid="34"/>
                                        </p:tgtEl>
                                        <p:attrNameLst>
                                          <p:attrName>ppt_x</p:attrName>
                                        </p:attrNameLst>
                                      </p:cBhvr>
                                      <p:tavLst>
                                        <p:tav tm="0">
                                          <p:val>
                                            <p:strVal val="ppt_x"/>
                                          </p:val>
                                        </p:tav>
                                        <p:tav tm="100000">
                                          <p:val>
                                            <p:strVal val="0-ppt_w/2"/>
                                          </p:val>
                                        </p:tav>
                                      </p:tavLst>
                                    </p:anim>
                                    <p:anim calcmode="lin" valueType="num">
                                      <p:cBhvr additive="base">
                                        <p:cTn id="348" dur="3000"/>
                                        <p:tgtEl>
                                          <p:spTgt spid="34"/>
                                        </p:tgtEl>
                                        <p:attrNameLst>
                                          <p:attrName>ppt_y</p:attrName>
                                        </p:attrNameLst>
                                      </p:cBhvr>
                                      <p:tavLst>
                                        <p:tav tm="0">
                                          <p:val>
                                            <p:strVal val="ppt_y"/>
                                          </p:val>
                                        </p:tav>
                                        <p:tav tm="100000">
                                          <p:val>
                                            <p:strVal val="ppt_y"/>
                                          </p:val>
                                        </p:tav>
                                      </p:tavLst>
                                    </p:anim>
                                    <p:set>
                                      <p:cBhvr>
                                        <p:cTn id="349" dur="1" fill="hold">
                                          <p:stCondLst>
                                            <p:cond delay="2999"/>
                                          </p:stCondLst>
                                        </p:cTn>
                                        <p:tgtEl>
                                          <p:spTgt spid="34"/>
                                        </p:tgtEl>
                                        <p:attrNameLst>
                                          <p:attrName>style.visibility</p:attrName>
                                        </p:attrNameLst>
                                      </p:cBhvr>
                                      <p:to>
                                        <p:strVal val="hidden"/>
                                      </p:to>
                                    </p:set>
                                  </p:childTnLst>
                                </p:cTn>
                              </p:par>
                              <p:par>
                                <p:cTn id="350" presetID="2" presetClass="exit" presetSubtype="8" fill="hold" grpId="2" nodeType="withEffect">
                                  <p:stCondLst>
                                    <p:cond delay="0"/>
                                  </p:stCondLst>
                                  <p:childTnLst>
                                    <p:anim calcmode="lin" valueType="num">
                                      <p:cBhvr additive="base">
                                        <p:cTn id="351" dur="3000"/>
                                        <p:tgtEl>
                                          <p:spTgt spid="35"/>
                                        </p:tgtEl>
                                        <p:attrNameLst>
                                          <p:attrName>ppt_x</p:attrName>
                                        </p:attrNameLst>
                                      </p:cBhvr>
                                      <p:tavLst>
                                        <p:tav tm="0">
                                          <p:val>
                                            <p:strVal val="ppt_x"/>
                                          </p:val>
                                        </p:tav>
                                        <p:tav tm="100000">
                                          <p:val>
                                            <p:strVal val="0-ppt_w/2"/>
                                          </p:val>
                                        </p:tav>
                                      </p:tavLst>
                                    </p:anim>
                                    <p:anim calcmode="lin" valueType="num">
                                      <p:cBhvr additive="base">
                                        <p:cTn id="352" dur="3000"/>
                                        <p:tgtEl>
                                          <p:spTgt spid="35"/>
                                        </p:tgtEl>
                                        <p:attrNameLst>
                                          <p:attrName>ppt_y</p:attrName>
                                        </p:attrNameLst>
                                      </p:cBhvr>
                                      <p:tavLst>
                                        <p:tav tm="0">
                                          <p:val>
                                            <p:strVal val="ppt_y"/>
                                          </p:val>
                                        </p:tav>
                                        <p:tav tm="100000">
                                          <p:val>
                                            <p:strVal val="ppt_y"/>
                                          </p:val>
                                        </p:tav>
                                      </p:tavLst>
                                    </p:anim>
                                    <p:set>
                                      <p:cBhvr>
                                        <p:cTn id="353" dur="1" fill="hold">
                                          <p:stCondLst>
                                            <p:cond delay="2999"/>
                                          </p:stCondLst>
                                        </p:cTn>
                                        <p:tgtEl>
                                          <p:spTgt spid="35"/>
                                        </p:tgtEl>
                                        <p:attrNameLst>
                                          <p:attrName>style.visibility</p:attrName>
                                        </p:attrNameLst>
                                      </p:cBhvr>
                                      <p:to>
                                        <p:strVal val="hidden"/>
                                      </p:to>
                                    </p:set>
                                  </p:childTnLst>
                                </p:cTn>
                              </p:par>
                              <p:par>
                                <p:cTn id="354" presetID="2" presetClass="exit" presetSubtype="8" fill="hold" grpId="2" nodeType="withEffect">
                                  <p:stCondLst>
                                    <p:cond delay="0"/>
                                  </p:stCondLst>
                                  <p:childTnLst>
                                    <p:anim calcmode="lin" valueType="num">
                                      <p:cBhvr additive="base">
                                        <p:cTn id="355" dur="3000"/>
                                        <p:tgtEl>
                                          <p:spTgt spid="36"/>
                                        </p:tgtEl>
                                        <p:attrNameLst>
                                          <p:attrName>ppt_x</p:attrName>
                                        </p:attrNameLst>
                                      </p:cBhvr>
                                      <p:tavLst>
                                        <p:tav tm="0">
                                          <p:val>
                                            <p:strVal val="ppt_x"/>
                                          </p:val>
                                        </p:tav>
                                        <p:tav tm="100000">
                                          <p:val>
                                            <p:strVal val="0-ppt_w/2"/>
                                          </p:val>
                                        </p:tav>
                                      </p:tavLst>
                                    </p:anim>
                                    <p:anim calcmode="lin" valueType="num">
                                      <p:cBhvr additive="base">
                                        <p:cTn id="356" dur="3000"/>
                                        <p:tgtEl>
                                          <p:spTgt spid="36"/>
                                        </p:tgtEl>
                                        <p:attrNameLst>
                                          <p:attrName>ppt_y</p:attrName>
                                        </p:attrNameLst>
                                      </p:cBhvr>
                                      <p:tavLst>
                                        <p:tav tm="0">
                                          <p:val>
                                            <p:strVal val="ppt_y"/>
                                          </p:val>
                                        </p:tav>
                                        <p:tav tm="100000">
                                          <p:val>
                                            <p:strVal val="ppt_y"/>
                                          </p:val>
                                        </p:tav>
                                      </p:tavLst>
                                    </p:anim>
                                    <p:set>
                                      <p:cBhvr>
                                        <p:cTn id="357" dur="1" fill="hold">
                                          <p:stCondLst>
                                            <p:cond delay="2999"/>
                                          </p:stCondLst>
                                        </p:cTn>
                                        <p:tgtEl>
                                          <p:spTgt spid="36"/>
                                        </p:tgtEl>
                                        <p:attrNameLst>
                                          <p:attrName>style.visibility</p:attrName>
                                        </p:attrNameLst>
                                      </p:cBhvr>
                                      <p:to>
                                        <p:strVal val="hidden"/>
                                      </p:to>
                                    </p:set>
                                  </p:childTnLst>
                                </p:cTn>
                              </p:par>
                              <p:par>
                                <p:cTn id="358" presetID="2" presetClass="exit" presetSubtype="8" fill="hold" grpId="2" nodeType="withEffect">
                                  <p:stCondLst>
                                    <p:cond delay="0"/>
                                  </p:stCondLst>
                                  <p:childTnLst>
                                    <p:anim calcmode="lin" valueType="num">
                                      <p:cBhvr additive="base">
                                        <p:cTn id="359" dur="3000"/>
                                        <p:tgtEl>
                                          <p:spTgt spid="37"/>
                                        </p:tgtEl>
                                        <p:attrNameLst>
                                          <p:attrName>ppt_x</p:attrName>
                                        </p:attrNameLst>
                                      </p:cBhvr>
                                      <p:tavLst>
                                        <p:tav tm="0">
                                          <p:val>
                                            <p:strVal val="ppt_x"/>
                                          </p:val>
                                        </p:tav>
                                        <p:tav tm="100000">
                                          <p:val>
                                            <p:strVal val="0-ppt_w/2"/>
                                          </p:val>
                                        </p:tav>
                                      </p:tavLst>
                                    </p:anim>
                                    <p:anim calcmode="lin" valueType="num">
                                      <p:cBhvr additive="base">
                                        <p:cTn id="360" dur="3000"/>
                                        <p:tgtEl>
                                          <p:spTgt spid="37"/>
                                        </p:tgtEl>
                                        <p:attrNameLst>
                                          <p:attrName>ppt_y</p:attrName>
                                        </p:attrNameLst>
                                      </p:cBhvr>
                                      <p:tavLst>
                                        <p:tav tm="0">
                                          <p:val>
                                            <p:strVal val="ppt_y"/>
                                          </p:val>
                                        </p:tav>
                                        <p:tav tm="100000">
                                          <p:val>
                                            <p:strVal val="ppt_y"/>
                                          </p:val>
                                        </p:tav>
                                      </p:tavLst>
                                    </p:anim>
                                    <p:set>
                                      <p:cBhvr>
                                        <p:cTn id="361" dur="1" fill="hold">
                                          <p:stCondLst>
                                            <p:cond delay="2999"/>
                                          </p:stCondLst>
                                        </p:cTn>
                                        <p:tgtEl>
                                          <p:spTgt spid="37"/>
                                        </p:tgtEl>
                                        <p:attrNameLst>
                                          <p:attrName>style.visibility</p:attrName>
                                        </p:attrNameLst>
                                      </p:cBhvr>
                                      <p:to>
                                        <p:strVal val="hidden"/>
                                      </p:to>
                                    </p:set>
                                  </p:childTnLst>
                                </p:cTn>
                              </p:par>
                              <p:par>
                                <p:cTn id="362" presetID="2" presetClass="exit" presetSubtype="8" fill="hold" grpId="2" nodeType="withEffect">
                                  <p:stCondLst>
                                    <p:cond delay="0"/>
                                  </p:stCondLst>
                                  <p:childTnLst>
                                    <p:anim calcmode="lin" valueType="num">
                                      <p:cBhvr additive="base">
                                        <p:cTn id="363" dur="3000"/>
                                        <p:tgtEl>
                                          <p:spTgt spid="38"/>
                                        </p:tgtEl>
                                        <p:attrNameLst>
                                          <p:attrName>ppt_x</p:attrName>
                                        </p:attrNameLst>
                                      </p:cBhvr>
                                      <p:tavLst>
                                        <p:tav tm="0">
                                          <p:val>
                                            <p:strVal val="ppt_x"/>
                                          </p:val>
                                        </p:tav>
                                        <p:tav tm="100000">
                                          <p:val>
                                            <p:strVal val="0-ppt_w/2"/>
                                          </p:val>
                                        </p:tav>
                                      </p:tavLst>
                                    </p:anim>
                                    <p:anim calcmode="lin" valueType="num">
                                      <p:cBhvr additive="base">
                                        <p:cTn id="364" dur="3000"/>
                                        <p:tgtEl>
                                          <p:spTgt spid="38"/>
                                        </p:tgtEl>
                                        <p:attrNameLst>
                                          <p:attrName>ppt_y</p:attrName>
                                        </p:attrNameLst>
                                      </p:cBhvr>
                                      <p:tavLst>
                                        <p:tav tm="0">
                                          <p:val>
                                            <p:strVal val="ppt_y"/>
                                          </p:val>
                                        </p:tav>
                                        <p:tav tm="100000">
                                          <p:val>
                                            <p:strVal val="ppt_y"/>
                                          </p:val>
                                        </p:tav>
                                      </p:tavLst>
                                    </p:anim>
                                    <p:set>
                                      <p:cBhvr>
                                        <p:cTn id="365" dur="1" fill="hold">
                                          <p:stCondLst>
                                            <p:cond delay="2999"/>
                                          </p:stCondLst>
                                        </p:cTn>
                                        <p:tgtEl>
                                          <p:spTgt spid="38"/>
                                        </p:tgtEl>
                                        <p:attrNameLst>
                                          <p:attrName>style.visibility</p:attrName>
                                        </p:attrNameLst>
                                      </p:cBhvr>
                                      <p:to>
                                        <p:strVal val="hidden"/>
                                      </p:to>
                                    </p:set>
                                  </p:childTnLst>
                                </p:cTn>
                              </p:par>
                              <p:par>
                                <p:cTn id="366" presetID="2" presetClass="exit" presetSubtype="8" fill="hold" grpId="2" nodeType="withEffect">
                                  <p:stCondLst>
                                    <p:cond delay="0"/>
                                  </p:stCondLst>
                                  <p:childTnLst>
                                    <p:anim calcmode="lin" valueType="num">
                                      <p:cBhvr additive="base">
                                        <p:cTn id="367" dur="3000"/>
                                        <p:tgtEl>
                                          <p:spTgt spid="39"/>
                                        </p:tgtEl>
                                        <p:attrNameLst>
                                          <p:attrName>ppt_x</p:attrName>
                                        </p:attrNameLst>
                                      </p:cBhvr>
                                      <p:tavLst>
                                        <p:tav tm="0">
                                          <p:val>
                                            <p:strVal val="ppt_x"/>
                                          </p:val>
                                        </p:tav>
                                        <p:tav tm="100000">
                                          <p:val>
                                            <p:strVal val="0-ppt_w/2"/>
                                          </p:val>
                                        </p:tav>
                                      </p:tavLst>
                                    </p:anim>
                                    <p:anim calcmode="lin" valueType="num">
                                      <p:cBhvr additive="base">
                                        <p:cTn id="368" dur="3000"/>
                                        <p:tgtEl>
                                          <p:spTgt spid="39"/>
                                        </p:tgtEl>
                                        <p:attrNameLst>
                                          <p:attrName>ppt_y</p:attrName>
                                        </p:attrNameLst>
                                      </p:cBhvr>
                                      <p:tavLst>
                                        <p:tav tm="0">
                                          <p:val>
                                            <p:strVal val="ppt_y"/>
                                          </p:val>
                                        </p:tav>
                                        <p:tav tm="100000">
                                          <p:val>
                                            <p:strVal val="ppt_y"/>
                                          </p:val>
                                        </p:tav>
                                      </p:tavLst>
                                    </p:anim>
                                    <p:set>
                                      <p:cBhvr>
                                        <p:cTn id="369" dur="1" fill="hold">
                                          <p:stCondLst>
                                            <p:cond delay="2999"/>
                                          </p:stCondLst>
                                        </p:cTn>
                                        <p:tgtEl>
                                          <p:spTgt spid="39"/>
                                        </p:tgtEl>
                                        <p:attrNameLst>
                                          <p:attrName>style.visibility</p:attrName>
                                        </p:attrNameLst>
                                      </p:cBhvr>
                                      <p:to>
                                        <p:strVal val="hidden"/>
                                      </p:to>
                                    </p:set>
                                  </p:childTnLst>
                                </p:cTn>
                              </p:par>
                              <p:par>
                                <p:cTn id="370" presetID="2" presetClass="exit" presetSubtype="8" fill="hold" grpId="2" nodeType="withEffect">
                                  <p:stCondLst>
                                    <p:cond delay="0"/>
                                  </p:stCondLst>
                                  <p:childTnLst>
                                    <p:anim calcmode="lin" valueType="num">
                                      <p:cBhvr additive="base">
                                        <p:cTn id="371" dur="3000"/>
                                        <p:tgtEl>
                                          <p:spTgt spid="40"/>
                                        </p:tgtEl>
                                        <p:attrNameLst>
                                          <p:attrName>ppt_x</p:attrName>
                                        </p:attrNameLst>
                                      </p:cBhvr>
                                      <p:tavLst>
                                        <p:tav tm="0">
                                          <p:val>
                                            <p:strVal val="ppt_x"/>
                                          </p:val>
                                        </p:tav>
                                        <p:tav tm="100000">
                                          <p:val>
                                            <p:strVal val="0-ppt_w/2"/>
                                          </p:val>
                                        </p:tav>
                                      </p:tavLst>
                                    </p:anim>
                                    <p:anim calcmode="lin" valueType="num">
                                      <p:cBhvr additive="base">
                                        <p:cTn id="372" dur="3000"/>
                                        <p:tgtEl>
                                          <p:spTgt spid="40"/>
                                        </p:tgtEl>
                                        <p:attrNameLst>
                                          <p:attrName>ppt_y</p:attrName>
                                        </p:attrNameLst>
                                      </p:cBhvr>
                                      <p:tavLst>
                                        <p:tav tm="0">
                                          <p:val>
                                            <p:strVal val="ppt_y"/>
                                          </p:val>
                                        </p:tav>
                                        <p:tav tm="100000">
                                          <p:val>
                                            <p:strVal val="ppt_y"/>
                                          </p:val>
                                        </p:tav>
                                      </p:tavLst>
                                    </p:anim>
                                    <p:set>
                                      <p:cBhvr>
                                        <p:cTn id="373" dur="1" fill="hold">
                                          <p:stCondLst>
                                            <p:cond delay="2999"/>
                                          </p:stCondLst>
                                        </p:cTn>
                                        <p:tgtEl>
                                          <p:spTgt spid="40"/>
                                        </p:tgtEl>
                                        <p:attrNameLst>
                                          <p:attrName>style.visibility</p:attrName>
                                        </p:attrNameLst>
                                      </p:cBhvr>
                                      <p:to>
                                        <p:strVal val="hidden"/>
                                      </p:to>
                                    </p:set>
                                  </p:childTnLst>
                                </p:cTn>
                              </p:par>
                              <p:par>
                                <p:cTn id="374" presetID="2" presetClass="exit" presetSubtype="8" fill="hold" grpId="2" nodeType="withEffect">
                                  <p:stCondLst>
                                    <p:cond delay="0"/>
                                  </p:stCondLst>
                                  <p:childTnLst>
                                    <p:anim calcmode="lin" valueType="num">
                                      <p:cBhvr additive="base">
                                        <p:cTn id="375" dur="3000"/>
                                        <p:tgtEl>
                                          <p:spTgt spid="41"/>
                                        </p:tgtEl>
                                        <p:attrNameLst>
                                          <p:attrName>ppt_x</p:attrName>
                                        </p:attrNameLst>
                                      </p:cBhvr>
                                      <p:tavLst>
                                        <p:tav tm="0">
                                          <p:val>
                                            <p:strVal val="ppt_x"/>
                                          </p:val>
                                        </p:tav>
                                        <p:tav tm="100000">
                                          <p:val>
                                            <p:strVal val="0-ppt_w/2"/>
                                          </p:val>
                                        </p:tav>
                                      </p:tavLst>
                                    </p:anim>
                                    <p:anim calcmode="lin" valueType="num">
                                      <p:cBhvr additive="base">
                                        <p:cTn id="376" dur="3000"/>
                                        <p:tgtEl>
                                          <p:spTgt spid="41"/>
                                        </p:tgtEl>
                                        <p:attrNameLst>
                                          <p:attrName>ppt_y</p:attrName>
                                        </p:attrNameLst>
                                      </p:cBhvr>
                                      <p:tavLst>
                                        <p:tav tm="0">
                                          <p:val>
                                            <p:strVal val="ppt_y"/>
                                          </p:val>
                                        </p:tav>
                                        <p:tav tm="100000">
                                          <p:val>
                                            <p:strVal val="ppt_y"/>
                                          </p:val>
                                        </p:tav>
                                      </p:tavLst>
                                    </p:anim>
                                    <p:set>
                                      <p:cBhvr>
                                        <p:cTn id="377" dur="1" fill="hold">
                                          <p:stCondLst>
                                            <p:cond delay="2999"/>
                                          </p:stCondLst>
                                        </p:cTn>
                                        <p:tgtEl>
                                          <p:spTgt spid="41"/>
                                        </p:tgtEl>
                                        <p:attrNameLst>
                                          <p:attrName>style.visibility</p:attrName>
                                        </p:attrNameLst>
                                      </p:cBhvr>
                                      <p:to>
                                        <p:strVal val="hidden"/>
                                      </p:to>
                                    </p:set>
                                  </p:childTnLst>
                                </p:cTn>
                              </p:par>
                              <p:par>
                                <p:cTn id="378" presetID="8" presetClass="emph" presetSubtype="0" fill="hold" grpId="3" nodeType="withEffect">
                                  <p:stCondLst>
                                    <p:cond delay="0"/>
                                  </p:stCondLst>
                                  <p:childTnLst>
                                    <p:animRot by="21600000">
                                      <p:cBhvr>
                                        <p:cTn id="379" dur="3000" fill="hold"/>
                                        <p:tgtEl>
                                          <p:spTgt spid="5"/>
                                        </p:tgtEl>
                                        <p:attrNameLst>
                                          <p:attrName>r</p:attrName>
                                        </p:attrNameLst>
                                      </p:cBhvr>
                                    </p:animRot>
                                  </p:childTnLst>
                                </p:cTn>
                              </p:par>
                              <p:par>
                                <p:cTn id="380" presetID="8" presetClass="emph" presetSubtype="0" fill="hold" grpId="3" nodeType="withEffect">
                                  <p:stCondLst>
                                    <p:cond delay="0"/>
                                  </p:stCondLst>
                                  <p:childTnLst>
                                    <p:animRot by="21600000">
                                      <p:cBhvr>
                                        <p:cTn id="381" dur="3000" fill="hold"/>
                                        <p:tgtEl>
                                          <p:spTgt spid="7"/>
                                        </p:tgtEl>
                                        <p:attrNameLst>
                                          <p:attrName>r</p:attrName>
                                        </p:attrNameLst>
                                      </p:cBhvr>
                                    </p:animRot>
                                  </p:childTnLst>
                                </p:cTn>
                              </p:par>
                              <p:par>
                                <p:cTn id="382" presetID="8" presetClass="emph" presetSubtype="0" fill="hold" grpId="3" nodeType="withEffect">
                                  <p:stCondLst>
                                    <p:cond delay="0"/>
                                  </p:stCondLst>
                                  <p:childTnLst>
                                    <p:animRot by="21600000">
                                      <p:cBhvr>
                                        <p:cTn id="383" dur="3000" fill="hold"/>
                                        <p:tgtEl>
                                          <p:spTgt spid="9"/>
                                        </p:tgtEl>
                                        <p:attrNameLst>
                                          <p:attrName>r</p:attrName>
                                        </p:attrNameLst>
                                      </p:cBhvr>
                                    </p:animRot>
                                  </p:childTnLst>
                                </p:cTn>
                              </p:par>
                              <p:par>
                                <p:cTn id="384" presetID="8" presetClass="emph" presetSubtype="0" fill="hold" grpId="3" nodeType="withEffect">
                                  <p:stCondLst>
                                    <p:cond delay="0"/>
                                  </p:stCondLst>
                                  <p:childTnLst>
                                    <p:animRot by="21600000">
                                      <p:cBhvr>
                                        <p:cTn id="385" dur="3000" fill="hold"/>
                                        <p:tgtEl>
                                          <p:spTgt spid="11"/>
                                        </p:tgtEl>
                                        <p:attrNameLst>
                                          <p:attrName>r</p:attrName>
                                        </p:attrNameLst>
                                      </p:cBhvr>
                                    </p:animRot>
                                  </p:childTnLst>
                                </p:cTn>
                              </p:par>
                              <p:par>
                                <p:cTn id="386" presetID="8" presetClass="emph" presetSubtype="0" fill="hold" grpId="3" nodeType="withEffect">
                                  <p:stCondLst>
                                    <p:cond delay="0"/>
                                  </p:stCondLst>
                                  <p:childTnLst>
                                    <p:animRot by="21600000">
                                      <p:cBhvr>
                                        <p:cTn id="387" dur="3000" fill="hold"/>
                                        <p:tgtEl>
                                          <p:spTgt spid="13"/>
                                        </p:tgtEl>
                                        <p:attrNameLst>
                                          <p:attrName>r</p:attrName>
                                        </p:attrNameLst>
                                      </p:cBhvr>
                                    </p:animRot>
                                  </p:childTnLst>
                                </p:cTn>
                              </p:par>
                              <p:par>
                                <p:cTn id="388" presetID="8" presetClass="emph" presetSubtype="0" fill="hold" grpId="3" nodeType="withEffect">
                                  <p:stCondLst>
                                    <p:cond delay="0"/>
                                  </p:stCondLst>
                                  <p:childTnLst>
                                    <p:animRot by="21600000">
                                      <p:cBhvr>
                                        <p:cTn id="389" dur="3000" fill="hold"/>
                                        <p:tgtEl>
                                          <p:spTgt spid="16"/>
                                        </p:tgtEl>
                                        <p:attrNameLst>
                                          <p:attrName>r</p:attrName>
                                        </p:attrNameLst>
                                      </p:cBhvr>
                                    </p:animRot>
                                  </p:childTnLst>
                                </p:cTn>
                              </p:par>
                              <p:par>
                                <p:cTn id="390" presetID="8" presetClass="emph" presetSubtype="0" fill="hold" grpId="3" nodeType="withEffect">
                                  <p:stCondLst>
                                    <p:cond delay="0"/>
                                  </p:stCondLst>
                                  <p:childTnLst>
                                    <p:animRot by="21600000">
                                      <p:cBhvr>
                                        <p:cTn id="391" dur="3000" fill="hold"/>
                                        <p:tgtEl>
                                          <p:spTgt spid="17"/>
                                        </p:tgtEl>
                                        <p:attrNameLst>
                                          <p:attrName>r</p:attrName>
                                        </p:attrNameLst>
                                      </p:cBhvr>
                                    </p:animRot>
                                  </p:childTnLst>
                                </p:cTn>
                              </p:par>
                              <p:par>
                                <p:cTn id="392" presetID="8" presetClass="emph" presetSubtype="0" fill="hold" grpId="3" nodeType="withEffect">
                                  <p:stCondLst>
                                    <p:cond delay="0"/>
                                  </p:stCondLst>
                                  <p:childTnLst>
                                    <p:animRot by="21600000">
                                      <p:cBhvr>
                                        <p:cTn id="393" dur="3000" fill="hold"/>
                                        <p:tgtEl>
                                          <p:spTgt spid="18"/>
                                        </p:tgtEl>
                                        <p:attrNameLst>
                                          <p:attrName>r</p:attrName>
                                        </p:attrNameLst>
                                      </p:cBhvr>
                                    </p:animRot>
                                  </p:childTnLst>
                                </p:cTn>
                              </p:par>
                              <p:par>
                                <p:cTn id="394" presetID="8" presetClass="emph" presetSubtype="0" fill="hold" grpId="3" nodeType="withEffect">
                                  <p:stCondLst>
                                    <p:cond delay="0"/>
                                  </p:stCondLst>
                                  <p:childTnLst>
                                    <p:animRot by="21600000">
                                      <p:cBhvr>
                                        <p:cTn id="395" dur="3000" fill="hold"/>
                                        <p:tgtEl>
                                          <p:spTgt spid="19"/>
                                        </p:tgtEl>
                                        <p:attrNameLst>
                                          <p:attrName>r</p:attrName>
                                        </p:attrNameLst>
                                      </p:cBhvr>
                                    </p:animRot>
                                  </p:childTnLst>
                                </p:cTn>
                              </p:par>
                              <p:par>
                                <p:cTn id="396" presetID="8" presetClass="emph" presetSubtype="0" fill="hold" grpId="3" nodeType="withEffect">
                                  <p:stCondLst>
                                    <p:cond delay="0"/>
                                  </p:stCondLst>
                                  <p:childTnLst>
                                    <p:animRot by="21600000">
                                      <p:cBhvr>
                                        <p:cTn id="397" dur="3000" fill="hold"/>
                                        <p:tgtEl>
                                          <p:spTgt spid="20"/>
                                        </p:tgtEl>
                                        <p:attrNameLst>
                                          <p:attrName>r</p:attrName>
                                        </p:attrNameLst>
                                      </p:cBhvr>
                                    </p:animRot>
                                  </p:childTnLst>
                                </p:cTn>
                              </p:par>
                              <p:par>
                                <p:cTn id="398" presetID="8" presetClass="emph" presetSubtype="0" fill="hold" grpId="3" nodeType="withEffect">
                                  <p:stCondLst>
                                    <p:cond delay="0"/>
                                  </p:stCondLst>
                                  <p:childTnLst>
                                    <p:animRot by="21600000">
                                      <p:cBhvr>
                                        <p:cTn id="399" dur="3000" fill="hold"/>
                                        <p:tgtEl>
                                          <p:spTgt spid="21"/>
                                        </p:tgtEl>
                                        <p:attrNameLst>
                                          <p:attrName>r</p:attrName>
                                        </p:attrNameLst>
                                      </p:cBhvr>
                                    </p:animRot>
                                  </p:childTnLst>
                                </p:cTn>
                              </p:par>
                              <p:par>
                                <p:cTn id="400" presetID="8" presetClass="emph" presetSubtype="0" fill="hold" grpId="3" nodeType="withEffect">
                                  <p:stCondLst>
                                    <p:cond delay="0"/>
                                  </p:stCondLst>
                                  <p:childTnLst>
                                    <p:animRot by="21600000">
                                      <p:cBhvr>
                                        <p:cTn id="401" dur="3000" fill="hold"/>
                                        <p:tgtEl>
                                          <p:spTgt spid="22"/>
                                        </p:tgtEl>
                                        <p:attrNameLst>
                                          <p:attrName>r</p:attrName>
                                        </p:attrNameLst>
                                      </p:cBhvr>
                                    </p:animRot>
                                  </p:childTnLst>
                                </p:cTn>
                              </p:par>
                              <p:par>
                                <p:cTn id="402" presetID="8" presetClass="emph" presetSubtype="0" fill="hold" grpId="3" nodeType="withEffect">
                                  <p:stCondLst>
                                    <p:cond delay="0"/>
                                  </p:stCondLst>
                                  <p:childTnLst>
                                    <p:animRot by="21600000">
                                      <p:cBhvr>
                                        <p:cTn id="403" dur="3000" fill="hold"/>
                                        <p:tgtEl>
                                          <p:spTgt spid="23"/>
                                        </p:tgtEl>
                                        <p:attrNameLst>
                                          <p:attrName>r</p:attrName>
                                        </p:attrNameLst>
                                      </p:cBhvr>
                                    </p:animRot>
                                  </p:childTnLst>
                                </p:cTn>
                              </p:par>
                              <p:par>
                                <p:cTn id="404" presetID="8" presetClass="emph" presetSubtype="0" fill="hold" grpId="3" nodeType="withEffect">
                                  <p:stCondLst>
                                    <p:cond delay="0"/>
                                  </p:stCondLst>
                                  <p:childTnLst>
                                    <p:animRot by="21600000">
                                      <p:cBhvr>
                                        <p:cTn id="405" dur="3000" fill="hold"/>
                                        <p:tgtEl>
                                          <p:spTgt spid="24"/>
                                        </p:tgtEl>
                                        <p:attrNameLst>
                                          <p:attrName>r</p:attrName>
                                        </p:attrNameLst>
                                      </p:cBhvr>
                                    </p:animRot>
                                  </p:childTnLst>
                                </p:cTn>
                              </p:par>
                              <p:par>
                                <p:cTn id="406" presetID="8" presetClass="emph" presetSubtype="0" fill="hold" grpId="3" nodeType="withEffect">
                                  <p:stCondLst>
                                    <p:cond delay="0"/>
                                  </p:stCondLst>
                                  <p:childTnLst>
                                    <p:animRot by="21600000">
                                      <p:cBhvr>
                                        <p:cTn id="407" dur="3000" fill="hold"/>
                                        <p:tgtEl>
                                          <p:spTgt spid="25"/>
                                        </p:tgtEl>
                                        <p:attrNameLst>
                                          <p:attrName>r</p:attrName>
                                        </p:attrNameLst>
                                      </p:cBhvr>
                                    </p:animRot>
                                  </p:childTnLst>
                                </p:cTn>
                              </p:par>
                              <p:par>
                                <p:cTn id="408" presetID="8" presetClass="emph" presetSubtype="0" fill="hold" grpId="3" nodeType="withEffect">
                                  <p:stCondLst>
                                    <p:cond delay="0"/>
                                  </p:stCondLst>
                                  <p:childTnLst>
                                    <p:animRot by="21600000">
                                      <p:cBhvr>
                                        <p:cTn id="409" dur="3000" fill="hold"/>
                                        <p:tgtEl>
                                          <p:spTgt spid="26"/>
                                        </p:tgtEl>
                                        <p:attrNameLst>
                                          <p:attrName>r</p:attrName>
                                        </p:attrNameLst>
                                      </p:cBhvr>
                                    </p:animRot>
                                  </p:childTnLst>
                                </p:cTn>
                              </p:par>
                              <p:par>
                                <p:cTn id="410" presetID="8" presetClass="emph" presetSubtype="0" fill="hold" grpId="3" nodeType="withEffect">
                                  <p:stCondLst>
                                    <p:cond delay="0"/>
                                  </p:stCondLst>
                                  <p:childTnLst>
                                    <p:animRot by="21600000">
                                      <p:cBhvr>
                                        <p:cTn id="411" dur="3000" fill="hold"/>
                                        <p:tgtEl>
                                          <p:spTgt spid="27"/>
                                        </p:tgtEl>
                                        <p:attrNameLst>
                                          <p:attrName>r</p:attrName>
                                        </p:attrNameLst>
                                      </p:cBhvr>
                                    </p:animRot>
                                  </p:childTnLst>
                                </p:cTn>
                              </p:par>
                              <p:par>
                                <p:cTn id="412" presetID="8" presetClass="emph" presetSubtype="0" fill="hold" grpId="3" nodeType="withEffect">
                                  <p:stCondLst>
                                    <p:cond delay="0"/>
                                  </p:stCondLst>
                                  <p:childTnLst>
                                    <p:animRot by="21600000">
                                      <p:cBhvr>
                                        <p:cTn id="413" dur="3000" fill="hold"/>
                                        <p:tgtEl>
                                          <p:spTgt spid="28"/>
                                        </p:tgtEl>
                                        <p:attrNameLst>
                                          <p:attrName>r</p:attrName>
                                        </p:attrNameLst>
                                      </p:cBhvr>
                                    </p:animRot>
                                  </p:childTnLst>
                                </p:cTn>
                              </p:par>
                              <p:par>
                                <p:cTn id="414" presetID="8" presetClass="emph" presetSubtype="0" fill="hold" grpId="3" nodeType="withEffect">
                                  <p:stCondLst>
                                    <p:cond delay="0"/>
                                  </p:stCondLst>
                                  <p:childTnLst>
                                    <p:animRot by="-21600000">
                                      <p:cBhvr>
                                        <p:cTn id="415" dur="3000" fill="hold"/>
                                        <p:tgtEl>
                                          <p:spTgt spid="6"/>
                                        </p:tgtEl>
                                        <p:attrNameLst>
                                          <p:attrName>r</p:attrName>
                                        </p:attrNameLst>
                                      </p:cBhvr>
                                    </p:animRot>
                                  </p:childTnLst>
                                </p:cTn>
                              </p:par>
                              <p:par>
                                <p:cTn id="416" presetID="8" presetClass="emph" presetSubtype="0" fill="hold" grpId="3" nodeType="withEffect">
                                  <p:stCondLst>
                                    <p:cond delay="0"/>
                                  </p:stCondLst>
                                  <p:childTnLst>
                                    <p:animRot by="-21600000">
                                      <p:cBhvr>
                                        <p:cTn id="417" dur="3000" fill="hold"/>
                                        <p:tgtEl>
                                          <p:spTgt spid="8"/>
                                        </p:tgtEl>
                                        <p:attrNameLst>
                                          <p:attrName>r</p:attrName>
                                        </p:attrNameLst>
                                      </p:cBhvr>
                                    </p:animRot>
                                  </p:childTnLst>
                                </p:cTn>
                              </p:par>
                              <p:par>
                                <p:cTn id="418" presetID="8" presetClass="emph" presetSubtype="0" fill="hold" grpId="3" nodeType="withEffect">
                                  <p:stCondLst>
                                    <p:cond delay="0"/>
                                  </p:stCondLst>
                                  <p:childTnLst>
                                    <p:animRot by="-21600000">
                                      <p:cBhvr>
                                        <p:cTn id="419" dur="3000" fill="hold"/>
                                        <p:tgtEl>
                                          <p:spTgt spid="10"/>
                                        </p:tgtEl>
                                        <p:attrNameLst>
                                          <p:attrName>r</p:attrName>
                                        </p:attrNameLst>
                                      </p:cBhvr>
                                    </p:animRot>
                                  </p:childTnLst>
                                </p:cTn>
                              </p:par>
                              <p:par>
                                <p:cTn id="420" presetID="8" presetClass="emph" presetSubtype="0" fill="hold" grpId="3" nodeType="withEffect">
                                  <p:stCondLst>
                                    <p:cond delay="0"/>
                                  </p:stCondLst>
                                  <p:childTnLst>
                                    <p:animRot by="-21600000">
                                      <p:cBhvr>
                                        <p:cTn id="421" dur="3000" fill="hold"/>
                                        <p:tgtEl>
                                          <p:spTgt spid="12"/>
                                        </p:tgtEl>
                                        <p:attrNameLst>
                                          <p:attrName>r</p:attrName>
                                        </p:attrNameLst>
                                      </p:cBhvr>
                                    </p:animRot>
                                  </p:childTnLst>
                                </p:cTn>
                              </p:par>
                              <p:par>
                                <p:cTn id="422" presetID="8" presetClass="emph" presetSubtype="0" fill="hold" grpId="3" nodeType="withEffect">
                                  <p:stCondLst>
                                    <p:cond delay="0"/>
                                  </p:stCondLst>
                                  <p:childTnLst>
                                    <p:animRot by="-21600000">
                                      <p:cBhvr>
                                        <p:cTn id="423" dur="3000" fill="hold"/>
                                        <p:tgtEl>
                                          <p:spTgt spid="14"/>
                                        </p:tgtEl>
                                        <p:attrNameLst>
                                          <p:attrName>r</p:attrName>
                                        </p:attrNameLst>
                                      </p:cBhvr>
                                    </p:animRot>
                                  </p:childTnLst>
                                </p:cTn>
                              </p:par>
                              <p:par>
                                <p:cTn id="424" presetID="8" presetClass="emph" presetSubtype="0" fill="hold" grpId="3" nodeType="withEffect">
                                  <p:stCondLst>
                                    <p:cond delay="0"/>
                                  </p:stCondLst>
                                  <p:childTnLst>
                                    <p:animRot by="-21600000">
                                      <p:cBhvr>
                                        <p:cTn id="425" dur="3000" fill="hold"/>
                                        <p:tgtEl>
                                          <p:spTgt spid="15"/>
                                        </p:tgtEl>
                                        <p:attrNameLst>
                                          <p:attrName>r</p:attrName>
                                        </p:attrNameLst>
                                      </p:cBhvr>
                                    </p:animRot>
                                  </p:childTnLst>
                                </p:cTn>
                              </p:par>
                              <p:par>
                                <p:cTn id="426" presetID="8" presetClass="emph" presetSubtype="0" fill="hold" grpId="3" nodeType="withEffect">
                                  <p:stCondLst>
                                    <p:cond delay="0"/>
                                  </p:stCondLst>
                                  <p:childTnLst>
                                    <p:animRot by="-21600000">
                                      <p:cBhvr>
                                        <p:cTn id="427" dur="3000" fill="hold"/>
                                        <p:tgtEl>
                                          <p:spTgt spid="29"/>
                                        </p:tgtEl>
                                        <p:attrNameLst>
                                          <p:attrName>r</p:attrName>
                                        </p:attrNameLst>
                                      </p:cBhvr>
                                    </p:animRot>
                                  </p:childTnLst>
                                </p:cTn>
                              </p:par>
                              <p:par>
                                <p:cTn id="428" presetID="8" presetClass="emph" presetSubtype="0" fill="hold" grpId="3" nodeType="withEffect">
                                  <p:stCondLst>
                                    <p:cond delay="0"/>
                                  </p:stCondLst>
                                  <p:childTnLst>
                                    <p:animRot by="-21600000">
                                      <p:cBhvr>
                                        <p:cTn id="429" dur="3000" fill="hold"/>
                                        <p:tgtEl>
                                          <p:spTgt spid="30"/>
                                        </p:tgtEl>
                                        <p:attrNameLst>
                                          <p:attrName>r</p:attrName>
                                        </p:attrNameLst>
                                      </p:cBhvr>
                                    </p:animRot>
                                  </p:childTnLst>
                                </p:cTn>
                              </p:par>
                              <p:par>
                                <p:cTn id="430" presetID="8" presetClass="emph" presetSubtype="0" fill="hold" grpId="3" nodeType="withEffect">
                                  <p:stCondLst>
                                    <p:cond delay="0"/>
                                  </p:stCondLst>
                                  <p:childTnLst>
                                    <p:animRot by="-21600000">
                                      <p:cBhvr>
                                        <p:cTn id="431" dur="3000" fill="hold"/>
                                        <p:tgtEl>
                                          <p:spTgt spid="31"/>
                                        </p:tgtEl>
                                        <p:attrNameLst>
                                          <p:attrName>r</p:attrName>
                                        </p:attrNameLst>
                                      </p:cBhvr>
                                    </p:animRot>
                                  </p:childTnLst>
                                </p:cTn>
                              </p:par>
                              <p:par>
                                <p:cTn id="432" presetID="8" presetClass="emph" presetSubtype="0" fill="hold" grpId="3" nodeType="withEffect">
                                  <p:stCondLst>
                                    <p:cond delay="0"/>
                                  </p:stCondLst>
                                  <p:childTnLst>
                                    <p:animRot by="-21600000">
                                      <p:cBhvr>
                                        <p:cTn id="433" dur="3000" fill="hold"/>
                                        <p:tgtEl>
                                          <p:spTgt spid="32"/>
                                        </p:tgtEl>
                                        <p:attrNameLst>
                                          <p:attrName>r</p:attrName>
                                        </p:attrNameLst>
                                      </p:cBhvr>
                                    </p:animRot>
                                  </p:childTnLst>
                                </p:cTn>
                              </p:par>
                              <p:par>
                                <p:cTn id="434" presetID="8" presetClass="emph" presetSubtype="0" fill="hold" grpId="3" nodeType="withEffect">
                                  <p:stCondLst>
                                    <p:cond delay="0"/>
                                  </p:stCondLst>
                                  <p:childTnLst>
                                    <p:animRot by="-21600000">
                                      <p:cBhvr>
                                        <p:cTn id="435" dur="3000" fill="hold"/>
                                        <p:tgtEl>
                                          <p:spTgt spid="33"/>
                                        </p:tgtEl>
                                        <p:attrNameLst>
                                          <p:attrName>r</p:attrName>
                                        </p:attrNameLst>
                                      </p:cBhvr>
                                    </p:animRot>
                                  </p:childTnLst>
                                </p:cTn>
                              </p:par>
                              <p:par>
                                <p:cTn id="436" presetID="8" presetClass="emph" presetSubtype="0" fill="hold" grpId="3" nodeType="withEffect">
                                  <p:stCondLst>
                                    <p:cond delay="0"/>
                                  </p:stCondLst>
                                  <p:childTnLst>
                                    <p:animRot by="-21600000">
                                      <p:cBhvr>
                                        <p:cTn id="437" dur="3000" fill="hold"/>
                                        <p:tgtEl>
                                          <p:spTgt spid="34"/>
                                        </p:tgtEl>
                                        <p:attrNameLst>
                                          <p:attrName>r</p:attrName>
                                        </p:attrNameLst>
                                      </p:cBhvr>
                                    </p:animRot>
                                  </p:childTnLst>
                                </p:cTn>
                              </p:par>
                              <p:par>
                                <p:cTn id="438" presetID="8" presetClass="emph" presetSubtype="0" fill="hold" grpId="3" nodeType="withEffect">
                                  <p:stCondLst>
                                    <p:cond delay="0"/>
                                  </p:stCondLst>
                                  <p:childTnLst>
                                    <p:animRot by="-21600000">
                                      <p:cBhvr>
                                        <p:cTn id="439" dur="3000" fill="hold"/>
                                        <p:tgtEl>
                                          <p:spTgt spid="35"/>
                                        </p:tgtEl>
                                        <p:attrNameLst>
                                          <p:attrName>r</p:attrName>
                                        </p:attrNameLst>
                                      </p:cBhvr>
                                    </p:animRot>
                                  </p:childTnLst>
                                </p:cTn>
                              </p:par>
                              <p:par>
                                <p:cTn id="440" presetID="8" presetClass="emph" presetSubtype="0" fill="hold" grpId="3" nodeType="withEffect">
                                  <p:stCondLst>
                                    <p:cond delay="0"/>
                                  </p:stCondLst>
                                  <p:childTnLst>
                                    <p:animRot by="-21600000">
                                      <p:cBhvr>
                                        <p:cTn id="441" dur="3000" fill="hold"/>
                                        <p:tgtEl>
                                          <p:spTgt spid="36"/>
                                        </p:tgtEl>
                                        <p:attrNameLst>
                                          <p:attrName>r</p:attrName>
                                        </p:attrNameLst>
                                      </p:cBhvr>
                                    </p:animRot>
                                  </p:childTnLst>
                                </p:cTn>
                              </p:par>
                              <p:par>
                                <p:cTn id="442" presetID="8" presetClass="emph" presetSubtype="0" fill="hold" grpId="3" nodeType="withEffect">
                                  <p:stCondLst>
                                    <p:cond delay="0"/>
                                  </p:stCondLst>
                                  <p:childTnLst>
                                    <p:animRot by="-21600000">
                                      <p:cBhvr>
                                        <p:cTn id="443" dur="3000" fill="hold"/>
                                        <p:tgtEl>
                                          <p:spTgt spid="37"/>
                                        </p:tgtEl>
                                        <p:attrNameLst>
                                          <p:attrName>r</p:attrName>
                                        </p:attrNameLst>
                                      </p:cBhvr>
                                    </p:animRot>
                                  </p:childTnLst>
                                </p:cTn>
                              </p:par>
                              <p:par>
                                <p:cTn id="444" presetID="8" presetClass="emph" presetSubtype="0" fill="hold" grpId="3" nodeType="withEffect">
                                  <p:stCondLst>
                                    <p:cond delay="0"/>
                                  </p:stCondLst>
                                  <p:childTnLst>
                                    <p:animRot by="-21600000">
                                      <p:cBhvr>
                                        <p:cTn id="445" dur="3000" fill="hold"/>
                                        <p:tgtEl>
                                          <p:spTgt spid="38"/>
                                        </p:tgtEl>
                                        <p:attrNameLst>
                                          <p:attrName>r</p:attrName>
                                        </p:attrNameLst>
                                      </p:cBhvr>
                                    </p:animRot>
                                  </p:childTnLst>
                                </p:cTn>
                              </p:par>
                              <p:par>
                                <p:cTn id="446" presetID="8" presetClass="emph" presetSubtype="0" fill="hold" grpId="3" nodeType="withEffect">
                                  <p:stCondLst>
                                    <p:cond delay="0"/>
                                  </p:stCondLst>
                                  <p:childTnLst>
                                    <p:animRot by="-21600000">
                                      <p:cBhvr>
                                        <p:cTn id="447" dur="3000" fill="hold"/>
                                        <p:tgtEl>
                                          <p:spTgt spid="39"/>
                                        </p:tgtEl>
                                        <p:attrNameLst>
                                          <p:attrName>r</p:attrName>
                                        </p:attrNameLst>
                                      </p:cBhvr>
                                    </p:animRot>
                                  </p:childTnLst>
                                </p:cTn>
                              </p:par>
                              <p:par>
                                <p:cTn id="448" presetID="8" presetClass="emph" presetSubtype="0" fill="hold" grpId="3" nodeType="withEffect">
                                  <p:stCondLst>
                                    <p:cond delay="0"/>
                                  </p:stCondLst>
                                  <p:childTnLst>
                                    <p:animRot by="-21600000">
                                      <p:cBhvr>
                                        <p:cTn id="449" dur="3000" fill="hold"/>
                                        <p:tgtEl>
                                          <p:spTgt spid="40"/>
                                        </p:tgtEl>
                                        <p:attrNameLst>
                                          <p:attrName>r</p:attrName>
                                        </p:attrNameLst>
                                      </p:cBhvr>
                                    </p:animRot>
                                  </p:childTnLst>
                                </p:cTn>
                              </p:par>
                              <p:par>
                                <p:cTn id="450" presetID="8" presetClass="emph" presetSubtype="0" fill="hold" grpId="3" nodeType="withEffect">
                                  <p:stCondLst>
                                    <p:cond delay="0"/>
                                  </p:stCondLst>
                                  <p:childTnLst>
                                    <p:animRot by="-21600000">
                                      <p:cBhvr>
                                        <p:cTn id="451" dur="3000" fill="hold"/>
                                        <p:tgtEl>
                                          <p:spTgt spid="41"/>
                                        </p:tgtEl>
                                        <p:attrNameLst>
                                          <p:attrName>r</p:attrName>
                                        </p:attrNameLst>
                                      </p:cBhvr>
                                    </p:animRot>
                                  </p:childTnLst>
                                </p:cTn>
                              </p:par>
                              <p:par>
                                <p:cTn id="452" presetID="17" presetClass="entr" presetSubtype="10" fill="hold" nodeType="withEffect">
                                  <p:stCondLst>
                                    <p:cond delay="0"/>
                                  </p:stCondLst>
                                  <p:childTnLst>
                                    <p:set>
                                      <p:cBhvr>
                                        <p:cTn id="453" dur="1" fill="hold">
                                          <p:stCondLst>
                                            <p:cond delay="0"/>
                                          </p:stCondLst>
                                        </p:cTn>
                                        <p:tgtEl>
                                          <p:spTgt spid="2"/>
                                        </p:tgtEl>
                                        <p:attrNameLst>
                                          <p:attrName>style.visibility</p:attrName>
                                        </p:attrNameLst>
                                      </p:cBhvr>
                                      <p:to>
                                        <p:strVal val="visible"/>
                                      </p:to>
                                    </p:set>
                                    <p:anim calcmode="lin" valueType="num">
                                      <p:cBhvr>
                                        <p:cTn id="454" dur="3000" fill="hold"/>
                                        <p:tgtEl>
                                          <p:spTgt spid="2"/>
                                        </p:tgtEl>
                                        <p:attrNameLst>
                                          <p:attrName>ppt_w</p:attrName>
                                        </p:attrNameLst>
                                      </p:cBhvr>
                                      <p:tavLst>
                                        <p:tav tm="0">
                                          <p:val>
                                            <p:fltVal val="0"/>
                                          </p:val>
                                        </p:tav>
                                        <p:tav tm="100000">
                                          <p:val>
                                            <p:strVal val="#ppt_w"/>
                                          </p:val>
                                        </p:tav>
                                      </p:tavLst>
                                    </p:anim>
                                    <p:anim calcmode="lin" valueType="num">
                                      <p:cBhvr>
                                        <p:cTn id="455" dur="3000" fill="hold"/>
                                        <p:tgtEl>
                                          <p:spTgt spid="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P spid="13" grpId="1" animBg="1"/>
      <p:bldP spid="13" grpId="2" animBg="1"/>
      <p:bldP spid="13" grpId="3" animBg="1"/>
      <p:bldP spid="14" grpId="0" animBg="1"/>
      <p:bldP spid="14" grpId="1" animBg="1"/>
      <p:bldP spid="14" grpId="2" animBg="1"/>
      <p:bldP spid="14" grpId="3" animBg="1"/>
      <p:bldP spid="15" grpId="0" animBg="1"/>
      <p:bldP spid="15" grpId="1" animBg="1"/>
      <p:bldP spid="15" grpId="2" animBg="1"/>
      <p:bldP spid="15" grpId="3" animBg="1"/>
      <p:bldP spid="16" grpId="0" animBg="1"/>
      <p:bldP spid="16" grpId="1" animBg="1"/>
      <p:bldP spid="16" grpId="2" animBg="1"/>
      <p:bldP spid="16" grpId="3" animBg="1"/>
      <p:bldP spid="17" grpId="0" animBg="1"/>
      <p:bldP spid="17" grpId="1" animBg="1"/>
      <p:bldP spid="17" grpId="2" animBg="1"/>
      <p:bldP spid="17" grpId="3" animBg="1"/>
      <p:bldP spid="18" grpId="0" animBg="1"/>
      <p:bldP spid="18" grpId="1" animBg="1"/>
      <p:bldP spid="18" grpId="2" animBg="1"/>
      <p:bldP spid="18" grpId="3" animBg="1"/>
      <p:bldP spid="19" grpId="0" animBg="1"/>
      <p:bldP spid="19" grpId="1" animBg="1"/>
      <p:bldP spid="19" grpId="2" animBg="1"/>
      <p:bldP spid="19" grpId="3" animBg="1"/>
      <p:bldP spid="20" grpId="0" animBg="1"/>
      <p:bldP spid="20" grpId="1" animBg="1"/>
      <p:bldP spid="20" grpId="2" animBg="1"/>
      <p:bldP spid="20" grpId="3" animBg="1"/>
      <p:bldP spid="21" grpId="0" animBg="1"/>
      <p:bldP spid="21" grpId="1" animBg="1"/>
      <p:bldP spid="21" grpId="2" animBg="1"/>
      <p:bldP spid="21" grpId="3" animBg="1"/>
      <p:bldP spid="22" grpId="0" animBg="1"/>
      <p:bldP spid="22" grpId="1" animBg="1"/>
      <p:bldP spid="22" grpId="2" animBg="1"/>
      <p:bldP spid="22" grpId="3" animBg="1"/>
      <p:bldP spid="23" grpId="0" animBg="1"/>
      <p:bldP spid="23" grpId="1" animBg="1"/>
      <p:bldP spid="23" grpId="2" animBg="1"/>
      <p:bldP spid="23" grpId="3" animBg="1"/>
      <p:bldP spid="24" grpId="0" animBg="1"/>
      <p:bldP spid="24" grpId="1" animBg="1"/>
      <p:bldP spid="24" grpId="2" animBg="1"/>
      <p:bldP spid="24" grpId="3" animBg="1"/>
      <p:bldP spid="25" grpId="0" animBg="1"/>
      <p:bldP spid="25" grpId="1" animBg="1"/>
      <p:bldP spid="25" grpId="2" animBg="1"/>
      <p:bldP spid="25" grpId="3" animBg="1"/>
      <p:bldP spid="26" grpId="0" animBg="1"/>
      <p:bldP spid="26" grpId="1" animBg="1"/>
      <p:bldP spid="26" grpId="2" animBg="1"/>
      <p:bldP spid="26" grpId="3" animBg="1"/>
      <p:bldP spid="27" grpId="0" animBg="1"/>
      <p:bldP spid="27" grpId="1" animBg="1"/>
      <p:bldP spid="27" grpId="2" animBg="1"/>
      <p:bldP spid="27" grpId="3" animBg="1"/>
      <p:bldP spid="28" grpId="0" animBg="1"/>
      <p:bldP spid="28" grpId="1" animBg="1"/>
      <p:bldP spid="28" grpId="2" animBg="1"/>
      <p:bldP spid="28" grpId="3" animBg="1"/>
      <p:bldP spid="29" grpId="0" animBg="1"/>
      <p:bldP spid="29" grpId="1" animBg="1"/>
      <p:bldP spid="29" grpId="2" animBg="1"/>
      <p:bldP spid="29" grpId="3" animBg="1"/>
      <p:bldP spid="30" grpId="0" animBg="1"/>
      <p:bldP spid="30" grpId="1" animBg="1"/>
      <p:bldP spid="30" grpId="2" animBg="1"/>
      <p:bldP spid="30" grpId="3" animBg="1"/>
      <p:bldP spid="31" grpId="0" animBg="1"/>
      <p:bldP spid="31" grpId="1" animBg="1"/>
      <p:bldP spid="31" grpId="2" animBg="1"/>
      <p:bldP spid="31" grpId="3" animBg="1"/>
      <p:bldP spid="32" grpId="0" animBg="1"/>
      <p:bldP spid="32" grpId="1" animBg="1"/>
      <p:bldP spid="32" grpId="2" animBg="1"/>
      <p:bldP spid="32" grpId="3" animBg="1"/>
      <p:bldP spid="33" grpId="0" animBg="1"/>
      <p:bldP spid="33" grpId="1" animBg="1"/>
      <p:bldP spid="33" grpId="2" animBg="1"/>
      <p:bldP spid="33" grpId="3" animBg="1"/>
      <p:bldP spid="34" grpId="0" animBg="1"/>
      <p:bldP spid="34" grpId="1" animBg="1"/>
      <p:bldP spid="34" grpId="2" animBg="1"/>
      <p:bldP spid="34" grpId="3" animBg="1"/>
      <p:bldP spid="35" grpId="0" animBg="1"/>
      <p:bldP spid="35" grpId="1" animBg="1"/>
      <p:bldP spid="35" grpId="2" animBg="1"/>
      <p:bldP spid="35" grpId="3" animBg="1"/>
      <p:bldP spid="36" grpId="0" animBg="1"/>
      <p:bldP spid="36" grpId="1" animBg="1"/>
      <p:bldP spid="36" grpId="2" animBg="1"/>
      <p:bldP spid="36" grpId="3" animBg="1"/>
      <p:bldP spid="37" grpId="0" animBg="1"/>
      <p:bldP spid="37" grpId="1" animBg="1"/>
      <p:bldP spid="37" grpId="2" animBg="1"/>
      <p:bldP spid="37" grpId="3" animBg="1"/>
      <p:bldP spid="38" grpId="0" animBg="1"/>
      <p:bldP spid="38" grpId="1" animBg="1"/>
      <p:bldP spid="38" grpId="2" animBg="1"/>
      <p:bldP spid="38" grpId="3" animBg="1"/>
      <p:bldP spid="39" grpId="0" animBg="1"/>
      <p:bldP spid="39" grpId="1" animBg="1"/>
      <p:bldP spid="39" grpId="2" animBg="1"/>
      <p:bldP spid="39" grpId="3" animBg="1"/>
      <p:bldP spid="40" grpId="0" animBg="1"/>
      <p:bldP spid="40" grpId="1" animBg="1"/>
      <p:bldP spid="40" grpId="2" animBg="1"/>
      <p:bldP spid="40" grpId="3" animBg="1"/>
      <p:bldP spid="41" grpId="0" animBg="1"/>
      <p:bldP spid="41" grpId="1" animBg="1"/>
      <p:bldP spid="41" grpId="2" animBg="1"/>
      <p:bldP spid="41" grpId="3" animBg="1"/>
      <p:bldP spid="42" grpId="0" animBg="1"/>
    </p:bldLst>
  </p:timing>
</p:sld>
</file>

<file path=ppt/slides/slide27.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5" name="4 Imagen" descr="eb80d7ae660d6ce2d13caa708dc3736d.jpg"/>
          <p:cNvPicPr>
            <a:picLocks noChangeAspect="1"/>
          </p:cNvPicPr>
          <p:nvPr/>
        </p:nvPicPr>
        <p:blipFill>
          <a:blip r:embed="rId2"/>
          <a:stretch>
            <a:fillRect/>
          </a:stretch>
        </p:blipFill>
        <p:spPr>
          <a:xfrm>
            <a:off x="0" y="0"/>
            <a:ext cx="9144000" cy="5143500"/>
          </a:xfrm>
          <a:prstGeom prst="rect">
            <a:avLst/>
          </a:prstGeom>
        </p:spPr>
      </p:pic>
      <p:sp>
        <p:nvSpPr>
          <p:cNvPr id="4" name="3 CuadroTexto"/>
          <p:cNvSpPr txBox="1"/>
          <p:nvPr/>
        </p:nvSpPr>
        <p:spPr>
          <a:xfrm>
            <a:off x="5357818" y="1285866"/>
            <a:ext cx="3143272" cy="2585323"/>
          </a:xfrm>
          <a:prstGeom prst="rect">
            <a:avLst/>
          </a:prstGeom>
          <a:noFill/>
        </p:spPr>
        <p:txBody>
          <a:bodyPr wrap="square" rtlCol="0">
            <a:spAutoFit/>
          </a:bodyPr>
          <a:lstStyle/>
          <a:p>
            <a:pPr algn="ctr"/>
            <a:r>
              <a:rPr lang="es-PE" dirty="0" smtClean="0">
                <a:solidFill>
                  <a:srgbClr val="FFC000"/>
                </a:solidFill>
                <a:effectLst>
                  <a:outerShdw blurRad="38100" dist="38100" dir="2700000" algn="tl">
                    <a:srgbClr val="000000">
                      <a:alpha val="43137"/>
                    </a:srgbClr>
                  </a:outerShdw>
                </a:effectLst>
              </a:rPr>
              <a:t>En la era victoriana, que tanto influyó en Occidente, cada especie floral tenía implícito un significado característico, algo conocido íntegramente por la gente. En aquellas décadas donde los sentimientos se escondían, </a:t>
            </a:r>
            <a:endParaRPr lang="es-PE" dirty="0">
              <a:solidFill>
                <a:srgbClr val="FFC000"/>
              </a:solidFill>
              <a:effectLst>
                <a:outerShdw blurRad="38100" dist="38100" dir="2700000" algn="tl">
                  <a:srgbClr val="000000">
                    <a:alpha val="43137"/>
                  </a:srgbClr>
                </a:outerShdw>
              </a:effectLst>
            </a:endParaRPr>
          </a:p>
        </p:txBody>
      </p:sp>
      <p:sp>
        <p:nvSpPr>
          <p:cNvPr id="6" name="5 Rectángulo"/>
          <p:cNvSpPr/>
          <p:nvPr/>
        </p:nvSpPr>
        <p:spPr>
          <a:xfrm>
            <a:off x="-357222" y="-357208"/>
            <a:ext cx="9929882" cy="6357982"/>
          </a:xfrm>
          <a:prstGeom prst="rect">
            <a:avLst/>
          </a:prstGeom>
          <a:blipFill>
            <a:blip r:embed="rId3"/>
            <a:stretch>
              <a:fillRect/>
            </a:stretch>
          </a:blip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2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6"/>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28.xml><?xml version="1.0" encoding="utf-8"?>
<p:sld xmlns:a="http://schemas.openxmlformats.org/drawingml/2006/main" xmlns:r="http://schemas.openxmlformats.org/officeDocument/2006/relationships" xmlns:p="http://schemas.openxmlformats.org/presentationml/2006/main">
  <p:cSld>
    <p:bg>
      <p:bgPr>
        <a:gradFill flip="none" rotWithShape="1">
          <a:gsLst>
            <a:gs pos="22000">
              <a:srgbClr val="FF0000"/>
            </a:gs>
            <a:gs pos="50000">
              <a:srgbClr val="9CB86E"/>
            </a:gs>
            <a:gs pos="100000">
              <a:srgbClr val="156B13"/>
            </a:gs>
          </a:gsLst>
          <a:path path="circle">
            <a:fillToRect l="50000" t="50000" r="50000" b="50000"/>
          </a:path>
          <a:tileRect/>
        </a:gradFill>
        <a:effectLst/>
      </p:bgPr>
    </p:bg>
    <p:spTree>
      <p:nvGrpSpPr>
        <p:cNvPr id="1" name=""/>
        <p:cNvGrpSpPr/>
        <p:nvPr/>
      </p:nvGrpSpPr>
      <p:grpSpPr>
        <a:xfrm>
          <a:off x="0" y="0"/>
          <a:ext cx="0" cy="0"/>
          <a:chOff x="0" y="0"/>
          <a:chExt cx="0" cy="0"/>
        </a:xfrm>
      </p:grpSpPr>
      <p:pic>
        <p:nvPicPr>
          <p:cNvPr id="2" name="1 Imagen" descr="spring-flowers-13.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3" name="2 Imagen" descr="1.png"/>
          <p:cNvPicPr>
            <a:picLocks noChangeAspect="1"/>
          </p:cNvPicPr>
          <p:nvPr/>
        </p:nvPicPr>
        <p:blipFill>
          <a:blip r:embed="rId3"/>
          <a:srcRect l="24218" t="11617" r="33594" b="5476"/>
          <a:stretch>
            <a:fillRect/>
          </a:stretch>
        </p:blipFill>
        <p:spPr>
          <a:xfrm>
            <a:off x="2643174" y="642924"/>
            <a:ext cx="3857652" cy="3857652"/>
          </a:xfrm>
          <a:prstGeom prst="ellipse">
            <a:avLst/>
          </a:prstGeom>
        </p:spPr>
      </p:pic>
      <p:pic>
        <p:nvPicPr>
          <p:cNvPr id="4" name="3 Imagen" descr="2.png"/>
          <p:cNvPicPr>
            <a:picLocks noChangeAspect="1"/>
          </p:cNvPicPr>
          <p:nvPr/>
        </p:nvPicPr>
        <p:blipFill>
          <a:blip r:embed="rId4">
            <a:duotone>
              <a:schemeClr val="accent6">
                <a:shade val="45000"/>
                <a:satMod val="135000"/>
              </a:schemeClr>
              <a:prstClr val="white"/>
            </a:duotone>
            <a:lum contrast="40000"/>
          </a:blip>
          <a:srcRect l="20313" t="1740" r="34375" b="9212"/>
          <a:stretch>
            <a:fillRect/>
          </a:stretch>
        </p:blipFill>
        <p:spPr>
          <a:xfrm>
            <a:off x="2714612" y="642924"/>
            <a:ext cx="3714776" cy="3788765"/>
          </a:xfrm>
          <a:prstGeom prst="ellipse">
            <a:avLst/>
          </a:prstGeom>
        </p:spPr>
      </p:pic>
      <p:sp>
        <p:nvSpPr>
          <p:cNvPr id="5" name="4 Rectángulo"/>
          <p:cNvSpPr/>
          <p:nvPr/>
        </p:nvSpPr>
        <p:spPr>
          <a:xfrm>
            <a:off x="-357222" y="-357208"/>
            <a:ext cx="9929882" cy="6357982"/>
          </a:xfrm>
          <a:prstGeom prst="rect">
            <a:avLst/>
          </a:prstGeom>
          <a:blipFill>
            <a:blip r:embed="rId5"/>
            <a:stretch>
              <a:fillRect/>
            </a:stretch>
          </a:blip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5"/>
                                        </p:tgtEl>
                                        <p:attrNameLst>
                                          <p:attrName>style.visibility</p:attrName>
                                        </p:attrNameLst>
                                      </p:cBhvr>
                                      <p:to>
                                        <p:strVal val="hidden"/>
                                      </p:to>
                                    </p:set>
                                  </p:childTnLst>
                                </p:cTn>
                              </p:par>
                              <p:par>
                                <p:cTn id="7" presetID="23" presetClass="entr" presetSubtype="528" fill="hold" nodeType="withEffect">
                                  <p:stCondLst>
                                    <p:cond delay="0"/>
                                  </p:stCondLst>
                                  <p:childTnLst>
                                    <p:set>
                                      <p:cBhvr>
                                        <p:cTn id="8" dur="1" fill="hold">
                                          <p:stCondLst>
                                            <p:cond delay="0"/>
                                          </p:stCondLst>
                                        </p:cTn>
                                        <p:tgtEl>
                                          <p:spTgt spid="3"/>
                                        </p:tgtEl>
                                        <p:attrNameLst>
                                          <p:attrName>style.visibility</p:attrName>
                                        </p:attrNameLst>
                                      </p:cBhvr>
                                      <p:to>
                                        <p:strVal val="visible"/>
                                      </p:to>
                                    </p:set>
                                    <p:anim calcmode="lin" valueType="num">
                                      <p:cBhvr>
                                        <p:cTn id="9" dur="2000" fill="hold"/>
                                        <p:tgtEl>
                                          <p:spTgt spid="3"/>
                                        </p:tgtEl>
                                        <p:attrNameLst>
                                          <p:attrName>ppt_w</p:attrName>
                                        </p:attrNameLst>
                                      </p:cBhvr>
                                      <p:tavLst>
                                        <p:tav tm="0">
                                          <p:val>
                                            <p:fltVal val="0"/>
                                          </p:val>
                                        </p:tav>
                                        <p:tav tm="100000">
                                          <p:val>
                                            <p:strVal val="#ppt_w"/>
                                          </p:val>
                                        </p:tav>
                                      </p:tavLst>
                                    </p:anim>
                                    <p:anim calcmode="lin" valueType="num">
                                      <p:cBhvr>
                                        <p:cTn id="10" dur="2000" fill="hold"/>
                                        <p:tgtEl>
                                          <p:spTgt spid="3"/>
                                        </p:tgtEl>
                                        <p:attrNameLst>
                                          <p:attrName>ppt_h</p:attrName>
                                        </p:attrNameLst>
                                      </p:cBhvr>
                                      <p:tavLst>
                                        <p:tav tm="0">
                                          <p:val>
                                            <p:fltVal val="0"/>
                                          </p:val>
                                        </p:tav>
                                        <p:tav tm="100000">
                                          <p:val>
                                            <p:strVal val="#ppt_h"/>
                                          </p:val>
                                        </p:tav>
                                      </p:tavLst>
                                    </p:anim>
                                    <p:anim calcmode="lin" valueType="num">
                                      <p:cBhvr>
                                        <p:cTn id="11" dur="2000" fill="hold"/>
                                        <p:tgtEl>
                                          <p:spTgt spid="3"/>
                                        </p:tgtEl>
                                        <p:attrNameLst>
                                          <p:attrName>ppt_x</p:attrName>
                                        </p:attrNameLst>
                                      </p:cBhvr>
                                      <p:tavLst>
                                        <p:tav tm="0">
                                          <p:val>
                                            <p:fltVal val="0.5"/>
                                          </p:val>
                                        </p:tav>
                                        <p:tav tm="100000">
                                          <p:val>
                                            <p:strVal val="#ppt_x"/>
                                          </p:val>
                                        </p:tav>
                                      </p:tavLst>
                                    </p:anim>
                                    <p:anim calcmode="lin" valueType="num">
                                      <p:cBhvr>
                                        <p:cTn id="12" dur="2000" fill="hold"/>
                                        <p:tgtEl>
                                          <p:spTgt spid="3"/>
                                        </p:tgtEl>
                                        <p:attrNameLst>
                                          <p:attrName>ppt_y</p:attrName>
                                        </p:attrNameLst>
                                      </p:cBhvr>
                                      <p:tavLst>
                                        <p:tav tm="0">
                                          <p:val>
                                            <p:fltVal val="0.5"/>
                                          </p:val>
                                        </p:tav>
                                        <p:tav tm="100000">
                                          <p:val>
                                            <p:strVal val="#ppt_y"/>
                                          </p:val>
                                        </p:tav>
                                      </p:tavLst>
                                    </p:anim>
                                  </p:childTnLst>
                                </p:cTn>
                              </p:par>
                              <p:par>
                                <p:cTn id="13" presetID="23" presetClass="entr" presetSubtype="528" fill="hold" nodeType="withEffect">
                                  <p:stCondLst>
                                    <p:cond delay="0"/>
                                  </p:stCondLst>
                                  <p:childTnLst>
                                    <p:set>
                                      <p:cBhvr>
                                        <p:cTn id="14" dur="1" fill="hold">
                                          <p:stCondLst>
                                            <p:cond delay="0"/>
                                          </p:stCondLst>
                                        </p:cTn>
                                        <p:tgtEl>
                                          <p:spTgt spid="4"/>
                                        </p:tgtEl>
                                        <p:attrNameLst>
                                          <p:attrName>style.visibility</p:attrName>
                                        </p:attrNameLst>
                                      </p:cBhvr>
                                      <p:to>
                                        <p:strVal val="visible"/>
                                      </p:to>
                                    </p:set>
                                    <p:anim calcmode="lin" valueType="num">
                                      <p:cBhvr>
                                        <p:cTn id="15" dur="2000" fill="hold"/>
                                        <p:tgtEl>
                                          <p:spTgt spid="4"/>
                                        </p:tgtEl>
                                        <p:attrNameLst>
                                          <p:attrName>ppt_w</p:attrName>
                                        </p:attrNameLst>
                                      </p:cBhvr>
                                      <p:tavLst>
                                        <p:tav tm="0">
                                          <p:val>
                                            <p:fltVal val="0"/>
                                          </p:val>
                                        </p:tav>
                                        <p:tav tm="100000">
                                          <p:val>
                                            <p:strVal val="#ppt_w"/>
                                          </p:val>
                                        </p:tav>
                                      </p:tavLst>
                                    </p:anim>
                                    <p:anim calcmode="lin" valueType="num">
                                      <p:cBhvr>
                                        <p:cTn id="16" dur="2000" fill="hold"/>
                                        <p:tgtEl>
                                          <p:spTgt spid="4"/>
                                        </p:tgtEl>
                                        <p:attrNameLst>
                                          <p:attrName>ppt_h</p:attrName>
                                        </p:attrNameLst>
                                      </p:cBhvr>
                                      <p:tavLst>
                                        <p:tav tm="0">
                                          <p:val>
                                            <p:fltVal val="0"/>
                                          </p:val>
                                        </p:tav>
                                        <p:tav tm="100000">
                                          <p:val>
                                            <p:strVal val="#ppt_h"/>
                                          </p:val>
                                        </p:tav>
                                      </p:tavLst>
                                    </p:anim>
                                    <p:anim calcmode="lin" valueType="num">
                                      <p:cBhvr>
                                        <p:cTn id="17" dur="2000" fill="hold"/>
                                        <p:tgtEl>
                                          <p:spTgt spid="4"/>
                                        </p:tgtEl>
                                        <p:attrNameLst>
                                          <p:attrName>ppt_x</p:attrName>
                                        </p:attrNameLst>
                                      </p:cBhvr>
                                      <p:tavLst>
                                        <p:tav tm="0">
                                          <p:val>
                                            <p:fltVal val="0.5"/>
                                          </p:val>
                                        </p:tav>
                                        <p:tav tm="100000">
                                          <p:val>
                                            <p:strVal val="#ppt_x"/>
                                          </p:val>
                                        </p:tav>
                                      </p:tavLst>
                                    </p:anim>
                                    <p:anim calcmode="lin" valueType="num">
                                      <p:cBhvr>
                                        <p:cTn id="18" dur="2000" fill="hold"/>
                                        <p:tgtEl>
                                          <p:spTgt spid="4"/>
                                        </p:tgtEl>
                                        <p:attrNameLst>
                                          <p:attrName>ppt_y</p:attrName>
                                        </p:attrNameLst>
                                      </p:cBhvr>
                                      <p:tavLst>
                                        <p:tav tm="0">
                                          <p:val>
                                            <p:fltVal val="0.5"/>
                                          </p:val>
                                        </p:tav>
                                        <p:tav tm="100000">
                                          <p:val>
                                            <p:strVal val="#ppt_y"/>
                                          </p:val>
                                        </p:tav>
                                      </p:tavLst>
                                    </p:anim>
                                  </p:childTnLst>
                                </p:cTn>
                              </p:par>
                              <p:par>
                                <p:cTn id="19" presetID="8" presetClass="emph" presetSubtype="0" fill="hold" nodeType="withEffect">
                                  <p:stCondLst>
                                    <p:cond delay="0"/>
                                  </p:stCondLst>
                                  <p:childTnLst>
                                    <p:animRot by="21600000">
                                      <p:cBhvr>
                                        <p:cTn id="20" dur="2000" fill="hold"/>
                                        <p:tgtEl>
                                          <p:spTgt spid="3"/>
                                        </p:tgtEl>
                                        <p:attrNameLst>
                                          <p:attrName>r</p:attrName>
                                        </p:attrNameLst>
                                      </p:cBhvr>
                                    </p:animRot>
                                  </p:childTnLst>
                                </p:cTn>
                              </p:par>
                              <p:par>
                                <p:cTn id="21" presetID="8" presetClass="emph" presetSubtype="0" fill="hold" nodeType="withEffect">
                                  <p:stCondLst>
                                    <p:cond delay="0"/>
                                  </p:stCondLst>
                                  <p:childTnLst>
                                    <p:animRot by="-21600000">
                                      <p:cBhvr>
                                        <p:cTn id="22" dur="2000" fill="hold"/>
                                        <p:tgtEl>
                                          <p:spTgt spid="4"/>
                                        </p:tgtEl>
                                        <p:attrNameLst>
                                          <p:attrName>r</p:attrName>
                                        </p:attrNameLst>
                                      </p:cBhvr>
                                    </p:animRot>
                                  </p:childTnLst>
                                </p:cTn>
                              </p:par>
                            </p:childTnLst>
                          </p:cTn>
                        </p:par>
                        <p:par>
                          <p:cTn id="23" fill="hold">
                            <p:stCondLst>
                              <p:cond delay="2000"/>
                            </p:stCondLst>
                            <p:childTnLst>
                              <p:par>
                                <p:cTn id="24" presetID="23" presetClass="exit" presetSubtype="544" fill="hold" nodeType="afterEffect">
                                  <p:stCondLst>
                                    <p:cond delay="0"/>
                                  </p:stCondLst>
                                  <p:childTnLst>
                                    <p:anim calcmode="lin" valueType="num">
                                      <p:cBhvr>
                                        <p:cTn id="25" dur="2000"/>
                                        <p:tgtEl>
                                          <p:spTgt spid="3"/>
                                        </p:tgtEl>
                                        <p:attrNameLst>
                                          <p:attrName>ppt_w</p:attrName>
                                        </p:attrNameLst>
                                      </p:cBhvr>
                                      <p:tavLst>
                                        <p:tav tm="0">
                                          <p:val>
                                            <p:strVal val="ppt_w"/>
                                          </p:val>
                                        </p:tav>
                                        <p:tav tm="100000">
                                          <p:val>
                                            <p:fltVal val="0"/>
                                          </p:val>
                                        </p:tav>
                                      </p:tavLst>
                                    </p:anim>
                                    <p:anim calcmode="lin" valueType="num">
                                      <p:cBhvr>
                                        <p:cTn id="26" dur="2000"/>
                                        <p:tgtEl>
                                          <p:spTgt spid="3"/>
                                        </p:tgtEl>
                                        <p:attrNameLst>
                                          <p:attrName>ppt_h</p:attrName>
                                        </p:attrNameLst>
                                      </p:cBhvr>
                                      <p:tavLst>
                                        <p:tav tm="0">
                                          <p:val>
                                            <p:strVal val="ppt_h"/>
                                          </p:val>
                                        </p:tav>
                                        <p:tav tm="100000">
                                          <p:val>
                                            <p:fltVal val="0"/>
                                          </p:val>
                                        </p:tav>
                                      </p:tavLst>
                                    </p:anim>
                                    <p:anim calcmode="lin" valueType="num">
                                      <p:cBhvr>
                                        <p:cTn id="27" dur="2000"/>
                                        <p:tgtEl>
                                          <p:spTgt spid="3"/>
                                        </p:tgtEl>
                                        <p:attrNameLst>
                                          <p:attrName>ppt_x</p:attrName>
                                        </p:attrNameLst>
                                      </p:cBhvr>
                                      <p:tavLst>
                                        <p:tav tm="0">
                                          <p:val>
                                            <p:strVal val="ppt_x"/>
                                          </p:val>
                                        </p:tav>
                                        <p:tav tm="100000">
                                          <p:val>
                                            <p:fltVal val="0.5"/>
                                          </p:val>
                                        </p:tav>
                                      </p:tavLst>
                                    </p:anim>
                                    <p:anim calcmode="lin" valueType="num">
                                      <p:cBhvr>
                                        <p:cTn id="28" dur="2000"/>
                                        <p:tgtEl>
                                          <p:spTgt spid="3"/>
                                        </p:tgtEl>
                                        <p:attrNameLst>
                                          <p:attrName>ppt_y</p:attrName>
                                        </p:attrNameLst>
                                      </p:cBhvr>
                                      <p:tavLst>
                                        <p:tav tm="0">
                                          <p:val>
                                            <p:strVal val="ppt_y"/>
                                          </p:val>
                                        </p:tav>
                                        <p:tav tm="100000">
                                          <p:val>
                                            <p:fltVal val="0.5"/>
                                          </p:val>
                                        </p:tav>
                                      </p:tavLst>
                                    </p:anim>
                                    <p:set>
                                      <p:cBhvr>
                                        <p:cTn id="29" dur="1" fill="hold">
                                          <p:stCondLst>
                                            <p:cond delay="1999"/>
                                          </p:stCondLst>
                                        </p:cTn>
                                        <p:tgtEl>
                                          <p:spTgt spid="3"/>
                                        </p:tgtEl>
                                        <p:attrNameLst>
                                          <p:attrName>style.visibility</p:attrName>
                                        </p:attrNameLst>
                                      </p:cBhvr>
                                      <p:to>
                                        <p:strVal val="hidden"/>
                                      </p:to>
                                    </p:set>
                                  </p:childTnLst>
                                </p:cTn>
                              </p:par>
                              <p:par>
                                <p:cTn id="30" presetID="23" presetClass="exit" presetSubtype="544" fill="hold" nodeType="withEffect">
                                  <p:stCondLst>
                                    <p:cond delay="0"/>
                                  </p:stCondLst>
                                  <p:childTnLst>
                                    <p:anim calcmode="lin" valueType="num">
                                      <p:cBhvr>
                                        <p:cTn id="31" dur="2000"/>
                                        <p:tgtEl>
                                          <p:spTgt spid="4"/>
                                        </p:tgtEl>
                                        <p:attrNameLst>
                                          <p:attrName>ppt_w</p:attrName>
                                        </p:attrNameLst>
                                      </p:cBhvr>
                                      <p:tavLst>
                                        <p:tav tm="0">
                                          <p:val>
                                            <p:strVal val="ppt_w"/>
                                          </p:val>
                                        </p:tav>
                                        <p:tav tm="100000">
                                          <p:val>
                                            <p:fltVal val="0"/>
                                          </p:val>
                                        </p:tav>
                                      </p:tavLst>
                                    </p:anim>
                                    <p:anim calcmode="lin" valueType="num">
                                      <p:cBhvr>
                                        <p:cTn id="32" dur="2000"/>
                                        <p:tgtEl>
                                          <p:spTgt spid="4"/>
                                        </p:tgtEl>
                                        <p:attrNameLst>
                                          <p:attrName>ppt_h</p:attrName>
                                        </p:attrNameLst>
                                      </p:cBhvr>
                                      <p:tavLst>
                                        <p:tav tm="0">
                                          <p:val>
                                            <p:strVal val="ppt_h"/>
                                          </p:val>
                                        </p:tav>
                                        <p:tav tm="100000">
                                          <p:val>
                                            <p:fltVal val="0"/>
                                          </p:val>
                                        </p:tav>
                                      </p:tavLst>
                                    </p:anim>
                                    <p:anim calcmode="lin" valueType="num">
                                      <p:cBhvr>
                                        <p:cTn id="33" dur="2000"/>
                                        <p:tgtEl>
                                          <p:spTgt spid="4"/>
                                        </p:tgtEl>
                                        <p:attrNameLst>
                                          <p:attrName>ppt_x</p:attrName>
                                        </p:attrNameLst>
                                      </p:cBhvr>
                                      <p:tavLst>
                                        <p:tav tm="0">
                                          <p:val>
                                            <p:strVal val="ppt_x"/>
                                          </p:val>
                                        </p:tav>
                                        <p:tav tm="100000">
                                          <p:val>
                                            <p:fltVal val="0.5"/>
                                          </p:val>
                                        </p:tav>
                                      </p:tavLst>
                                    </p:anim>
                                    <p:anim calcmode="lin" valueType="num">
                                      <p:cBhvr>
                                        <p:cTn id="34" dur="2000"/>
                                        <p:tgtEl>
                                          <p:spTgt spid="4"/>
                                        </p:tgtEl>
                                        <p:attrNameLst>
                                          <p:attrName>ppt_y</p:attrName>
                                        </p:attrNameLst>
                                      </p:cBhvr>
                                      <p:tavLst>
                                        <p:tav tm="0">
                                          <p:val>
                                            <p:strVal val="ppt_y"/>
                                          </p:val>
                                        </p:tav>
                                        <p:tav tm="100000">
                                          <p:val>
                                            <p:fltVal val="0.5"/>
                                          </p:val>
                                        </p:tav>
                                      </p:tavLst>
                                    </p:anim>
                                    <p:set>
                                      <p:cBhvr>
                                        <p:cTn id="35" dur="1" fill="hold">
                                          <p:stCondLst>
                                            <p:cond delay="1999"/>
                                          </p:stCondLst>
                                        </p:cTn>
                                        <p:tgtEl>
                                          <p:spTgt spid="4"/>
                                        </p:tgtEl>
                                        <p:attrNameLst>
                                          <p:attrName>style.visibility</p:attrName>
                                        </p:attrNameLst>
                                      </p:cBhvr>
                                      <p:to>
                                        <p:strVal val="hidden"/>
                                      </p:to>
                                    </p:set>
                                  </p:childTnLst>
                                </p:cTn>
                              </p:par>
                              <p:par>
                                <p:cTn id="36" presetID="8" presetClass="emph" presetSubtype="0" fill="hold" nodeType="withEffect">
                                  <p:stCondLst>
                                    <p:cond delay="0"/>
                                  </p:stCondLst>
                                  <p:childTnLst>
                                    <p:animRot by="-21600000">
                                      <p:cBhvr>
                                        <p:cTn id="37" dur="2000" fill="hold"/>
                                        <p:tgtEl>
                                          <p:spTgt spid="3"/>
                                        </p:tgtEl>
                                        <p:attrNameLst>
                                          <p:attrName>r</p:attrName>
                                        </p:attrNameLst>
                                      </p:cBhvr>
                                    </p:animRot>
                                  </p:childTnLst>
                                </p:cTn>
                              </p:par>
                              <p:par>
                                <p:cTn id="38" presetID="8" presetClass="emph" presetSubtype="0" fill="hold" nodeType="withEffect">
                                  <p:stCondLst>
                                    <p:cond delay="0"/>
                                  </p:stCondLst>
                                  <p:childTnLst>
                                    <p:animRot by="21600000">
                                      <p:cBhvr>
                                        <p:cTn id="39" dur="2000" fill="hold"/>
                                        <p:tgtEl>
                                          <p:spTgt spid="4"/>
                                        </p:tgtEl>
                                        <p:attrNameLst>
                                          <p:attrName>r</p:attrName>
                                        </p:attrNameLst>
                                      </p:cBhvr>
                                    </p:animRot>
                                  </p:childTnLst>
                                </p:cTn>
                              </p:par>
                              <p:par>
                                <p:cTn id="40" presetID="23" presetClass="entr" presetSubtype="288" fill="hold" nodeType="withEffect">
                                  <p:stCondLst>
                                    <p:cond delay="0"/>
                                  </p:stCondLst>
                                  <p:childTnLst>
                                    <p:set>
                                      <p:cBhvr>
                                        <p:cTn id="41" dur="1" fill="hold">
                                          <p:stCondLst>
                                            <p:cond delay="0"/>
                                          </p:stCondLst>
                                        </p:cTn>
                                        <p:tgtEl>
                                          <p:spTgt spid="2"/>
                                        </p:tgtEl>
                                        <p:attrNameLst>
                                          <p:attrName>style.visibility</p:attrName>
                                        </p:attrNameLst>
                                      </p:cBhvr>
                                      <p:to>
                                        <p:strVal val="visible"/>
                                      </p:to>
                                    </p:set>
                                    <p:anim calcmode="lin" valueType="num">
                                      <p:cBhvr>
                                        <p:cTn id="42" dur="2000" fill="hold"/>
                                        <p:tgtEl>
                                          <p:spTgt spid="2"/>
                                        </p:tgtEl>
                                        <p:attrNameLst>
                                          <p:attrName>ppt_w</p:attrName>
                                        </p:attrNameLst>
                                      </p:cBhvr>
                                      <p:tavLst>
                                        <p:tav tm="0">
                                          <p:val>
                                            <p:strVal val="4/3*#ppt_w"/>
                                          </p:val>
                                        </p:tav>
                                        <p:tav tm="100000">
                                          <p:val>
                                            <p:strVal val="#ppt_w"/>
                                          </p:val>
                                        </p:tav>
                                      </p:tavLst>
                                    </p:anim>
                                    <p:anim calcmode="lin" valueType="num">
                                      <p:cBhvr>
                                        <p:cTn id="43" dur="2000" fill="hold"/>
                                        <p:tgtEl>
                                          <p:spTgt spid="2"/>
                                        </p:tgtEl>
                                        <p:attrNameLst>
                                          <p:attrName>ppt_h</p:attrName>
                                        </p:attrNameLst>
                                      </p:cBhvr>
                                      <p:tavLst>
                                        <p:tav tm="0">
                                          <p:val>
                                            <p:strVal val="4/3*#ppt_h"/>
                                          </p:val>
                                        </p:tav>
                                        <p:tav tm="100000">
                                          <p:val>
                                            <p:strVal val="#ppt_h"/>
                                          </p:val>
                                        </p:tav>
                                      </p:tavLst>
                                    </p:anim>
                                  </p:childTnLst>
                                </p:cTn>
                              </p:par>
                              <p:par>
                                <p:cTn id="44" presetID="21" presetClass="entr" presetSubtype="8" fill="hold" nodeType="withEffect">
                                  <p:stCondLst>
                                    <p:cond delay="0"/>
                                  </p:stCondLst>
                                  <p:childTnLst>
                                    <p:set>
                                      <p:cBhvr>
                                        <p:cTn id="45" dur="1" fill="hold">
                                          <p:stCondLst>
                                            <p:cond delay="0"/>
                                          </p:stCondLst>
                                        </p:cTn>
                                        <p:tgtEl>
                                          <p:spTgt spid="2"/>
                                        </p:tgtEl>
                                        <p:attrNameLst>
                                          <p:attrName>style.visibility</p:attrName>
                                        </p:attrNameLst>
                                      </p:cBhvr>
                                      <p:to>
                                        <p:strVal val="visible"/>
                                      </p:to>
                                    </p:set>
                                    <p:animEffect transition="in" filter="wheel(8)">
                                      <p:cBhvr>
                                        <p:cTn id="46"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29.xml><?xml version="1.0" encoding="utf-8"?>
<p:sld xmlns:a="http://schemas.openxmlformats.org/drawingml/2006/main" xmlns:r="http://schemas.openxmlformats.org/officeDocument/2006/relationships" xmlns:p="http://schemas.openxmlformats.org/presentationml/2006/main">
  <p:cSld>
    <p:bg>
      <p:bgPr>
        <a:gradFill>
          <a:gsLst>
            <a:gs pos="0">
              <a:schemeClr val="bg1"/>
            </a:gs>
            <a:gs pos="50000">
              <a:srgbClr val="DE2AD5">
                <a:shade val="67500"/>
                <a:satMod val="115000"/>
              </a:srgbClr>
            </a:gs>
            <a:gs pos="100000">
              <a:srgbClr val="DE2AD5">
                <a:shade val="100000"/>
                <a:satMod val="115000"/>
              </a:srgbClr>
            </a:gs>
          </a:gsLst>
          <a:lin ang="16200000" scaled="1"/>
        </a:gradFill>
        <a:effectLst/>
      </p:bgPr>
    </p:bg>
    <p:spTree>
      <p:nvGrpSpPr>
        <p:cNvPr id="1" name=""/>
        <p:cNvGrpSpPr/>
        <p:nvPr/>
      </p:nvGrpSpPr>
      <p:grpSpPr>
        <a:xfrm>
          <a:off x="0" y="0"/>
          <a:ext cx="0" cy="0"/>
          <a:chOff x="0" y="0"/>
          <a:chExt cx="0" cy="0"/>
        </a:xfrm>
      </p:grpSpPr>
      <p:pic>
        <p:nvPicPr>
          <p:cNvPr id="2" name="1 Imagen" descr="descarga (3).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4" name="3 Cheurón"/>
          <p:cNvSpPr/>
          <p:nvPr/>
        </p:nvSpPr>
        <p:spPr>
          <a:xfrm rot="16200000">
            <a:off x="1678761" y="1321585"/>
            <a:ext cx="1142976" cy="1785918"/>
          </a:xfrm>
          <a:prstGeom prst="chevron">
            <a:avLst>
              <a:gd name="adj" fmla="val 75000"/>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5" name="4 Cheurón"/>
          <p:cNvSpPr/>
          <p:nvPr/>
        </p:nvSpPr>
        <p:spPr>
          <a:xfrm rot="5400000">
            <a:off x="1607323" y="1964513"/>
            <a:ext cx="1142976" cy="1785918"/>
          </a:xfrm>
          <a:prstGeom prst="chevron">
            <a:avLst>
              <a:gd name="adj" fmla="val 75000"/>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 name="5 Cheurón"/>
          <p:cNvSpPr/>
          <p:nvPr/>
        </p:nvSpPr>
        <p:spPr>
          <a:xfrm rot="16200000">
            <a:off x="2893207" y="1321585"/>
            <a:ext cx="1142976" cy="1785918"/>
          </a:xfrm>
          <a:prstGeom prst="chevron">
            <a:avLst>
              <a:gd name="adj" fmla="val 75000"/>
            </a:avLst>
          </a:prstGeom>
          <a:blipFill>
            <a:blip r:embed="rId3">
              <a:lum bright="2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 name="6 Cheurón"/>
          <p:cNvSpPr/>
          <p:nvPr/>
        </p:nvSpPr>
        <p:spPr>
          <a:xfrm rot="5400000">
            <a:off x="2821769" y="1964513"/>
            <a:ext cx="1142976" cy="1785918"/>
          </a:xfrm>
          <a:prstGeom prst="chevron">
            <a:avLst>
              <a:gd name="adj" fmla="val 75000"/>
            </a:avLst>
          </a:prstGeom>
          <a:blipFill>
            <a:blip r:embed="rId3">
              <a:lum bright="2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8" name="7 Cheurón"/>
          <p:cNvSpPr/>
          <p:nvPr/>
        </p:nvSpPr>
        <p:spPr>
          <a:xfrm rot="16200000">
            <a:off x="4071966" y="1285866"/>
            <a:ext cx="1142976" cy="1857356"/>
          </a:xfrm>
          <a:prstGeom prst="chevron">
            <a:avLst>
              <a:gd name="adj" fmla="val 75000"/>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9" name="8 Cheurón"/>
          <p:cNvSpPr/>
          <p:nvPr/>
        </p:nvSpPr>
        <p:spPr>
          <a:xfrm rot="5400000">
            <a:off x="4000528" y="1928794"/>
            <a:ext cx="1142976" cy="1857356"/>
          </a:xfrm>
          <a:prstGeom prst="chevron">
            <a:avLst>
              <a:gd name="adj" fmla="val 75000"/>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0" name="9 Cheurón"/>
          <p:cNvSpPr/>
          <p:nvPr/>
        </p:nvSpPr>
        <p:spPr>
          <a:xfrm rot="16200000">
            <a:off x="5286396" y="1285850"/>
            <a:ext cx="1142976" cy="1857388"/>
          </a:xfrm>
          <a:prstGeom prst="chevron">
            <a:avLst>
              <a:gd name="adj" fmla="val 75000"/>
            </a:avLst>
          </a:prstGeom>
          <a:blipFill>
            <a:blip r:embed="rId3">
              <a:lum bright="2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1" name="10 Cheurón"/>
          <p:cNvSpPr/>
          <p:nvPr/>
        </p:nvSpPr>
        <p:spPr>
          <a:xfrm rot="5400000">
            <a:off x="5214958" y="1928778"/>
            <a:ext cx="1142976" cy="1857388"/>
          </a:xfrm>
          <a:prstGeom prst="chevron">
            <a:avLst>
              <a:gd name="adj" fmla="val 75000"/>
            </a:avLst>
          </a:prstGeom>
          <a:blipFill>
            <a:blip r:embed="rId3">
              <a:lum bright="2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2" name="11 Cheurón"/>
          <p:cNvSpPr/>
          <p:nvPr/>
        </p:nvSpPr>
        <p:spPr>
          <a:xfrm rot="16200000">
            <a:off x="6786578" y="1285866"/>
            <a:ext cx="1142976" cy="1857356"/>
          </a:xfrm>
          <a:prstGeom prst="chevron">
            <a:avLst>
              <a:gd name="adj" fmla="val 75000"/>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3" name="12 Cheurón"/>
          <p:cNvSpPr/>
          <p:nvPr/>
        </p:nvSpPr>
        <p:spPr>
          <a:xfrm rot="5400000">
            <a:off x="6715140" y="1928794"/>
            <a:ext cx="1142976" cy="1857356"/>
          </a:xfrm>
          <a:prstGeom prst="chevron">
            <a:avLst>
              <a:gd name="adj" fmla="val 75000"/>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4" name="13 Cheurón"/>
          <p:cNvSpPr/>
          <p:nvPr/>
        </p:nvSpPr>
        <p:spPr>
          <a:xfrm rot="16200000">
            <a:off x="1678761" y="821519"/>
            <a:ext cx="1142976" cy="1785918"/>
          </a:xfrm>
          <a:prstGeom prst="chevron">
            <a:avLst>
              <a:gd name="adj" fmla="val 75000"/>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5" name="14 Cheurón"/>
          <p:cNvSpPr/>
          <p:nvPr/>
        </p:nvSpPr>
        <p:spPr>
          <a:xfrm rot="16200000">
            <a:off x="2893207" y="821519"/>
            <a:ext cx="1142976" cy="1785918"/>
          </a:xfrm>
          <a:prstGeom prst="chevron">
            <a:avLst>
              <a:gd name="adj" fmla="val 75000"/>
            </a:avLst>
          </a:prstGeom>
          <a:blipFill>
            <a:blip r:embed="rId3">
              <a:lum bright="2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6" name="15 Cheurón"/>
          <p:cNvSpPr/>
          <p:nvPr/>
        </p:nvSpPr>
        <p:spPr>
          <a:xfrm rot="16200000">
            <a:off x="4071966" y="785800"/>
            <a:ext cx="1142976" cy="1857356"/>
          </a:xfrm>
          <a:prstGeom prst="chevron">
            <a:avLst>
              <a:gd name="adj" fmla="val 75000"/>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7" name="16 Cheurón"/>
          <p:cNvSpPr/>
          <p:nvPr/>
        </p:nvSpPr>
        <p:spPr>
          <a:xfrm rot="16200000">
            <a:off x="5286396" y="785784"/>
            <a:ext cx="1142976" cy="1857388"/>
          </a:xfrm>
          <a:prstGeom prst="chevron">
            <a:avLst>
              <a:gd name="adj" fmla="val 75000"/>
            </a:avLst>
          </a:prstGeom>
          <a:blipFill>
            <a:blip r:embed="rId3">
              <a:lum bright="2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8" name="17 Cheurón"/>
          <p:cNvSpPr/>
          <p:nvPr/>
        </p:nvSpPr>
        <p:spPr>
          <a:xfrm rot="16200000">
            <a:off x="6786578" y="785800"/>
            <a:ext cx="1142976" cy="1857356"/>
          </a:xfrm>
          <a:prstGeom prst="chevron">
            <a:avLst>
              <a:gd name="adj" fmla="val 75000"/>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9" name="18 Cheurón"/>
          <p:cNvSpPr/>
          <p:nvPr/>
        </p:nvSpPr>
        <p:spPr>
          <a:xfrm rot="16200000">
            <a:off x="1678761" y="250015"/>
            <a:ext cx="1142976" cy="1785918"/>
          </a:xfrm>
          <a:prstGeom prst="chevron">
            <a:avLst>
              <a:gd name="adj" fmla="val 75000"/>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0" name="19 Cheurón"/>
          <p:cNvSpPr/>
          <p:nvPr/>
        </p:nvSpPr>
        <p:spPr>
          <a:xfrm rot="16200000">
            <a:off x="2893207" y="250015"/>
            <a:ext cx="1142976" cy="1785918"/>
          </a:xfrm>
          <a:prstGeom prst="chevron">
            <a:avLst>
              <a:gd name="adj" fmla="val 75000"/>
            </a:avLst>
          </a:prstGeom>
          <a:blipFill>
            <a:blip r:embed="rId3">
              <a:lum bright="2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1" name="20 Cheurón"/>
          <p:cNvSpPr/>
          <p:nvPr/>
        </p:nvSpPr>
        <p:spPr>
          <a:xfrm rot="16200000">
            <a:off x="4071966" y="214296"/>
            <a:ext cx="1142976" cy="1857356"/>
          </a:xfrm>
          <a:prstGeom prst="chevron">
            <a:avLst>
              <a:gd name="adj" fmla="val 75000"/>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2" name="21 Cheurón"/>
          <p:cNvSpPr/>
          <p:nvPr/>
        </p:nvSpPr>
        <p:spPr>
          <a:xfrm rot="16200000">
            <a:off x="5286396" y="214280"/>
            <a:ext cx="1142976" cy="1857388"/>
          </a:xfrm>
          <a:prstGeom prst="chevron">
            <a:avLst>
              <a:gd name="adj" fmla="val 75000"/>
            </a:avLst>
          </a:prstGeom>
          <a:blipFill>
            <a:blip r:embed="rId3">
              <a:lum bright="2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3" name="22 Cheurón"/>
          <p:cNvSpPr/>
          <p:nvPr/>
        </p:nvSpPr>
        <p:spPr>
          <a:xfrm rot="16200000">
            <a:off x="6786578" y="214296"/>
            <a:ext cx="1142976" cy="1857356"/>
          </a:xfrm>
          <a:prstGeom prst="chevron">
            <a:avLst>
              <a:gd name="adj" fmla="val 75000"/>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4" name="23 Cheurón"/>
          <p:cNvSpPr/>
          <p:nvPr/>
        </p:nvSpPr>
        <p:spPr>
          <a:xfrm rot="16200000">
            <a:off x="1678761" y="-178595"/>
            <a:ext cx="1142976" cy="1785918"/>
          </a:xfrm>
          <a:prstGeom prst="chevron">
            <a:avLst>
              <a:gd name="adj" fmla="val 75000"/>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5" name="24 Cheurón"/>
          <p:cNvSpPr/>
          <p:nvPr/>
        </p:nvSpPr>
        <p:spPr>
          <a:xfrm rot="16200000">
            <a:off x="2893207" y="-178595"/>
            <a:ext cx="1142976" cy="1785918"/>
          </a:xfrm>
          <a:prstGeom prst="chevron">
            <a:avLst>
              <a:gd name="adj" fmla="val 75000"/>
            </a:avLst>
          </a:prstGeom>
          <a:blipFill>
            <a:blip r:embed="rId3">
              <a:lum bright="2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6" name="25 Cheurón"/>
          <p:cNvSpPr/>
          <p:nvPr/>
        </p:nvSpPr>
        <p:spPr>
          <a:xfrm rot="16200000">
            <a:off x="4071966" y="-214314"/>
            <a:ext cx="1142976" cy="1857356"/>
          </a:xfrm>
          <a:prstGeom prst="chevron">
            <a:avLst>
              <a:gd name="adj" fmla="val 75000"/>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7" name="26 Cheurón"/>
          <p:cNvSpPr/>
          <p:nvPr/>
        </p:nvSpPr>
        <p:spPr>
          <a:xfrm rot="16200000">
            <a:off x="5286396" y="-214330"/>
            <a:ext cx="1142976" cy="1857388"/>
          </a:xfrm>
          <a:prstGeom prst="chevron">
            <a:avLst>
              <a:gd name="adj" fmla="val 75000"/>
            </a:avLst>
          </a:prstGeom>
          <a:blipFill>
            <a:blip r:embed="rId3">
              <a:lum bright="2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8" name="27 Cheurón"/>
          <p:cNvSpPr/>
          <p:nvPr/>
        </p:nvSpPr>
        <p:spPr>
          <a:xfrm rot="16200000">
            <a:off x="6786578" y="-214314"/>
            <a:ext cx="1142976" cy="1857356"/>
          </a:xfrm>
          <a:prstGeom prst="chevron">
            <a:avLst>
              <a:gd name="adj" fmla="val 75000"/>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9" name="28 Cheurón"/>
          <p:cNvSpPr/>
          <p:nvPr/>
        </p:nvSpPr>
        <p:spPr>
          <a:xfrm rot="5400000">
            <a:off x="1607323" y="2536017"/>
            <a:ext cx="1142976" cy="1785918"/>
          </a:xfrm>
          <a:prstGeom prst="chevron">
            <a:avLst>
              <a:gd name="adj" fmla="val 75000"/>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0" name="29 Cheurón"/>
          <p:cNvSpPr/>
          <p:nvPr/>
        </p:nvSpPr>
        <p:spPr>
          <a:xfrm rot="5400000">
            <a:off x="2821769" y="2536017"/>
            <a:ext cx="1142976" cy="1785918"/>
          </a:xfrm>
          <a:prstGeom prst="chevron">
            <a:avLst>
              <a:gd name="adj" fmla="val 75000"/>
            </a:avLst>
          </a:prstGeom>
          <a:blipFill>
            <a:blip r:embed="rId3">
              <a:lum bright="2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1" name="30 Cheurón"/>
          <p:cNvSpPr/>
          <p:nvPr/>
        </p:nvSpPr>
        <p:spPr>
          <a:xfrm rot="5400000">
            <a:off x="4000528" y="2500298"/>
            <a:ext cx="1142976" cy="1857356"/>
          </a:xfrm>
          <a:prstGeom prst="chevron">
            <a:avLst>
              <a:gd name="adj" fmla="val 75000"/>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2" name="31 Cheurón"/>
          <p:cNvSpPr/>
          <p:nvPr/>
        </p:nvSpPr>
        <p:spPr>
          <a:xfrm rot="5400000">
            <a:off x="5214958" y="2500282"/>
            <a:ext cx="1142976" cy="1857388"/>
          </a:xfrm>
          <a:prstGeom prst="chevron">
            <a:avLst>
              <a:gd name="adj" fmla="val 75000"/>
            </a:avLst>
          </a:prstGeom>
          <a:blipFill>
            <a:blip r:embed="rId3">
              <a:lum bright="2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3" name="32 Cheurón"/>
          <p:cNvSpPr/>
          <p:nvPr/>
        </p:nvSpPr>
        <p:spPr>
          <a:xfrm rot="5400000">
            <a:off x="6715140" y="2500298"/>
            <a:ext cx="1142976" cy="1857356"/>
          </a:xfrm>
          <a:prstGeom prst="chevron">
            <a:avLst>
              <a:gd name="adj" fmla="val 75000"/>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4" name="33 Cheurón"/>
          <p:cNvSpPr/>
          <p:nvPr/>
        </p:nvSpPr>
        <p:spPr>
          <a:xfrm rot="5400000">
            <a:off x="1607323" y="3036083"/>
            <a:ext cx="1142976" cy="1785918"/>
          </a:xfrm>
          <a:prstGeom prst="chevron">
            <a:avLst>
              <a:gd name="adj" fmla="val 75000"/>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5" name="34 Cheurón"/>
          <p:cNvSpPr/>
          <p:nvPr/>
        </p:nvSpPr>
        <p:spPr>
          <a:xfrm rot="5400000">
            <a:off x="2821769" y="3036083"/>
            <a:ext cx="1142976" cy="1785918"/>
          </a:xfrm>
          <a:prstGeom prst="chevron">
            <a:avLst>
              <a:gd name="adj" fmla="val 75000"/>
            </a:avLst>
          </a:prstGeom>
          <a:blipFill>
            <a:blip r:embed="rId3">
              <a:lum bright="2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6" name="35 Cheurón"/>
          <p:cNvSpPr/>
          <p:nvPr/>
        </p:nvSpPr>
        <p:spPr>
          <a:xfrm rot="5400000">
            <a:off x="4000528" y="3000364"/>
            <a:ext cx="1142976" cy="1857356"/>
          </a:xfrm>
          <a:prstGeom prst="chevron">
            <a:avLst>
              <a:gd name="adj" fmla="val 75000"/>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7" name="36 Cheurón"/>
          <p:cNvSpPr/>
          <p:nvPr/>
        </p:nvSpPr>
        <p:spPr>
          <a:xfrm rot="5400000">
            <a:off x="5214958" y="3000348"/>
            <a:ext cx="1142976" cy="1857388"/>
          </a:xfrm>
          <a:prstGeom prst="chevron">
            <a:avLst>
              <a:gd name="adj" fmla="val 75000"/>
            </a:avLst>
          </a:prstGeom>
          <a:blipFill>
            <a:blip r:embed="rId3">
              <a:lum bright="2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8" name="37 Cheurón"/>
          <p:cNvSpPr/>
          <p:nvPr/>
        </p:nvSpPr>
        <p:spPr>
          <a:xfrm rot="5400000">
            <a:off x="6715140" y="3000364"/>
            <a:ext cx="1142976" cy="1857356"/>
          </a:xfrm>
          <a:prstGeom prst="chevron">
            <a:avLst>
              <a:gd name="adj" fmla="val 75000"/>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9" name="38 Cheurón"/>
          <p:cNvSpPr/>
          <p:nvPr/>
        </p:nvSpPr>
        <p:spPr>
          <a:xfrm rot="5400000">
            <a:off x="1607323" y="3464725"/>
            <a:ext cx="1142976" cy="1785918"/>
          </a:xfrm>
          <a:prstGeom prst="chevron">
            <a:avLst>
              <a:gd name="adj" fmla="val 75000"/>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40" name="39 Cheurón"/>
          <p:cNvSpPr/>
          <p:nvPr/>
        </p:nvSpPr>
        <p:spPr>
          <a:xfrm rot="5400000">
            <a:off x="2821769" y="3464725"/>
            <a:ext cx="1142976" cy="1785918"/>
          </a:xfrm>
          <a:prstGeom prst="chevron">
            <a:avLst>
              <a:gd name="adj" fmla="val 75000"/>
            </a:avLst>
          </a:prstGeom>
          <a:blipFill>
            <a:blip r:embed="rId3">
              <a:lum bright="2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41" name="40 Cheurón"/>
          <p:cNvSpPr/>
          <p:nvPr/>
        </p:nvSpPr>
        <p:spPr>
          <a:xfrm rot="5400000">
            <a:off x="4000528" y="3429006"/>
            <a:ext cx="1142976" cy="1857356"/>
          </a:xfrm>
          <a:prstGeom prst="chevron">
            <a:avLst>
              <a:gd name="adj" fmla="val 75000"/>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42" name="41 Cheurón"/>
          <p:cNvSpPr/>
          <p:nvPr/>
        </p:nvSpPr>
        <p:spPr>
          <a:xfrm rot="5400000">
            <a:off x="5214958" y="3428990"/>
            <a:ext cx="1142976" cy="1857388"/>
          </a:xfrm>
          <a:prstGeom prst="chevron">
            <a:avLst>
              <a:gd name="adj" fmla="val 75000"/>
            </a:avLst>
          </a:prstGeom>
          <a:blipFill>
            <a:blip r:embed="rId3">
              <a:lum bright="2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43" name="42 Cheurón"/>
          <p:cNvSpPr/>
          <p:nvPr/>
        </p:nvSpPr>
        <p:spPr>
          <a:xfrm rot="5400000">
            <a:off x="6715140" y="3429006"/>
            <a:ext cx="1142976" cy="1857356"/>
          </a:xfrm>
          <a:prstGeom prst="chevron">
            <a:avLst>
              <a:gd name="adj" fmla="val 75000"/>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44" name="43 Rectángulo"/>
          <p:cNvSpPr/>
          <p:nvPr/>
        </p:nvSpPr>
        <p:spPr>
          <a:xfrm>
            <a:off x="-357222" y="-357208"/>
            <a:ext cx="9929882" cy="6357982"/>
          </a:xfrm>
          <a:prstGeom prst="rect">
            <a:avLst/>
          </a:prstGeom>
          <a:blipFill>
            <a:blip r:embed="rId4"/>
            <a:stretch>
              <a:fillRect/>
            </a:stretch>
          </a:blip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44"/>
                                        </p:tgtEl>
                                        <p:attrNameLst>
                                          <p:attrName>style.visibility</p:attrName>
                                        </p:attrNameLst>
                                      </p:cBhvr>
                                      <p:to>
                                        <p:strVal val="hidden"/>
                                      </p:to>
                                    </p:set>
                                  </p:childTnLst>
                                </p:cTn>
                              </p:par>
                              <p:par>
                                <p:cTn id="7" presetID="2" presetClass="entr" presetSubtype="4" fill="hold" grpId="0" nodeType="withEffect">
                                  <p:stCondLst>
                                    <p:cond delay="0"/>
                                  </p:stCondLst>
                                  <p:childTnLst>
                                    <p:set>
                                      <p:cBhvr>
                                        <p:cTn id="8" dur="1" fill="hold">
                                          <p:stCondLst>
                                            <p:cond delay="0"/>
                                          </p:stCondLst>
                                        </p:cTn>
                                        <p:tgtEl>
                                          <p:spTgt spid="4"/>
                                        </p:tgtEl>
                                        <p:attrNameLst>
                                          <p:attrName>style.visibility</p:attrName>
                                        </p:attrNameLst>
                                      </p:cBhvr>
                                      <p:to>
                                        <p:strVal val="visible"/>
                                      </p:to>
                                    </p:set>
                                    <p:anim calcmode="lin" valueType="num">
                                      <p:cBhvr additive="base">
                                        <p:cTn id="9" dur="3000" fill="hold"/>
                                        <p:tgtEl>
                                          <p:spTgt spid="4"/>
                                        </p:tgtEl>
                                        <p:attrNameLst>
                                          <p:attrName>ppt_x</p:attrName>
                                        </p:attrNameLst>
                                      </p:cBhvr>
                                      <p:tavLst>
                                        <p:tav tm="0">
                                          <p:val>
                                            <p:strVal val="#ppt_x"/>
                                          </p:val>
                                        </p:tav>
                                        <p:tav tm="100000">
                                          <p:val>
                                            <p:strVal val="#ppt_x"/>
                                          </p:val>
                                        </p:tav>
                                      </p:tavLst>
                                    </p:anim>
                                    <p:anim calcmode="lin" valueType="num">
                                      <p:cBhvr additive="base">
                                        <p:cTn id="10" dur="3000" fill="hold"/>
                                        <p:tgtEl>
                                          <p:spTgt spid="4"/>
                                        </p:tgtEl>
                                        <p:attrNameLst>
                                          <p:attrName>ppt_y</p:attrName>
                                        </p:attrNameLst>
                                      </p:cBhvr>
                                      <p:tavLst>
                                        <p:tav tm="0">
                                          <p:val>
                                            <p:strVal val="1+#ppt_h/2"/>
                                          </p:val>
                                        </p:tav>
                                        <p:tav tm="100000">
                                          <p:val>
                                            <p:strVal val="#ppt_y"/>
                                          </p:val>
                                        </p:tav>
                                      </p:tavLst>
                                    </p:anim>
                                  </p:childTnLst>
                                </p:cTn>
                              </p:par>
                              <p:par>
                                <p:cTn id="11" presetID="2" presetClass="entr" presetSubtype="4" fill="hold" grpId="0" nodeType="withEffect">
                                  <p:stCondLst>
                                    <p:cond delay="0"/>
                                  </p:stCondLst>
                                  <p:childTnLst>
                                    <p:set>
                                      <p:cBhvr>
                                        <p:cTn id="12" dur="1" fill="hold">
                                          <p:stCondLst>
                                            <p:cond delay="0"/>
                                          </p:stCondLst>
                                        </p:cTn>
                                        <p:tgtEl>
                                          <p:spTgt spid="6"/>
                                        </p:tgtEl>
                                        <p:attrNameLst>
                                          <p:attrName>style.visibility</p:attrName>
                                        </p:attrNameLst>
                                      </p:cBhvr>
                                      <p:to>
                                        <p:strVal val="visible"/>
                                      </p:to>
                                    </p:set>
                                    <p:anim calcmode="lin" valueType="num">
                                      <p:cBhvr additive="base">
                                        <p:cTn id="13" dur="3000" fill="hold"/>
                                        <p:tgtEl>
                                          <p:spTgt spid="6"/>
                                        </p:tgtEl>
                                        <p:attrNameLst>
                                          <p:attrName>ppt_x</p:attrName>
                                        </p:attrNameLst>
                                      </p:cBhvr>
                                      <p:tavLst>
                                        <p:tav tm="0">
                                          <p:val>
                                            <p:strVal val="#ppt_x"/>
                                          </p:val>
                                        </p:tav>
                                        <p:tav tm="100000">
                                          <p:val>
                                            <p:strVal val="#ppt_x"/>
                                          </p:val>
                                        </p:tav>
                                      </p:tavLst>
                                    </p:anim>
                                    <p:anim calcmode="lin" valueType="num">
                                      <p:cBhvr additive="base">
                                        <p:cTn id="14" dur="3000" fill="hold"/>
                                        <p:tgtEl>
                                          <p:spTgt spid="6"/>
                                        </p:tgtEl>
                                        <p:attrNameLst>
                                          <p:attrName>ppt_y</p:attrName>
                                        </p:attrNameLst>
                                      </p:cBhvr>
                                      <p:tavLst>
                                        <p:tav tm="0">
                                          <p:val>
                                            <p:strVal val="1+#ppt_h/2"/>
                                          </p:val>
                                        </p:tav>
                                        <p:tav tm="100000">
                                          <p:val>
                                            <p:strVal val="#ppt_y"/>
                                          </p:val>
                                        </p:tav>
                                      </p:tavLst>
                                    </p:anim>
                                  </p:childTnLst>
                                </p:cTn>
                              </p:par>
                              <p:par>
                                <p:cTn id="15" presetID="2" presetClass="entr" presetSubtype="4" fill="hold" grpId="0" nodeType="withEffect">
                                  <p:stCondLst>
                                    <p:cond delay="0"/>
                                  </p:stCondLst>
                                  <p:childTnLst>
                                    <p:set>
                                      <p:cBhvr>
                                        <p:cTn id="16" dur="1" fill="hold">
                                          <p:stCondLst>
                                            <p:cond delay="0"/>
                                          </p:stCondLst>
                                        </p:cTn>
                                        <p:tgtEl>
                                          <p:spTgt spid="8"/>
                                        </p:tgtEl>
                                        <p:attrNameLst>
                                          <p:attrName>style.visibility</p:attrName>
                                        </p:attrNameLst>
                                      </p:cBhvr>
                                      <p:to>
                                        <p:strVal val="visible"/>
                                      </p:to>
                                    </p:set>
                                    <p:anim calcmode="lin" valueType="num">
                                      <p:cBhvr additive="base">
                                        <p:cTn id="17" dur="3000" fill="hold"/>
                                        <p:tgtEl>
                                          <p:spTgt spid="8"/>
                                        </p:tgtEl>
                                        <p:attrNameLst>
                                          <p:attrName>ppt_x</p:attrName>
                                        </p:attrNameLst>
                                      </p:cBhvr>
                                      <p:tavLst>
                                        <p:tav tm="0">
                                          <p:val>
                                            <p:strVal val="#ppt_x"/>
                                          </p:val>
                                        </p:tav>
                                        <p:tav tm="100000">
                                          <p:val>
                                            <p:strVal val="#ppt_x"/>
                                          </p:val>
                                        </p:tav>
                                      </p:tavLst>
                                    </p:anim>
                                    <p:anim calcmode="lin" valueType="num">
                                      <p:cBhvr additive="base">
                                        <p:cTn id="18" dur="3000" fill="hold"/>
                                        <p:tgtEl>
                                          <p:spTgt spid="8"/>
                                        </p:tgtEl>
                                        <p:attrNameLst>
                                          <p:attrName>ppt_y</p:attrName>
                                        </p:attrNameLst>
                                      </p:cBhvr>
                                      <p:tavLst>
                                        <p:tav tm="0">
                                          <p:val>
                                            <p:strVal val="1+#ppt_h/2"/>
                                          </p:val>
                                        </p:tav>
                                        <p:tav tm="100000">
                                          <p:val>
                                            <p:strVal val="#ppt_y"/>
                                          </p:val>
                                        </p:tav>
                                      </p:tavLst>
                                    </p:anim>
                                  </p:childTnLst>
                                </p:cTn>
                              </p:par>
                              <p:par>
                                <p:cTn id="19" presetID="2" presetClass="entr" presetSubtype="4" fill="hold" grpId="0" nodeType="withEffect">
                                  <p:stCondLst>
                                    <p:cond delay="0"/>
                                  </p:stCondLst>
                                  <p:childTnLst>
                                    <p:set>
                                      <p:cBhvr>
                                        <p:cTn id="20" dur="1" fill="hold">
                                          <p:stCondLst>
                                            <p:cond delay="0"/>
                                          </p:stCondLst>
                                        </p:cTn>
                                        <p:tgtEl>
                                          <p:spTgt spid="10"/>
                                        </p:tgtEl>
                                        <p:attrNameLst>
                                          <p:attrName>style.visibility</p:attrName>
                                        </p:attrNameLst>
                                      </p:cBhvr>
                                      <p:to>
                                        <p:strVal val="visible"/>
                                      </p:to>
                                    </p:set>
                                    <p:anim calcmode="lin" valueType="num">
                                      <p:cBhvr additive="base">
                                        <p:cTn id="21" dur="3000" fill="hold"/>
                                        <p:tgtEl>
                                          <p:spTgt spid="10"/>
                                        </p:tgtEl>
                                        <p:attrNameLst>
                                          <p:attrName>ppt_x</p:attrName>
                                        </p:attrNameLst>
                                      </p:cBhvr>
                                      <p:tavLst>
                                        <p:tav tm="0">
                                          <p:val>
                                            <p:strVal val="#ppt_x"/>
                                          </p:val>
                                        </p:tav>
                                        <p:tav tm="100000">
                                          <p:val>
                                            <p:strVal val="#ppt_x"/>
                                          </p:val>
                                        </p:tav>
                                      </p:tavLst>
                                    </p:anim>
                                    <p:anim calcmode="lin" valueType="num">
                                      <p:cBhvr additive="base">
                                        <p:cTn id="22" dur="3000" fill="hold"/>
                                        <p:tgtEl>
                                          <p:spTgt spid="10"/>
                                        </p:tgtEl>
                                        <p:attrNameLst>
                                          <p:attrName>ppt_y</p:attrName>
                                        </p:attrNameLst>
                                      </p:cBhvr>
                                      <p:tavLst>
                                        <p:tav tm="0">
                                          <p:val>
                                            <p:strVal val="1+#ppt_h/2"/>
                                          </p:val>
                                        </p:tav>
                                        <p:tav tm="100000">
                                          <p:val>
                                            <p:strVal val="#ppt_y"/>
                                          </p:val>
                                        </p:tav>
                                      </p:tavLst>
                                    </p:anim>
                                  </p:childTnLst>
                                </p:cTn>
                              </p:par>
                              <p:par>
                                <p:cTn id="23" presetID="2" presetClass="entr" presetSubtype="4" fill="hold" grpId="0" nodeType="withEffect">
                                  <p:stCondLst>
                                    <p:cond delay="0"/>
                                  </p:stCondLst>
                                  <p:childTnLst>
                                    <p:set>
                                      <p:cBhvr>
                                        <p:cTn id="24" dur="1" fill="hold">
                                          <p:stCondLst>
                                            <p:cond delay="0"/>
                                          </p:stCondLst>
                                        </p:cTn>
                                        <p:tgtEl>
                                          <p:spTgt spid="12"/>
                                        </p:tgtEl>
                                        <p:attrNameLst>
                                          <p:attrName>style.visibility</p:attrName>
                                        </p:attrNameLst>
                                      </p:cBhvr>
                                      <p:to>
                                        <p:strVal val="visible"/>
                                      </p:to>
                                    </p:set>
                                    <p:anim calcmode="lin" valueType="num">
                                      <p:cBhvr additive="base">
                                        <p:cTn id="25" dur="3000" fill="hold"/>
                                        <p:tgtEl>
                                          <p:spTgt spid="12"/>
                                        </p:tgtEl>
                                        <p:attrNameLst>
                                          <p:attrName>ppt_x</p:attrName>
                                        </p:attrNameLst>
                                      </p:cBhvr>
                                      <p:tavLst>
                                        <p:tav tm="0">
                                          <p:val>
                                            <p:strVal val="#ppt_x"/>
                                          </p:val>
                                        </p:tav>
                                        <p:tav tm="100000">
                                          <p:val>
                                            <p:strVal val="#ppt_x"/>
                                          </p:val>
                                        </p:tav>
                                      </p:tavLst>
                                    </p:anim>
                                    <p:anim calcmode="lin" valueType="num">
                                      <p:cBhvr additive="base">
                                        <p:cTn id="26" dur="3000" fill="hold"/>
                                        <p:tgtEl>
                                          <p:spTgt spid="12"/>
                                        </p:tgtEl>
                                        <p:attrNameLst>
                                          <p:attrName>ppt_y</p:attrName>
                                        </p:attrNameLst>
                                      </p:cBhvr>
                                      <p:tavLst>
                                        <p:tav tm="0">
                                          <p:val>
                                            <p:strVal val="1+#ppt_h/2"/>
                                          </p:val>
                                        </p:tav>
                                        <p:tav tm="100000">
                                          <p:val>
                                            <p:strVal val="#ppt_y"/>
                                          </p:val>
                                        </p:tav>
                                      </p:tavLst>
                                    </p:anim>
                                  </p:childTnLst>
                                </p:cTn>
                              </p:par>
                              <p:par>
                                <p:cTn id="27" presetID="2" presetClass="entr" presetSubtype="4" fill="hold" grpId="0" nodeType="withEffect">
                                  <p:stCondLst>
                                    <p:cond delay="0"/>
                                  </p:stCondLst>
                                  <p:childTnLst>
                                    <p:set>
                                      <p:cBhvr>
                                        <p:cTn id="28" dur="1" fill="hold">
                                          <p:stCondLst>
                                            <p:cond delay="0"/>
                                          </p:stCondLst>
                                        </p:cTn>
                                        <p:tgtEl>
                                          <p:spTgt spid="14"/>
                                        </p:tgtEl>
                                        <p:attrNameLst>
                                          <p:attrName>style.visibility</p:attrName>
                                        </p:attrNameLst>
                                      </p:cBhvr>
                                      <p:to>
                                        <p:strVal val="visible"/>
                                      </p:to>
                                    </p:set>
                                    <p:anim calcmode="lin" valueType="num">
                                      <p:cBhvr additive="base">
                                        <p:cTn id="29" dur="3000" fill="hold"/>
                                        <p:tgtEl>
                                          <p:spTgt spid="14"/>
                                        </p:tgtEl>
                                        <p:attrNameLst>
                                          <p:attrName>ppt_x</p:attrName>
                                        </p:attrNameLst>
                                      </p:cBhvr>
                                      <p:tavLst>
                                        <p:tav tm="0">
                                          <p:val>
                                            <p:strVal val="#ppt_x"/>
                                          </p:val>
                                        </p:tav>
                                        <p:tav tm="100000">
                                          <p:val>
                                            <p:strVal val="#ppt_x"/>
                                          </p:val>
                                        </p:tav>
                                      </p:tavLst>
                                    </p:anim>
                                    <p:anim calcmode="lin" valueType="num">
                                      <p:cBhvr additive="base">
                                        <p:cTn id="30" dur="3000" fill="hold"/>
                                        <p:tgtEl>
                                          <p:spTgt spid="14"/>
                                        </p:tgtEl>
                                        <p:attrNameLst>
                                          <p:attrName>ppt_y</p:attrName>
                                        </p:attrNameLst>
                                      </p:cBhvr>
                                      <p:tavLst>
                                        <p:tav tm="0">
                                          <p:val>
                                            <p:strVal val="1+#ppt_h/2"/>
                                          </p:val>
                                        </p:tav>
                                        <p:tav tm="100000">
                                          <p:val>
                                            <p:strVal val="#ppt_y"/>
                                          </p:val>
                                        </p:tav>
                                      </p:tavLst>
                                    </p:anim>
                                  </p:childTnLst>
                                </p:cTn>
                              </p:par>
                              <p:par>
                                <p:cTn id="31" presetID="2" presetClass="entr" presetSubtype="4" fill="hold" grpId="0" nodeType="withEffect">
                                  <p:stCondLst>
                                    <p:cond delay="0"/>
                                  </p:stCondLst>
                                  <p:childTnLst>
                                    <p:set>
                                      <p:cBhvr>
                                        <p:cTn id="32" dur="1" fill="hold">
                                          <p:stCondLst>
                                            <p:cond delay="0"/>
                                          </p:stCondLst>
                                        </p:cTn>
                                        <p:tgtEl>
                                          <p:spTgt spid="15"/>
                                        </p:tgtEl>
                                        <p:attrNameLst>
                                          <p:attrName>style.visibility</p:attrName>
                                        </p:attrNameLst>
                                      </p:cBhvr>
                                      <p:to>
                                        <p:strVal val="visible"/>
                                      </p:to>
                                    </p:set>
                                    <p:anim calcmode="lin" valueType="num">
                                      <p:cBhvr additive="base">
                                        <p:cTn id="33" dur="3000" fill="hold"/>
                                        <p:tgtEl>
                                          <p:spTgt spid="15"/>
                                        </p:tgtEl>
                                        <p:attrNameLst>
                                          <p:attrName>ppt_x</p:attrName>
                                        </p:attrNameLst>
                                      </p:cBhvr>
                                      <p:tavLst>
                                        <p:tav tm="0">
                                          <p:val>
                                            <p:strVal val="#ppt_x"/>
                                          </p:val>
                                        </p:tav>
                                        <p:tav tm="100000">
                                          <p:val>
                                            <p:strVal val="#ppt_x"/>
                                          </p:val>
                                        </p:tav>
                                      </p:tavLst>
                                    </p:anim>
                                    <p:anim calcmode="lin" valueType="num">
                                      <p:cBhvr additive="base">
                                        <p:cTn id="34" dur="3000" fill="hold"/>
                                        <p:tgtEl>
                                          <p:spTgt spid="15"/>
                                        </p:tgtEl>
                                        <p:attrNameLst>
                                          <p:attrName>ppt_y</p:attrName>
                                        </p:attrNameLst>
                                      </p:cBhvr>
                                      <p:tavLst>
                                        <p:tav tm="0">
                                          <p:val>
                                            <p:strVal val="1+#ppt_h/2"/>
                                          </p:val>
                                        </p:tav>
                                        <p:tav tm="100000">
                                          <p:val>
                                            <p:strVal val="#ppt_y"/>
                                          </p:val>
                                        </p:tav>
                                      </p:tavLst>
                                    </p:anim>
                                  </p:childTnLst>
                                </p:cTn>
                              </p:par>
                              <p:par>
                                <p:cTn id="35" presetID="2" presetClass="entr" presetSubtype="4" fill="hold" grpId="0" nodeType="withEffect">
                                  <p:stCondLst>
                                    <p:cond delay="0"/>
                                  </p:stCondLst>
                                  <p:childTnLst>
                                    <p:set>
                                      <p:cBhvr>
                                        <p:cTn id="36" dur="1" fill="hold">
                                          <p:stCondLst>
                                            <p:cond delay="0"/>
                                          </p:stCondLst>
                                        </p:cTn>
                                        <p:tgtEl>
                                          <p:spTgt spid="16"/>
                                        </p:tgtEl>
                                        <p:attrNameLst>
                                          <p:attrName>style.visibility</p:attrName>
                                        </p:attrNameLst>
                                      </p:cBhvr>
                                      <p:to>
                                        <p:strVal val="visible"/>
                                      </p:to>
                                    </p:set>
                                    <p:anim calcmode="lin" valueType="num">
                                      <p:cBhvr additive="base">
                                        <p:cTn id="37" dur="3000" fill="hold"/>
                                        <p:tgtEl>
                                          <p:spTgt spid="16"/>
                                        </p:tgtEl>
                                        <p:attrNameLst>
                                          <p:attrName>ppt_x</p:attrName>
                                        </p:attrNameLst>
                                      </p:cBhvr>
                                      <p:tavLst>
                                        <p:tav tm="0">
                                          <p:val>
                                            <p:strVal val="#ppt_x"/>
                                          </p:val>
                                        </p:tav>
                                        <p:tav tm="100000">
                                          <p:val>
                                            <p:strVal val="#ppt_x"/>
                                          </p:val>
                                        </p:tav>
                                      </p:tavLst>
                                    </p:anim>
                                    <p:anim calcmode="lin" valueType="num">
                                      <p:cBhvr additive="base">
                                        <p:cTn id="38" dur="3000" fill="hold"/>
                                        <p:tgtEl>
                                          <p:spTgt spid="16"/>
                                        </p:tgtEl>
                                        <p:attrNameLst>
                                          <p:attrName>ppt_y</p:attrName>
                                        </p:attrNameLst>
                                      </p:cBhvr>
                                      <p:tavLst>
                                        <p:tav tm="0">
                                          <p:val>
                                            <p:strVal val="1+#ppt_h/2"/>
                                          </p:val>
                                        </p:tav>
                                        <p:tav tm="100000">
                                          <p:val>
                                            <p:strVal val="#ppt_y"/>
                                          </p:val>
                                        </p:tav>
                                      </p:tavLst>
                                    </p:anim>
                                  </p:childTnLst>
                                </p:cTn>
                              </p:par>
                              <p:par>
                                <p:cTn id="39" presetID="2" presetClass="entr" presetSubtype="4" fill="hold" grpId="0" nodeType="withEffect">
                                  <p:stCondLst>
                                    <p:cond delay="0"/>
                                  </p:stCondLst>
                                  <p:childTnLst>
                                    <p:set>
                                      <p:cBhvr>
                                        <p:cTn id="40" dur="1" fill="hold">
                                          <p:stCondLst>
                                            <p:cond delay="0"/>
                                          </p:stCondLst>
                                        </p:cTn>
                                        <p:tgtEl>
                                          <p:spTgt spid="17"/>
                                        </p:tgtEl>
                                        <p:attrNameLst>
                                          <p:attrName>style.visibility</p:attrName>
                                        </p:attrNameLst>
                                      </p:cBhvr>
                                      <p:to>
                                        <p:strVal val="visible"/>
                                      </p:to>
                                    </p:set>
                                    <p:anim calcmode="lin" valueType="num">
                                      <p:cBhvr additive="base">
                                        <p:cTn id="41" dur="3000" fill="hold"/>
                                        <p:tgtEl>
                                          <p:spTgt spid="17"/>
                                        </p:tgtEl>
                                        <p:attrNameLst>
                                          <p:attrName>ppt_x</p:attrName>
                                        </p:attrNameLst>
                                      </p:cBhvr>
                                      <p:tavLst>
                                        <p:tav tm="0">
                                          <p:val>
                                            <p:strVal val="#ppt_x"/>
                                          </p:val>
                                        </p:tav>
                                        <p:tav tm="100000">
                                          <p:val>
                                            <p:strVal val="#ppt_x"/>
                                          </p:val>
                                        </p:tav>
                                      </p:tavLst>
                                    </p:anim>
                                    <p:anim calcmode="lin" valueType="num">
                                      <p:cBhvr additive="base">
                                        <p:cTn id="42" dur="3000" fill="hold"/>
                                        <p:tgtEl>
                                          <p:spTgt spid="17"/>
                                        </p:tgtEl>
                                        <p:attrNameLst>
                                          <p:attrName>ppt_y</p:attrName>
                                        </p:attrNameLst>
                                      </p:cBhvr>
                                      <p:tavLst>
                                        <p:tav tm="0">
                                          <p:val>
                                            <p:strVal val="1+#ppt_h/2"/>
                                          </p:val>
                                        </p:tav>
                                        <p:tav tm="100000">
                                          <p:val>
                                            <p:strVal val="#ppt_y"/>
                                          </p:val>
                                        </p:tav>
                                      </p:tavLst>
                                    </p:anim>
                                  </p:childTnLst>
                                </p:cTn>
                              </p:par>
                              <p:par>
                                <p:cTn id="43" presetID="2" presetClass="entr" presetSubtype="4" fill="hold" grpId="0" nodeType="withEffect">
                                  <p:stCondLst>
                                    <p:cond delay="0"/>
                                  </p:stCondLst>
                                  <p:childTnLst>
                                    <p:set>
                                      <p:cBhvr>
                                        <p:cTn id="44" dur="1" fill="hold">
                                          <p:stCondLst>
                                            <p:cond delay="0"/>
                                          </p:stCondLst>
                                        </p:cTn>
                                        <p:tgtEl>
                                          <p:spTgt spid="18"/>
                                        </p:tgtEl>
                                        <p:attrNameLst>
                                          <p:attrName>style.visibility</p:attrName>
                                        </p:attrNameLst>
                                      </p:cBhvr>
                                      <p:to>
                                        <p:strVal val="visible"/>
                                      </p:to>
                                    </p:set>
                                    <p:anim calcmode="lin" valueType="num">
                                      <p:cBhvr additive="base">
                                        <p:cTn id="45" dur="3000" fill="hold"/>
                                        <p:tgtEl>
                                          <p:spTgt spid="18"/>
                                        </p:tgtEl>
                                        <p:attrNameLst>
                                          <p:attrName>ppt_x</p:attrName>
                                        </p:attrNameLst>
                                      </p:cBhvr>
                                      <p:tavLst>
                                        <p:tav tm="0">
                                          <p:val>
                                            <p:strVal val="#ppt_x"/>
                                          </p:val>
                                        </p:tav>
                                        <p:tav tm="100000">
                                          <p:val>
                                            <p:strVal val="#ppt_x"/>
                                          </p:val>
                                        </p:tav>
                                      </p:tavLst>
                                    </p:anim>
                                    <p:anim calcmode="lin" valueType="num">
                                      <p:cBhvr additive="base">
                                        <p:cTn id="46" dur="3000" fill="hold"/>
                                        <p:tgtEl>
                                          <p:spTgt spid="18"/>
                                        </p:tgtEl>
                                        <p:attrNameLst>
                                          <p:attrName>ppt_y</p:attrName>
                                        </p:attrNameLst>
                                      </p:cBhvr>
                                      <p:tavLst>
                                        <p:tav tm="0">
                                          <p:val>
                                            <p:strVal val="1+#ppt_h/2"/>
                                          </p:val>
                                        </p:tav>
                                        <p:tav tm="100000">
                                          <p:val>
                                            <p:strVal val="#ppt_y"/>
                                          </p:val>
                                        </p:tav>
                                      </p:tavLst>
                                    </p:anim>
                                  </p:childTnLst>
                                </p:cTn>
                              </p:par>
                              <p:par>
                                <p:cTn id="47" presetID="2" presetClass="entr" presetSubtype="4" fill="hold" grpId="0" nodeType="withEffect">
                                  <p:stCondLst>
                                    <p:cond delay="0"/>
                                  </p:stCondLst>
                                  <p:childTnLst>
                                    <p:set>
                                      <p:cBhvr>
                                        <p:cTn id="48" dur="1" fill="hold">
                                          <p:stCondLst>
                                            <p:cond delay="0"/>
                                          </p:stCondLst>
                                        </p:cTn>
                                        <p:tgtEl>
                                          <p:spTgt spid="19"/>
                                        </p:tgtEl>
                                        <p:attrNameLst>
                                          <p:attrName>style.visibility</p:attrName>
                                        </p:attrNameLst>
                                      </p:cBhvr>
                                      <p:to>
                                        <p:strVal val="visible"/>
                                      </p:to>
                                    </p:set>
                                    <p:anim calcmode="lin" valueType="num">
                                      <p:cBhvr additive="base">
                                        <p:cTn id="49" dur="3000" fill="hold"/>
                                        <p:tgtEl>
                                          <p:spTgt spid="19"/>
                                        </p:tgtEl>
                                        <p:attrNameLst>
                                          <p:attrName>ppt_x</p:attrName>
                                        </p:attrNameLst>
                                      </p:cBhvr>
                                      <p:tavLst>
                                        <p:tav tm="0">
                                          <p:val>
                                            <p:strVal val="#ppt_x"/>
                                          </p:val>
                                        </p:tav>
                                        <p:tav tm="100000">
                                          <p:val>
                                            <p:strVal val="#ppt_x"/>
                                          </p:val>
                                        </p:tav>
                                      </p:tavLst>
                                    </p:anim>
                                    <p:anim calcmode="lin" valueType="num">
                                      <p:cBhvr additive="base">
                                        <p:cTn id="50" dur="3000" fill="hold"/>
                                        <p:tgtEl>
                                          <p:spTgt spid="19"/>
                                        </p:tgtEl>
                                        <p:attrNameLst>
                                          <p:attrName>ppt_y</p:attrName>
                                        </p:attrNameLst>
                                      </p:cBhvr>
                                      <p:tavLst>
                                        <p:tav tm="0">
                                          <p:val>
                                            <p:strVal val="1+#ppt_h/2"/>
                                          </p:val>
                                        </p:tav>
                                        <p:tav tm="100000">
                                          <p:val>
                                            <p:strVal val="#ppt_y"/>
                                          </p:val>
                                        </p:tav>
                                      </p:tavLst>
                                    </p:anim>
                                  </p:childTnLst>
                                </p:cTn>
                              </p:par>
                              <p:par>
                                <p:cTn id="51" presetID="2" presetClass="entr" presetSubtype="4" fill="hold" grpId="0" nodeType="withEffect">
                                  <p:stCondLst>
                                    <p:cond delay="0"/>
                                  </p:stCondLst>
                                  <p:childTnLst>
                                    <p:set>
                                      <p:cBhvr>
                                        <p:cTn id="52" dur="1" fill="hold">
                                          <p:stCondLst>
                                            <p:cond delay="0"/>
                                          </p:stCondLst>
                                        </p:cTn>
                                        <p:tgtEl>
                                          <p:spTgt spid="20"/>
                                        </p:tgtEl>
                                        <p:attrNameLst>
                                          <p:attrName>style.visibility</p:attrName>
                                        </p:attrNameLst>
                                      </p:cBhvr>
                                      <p:to>
                                        <p:strVal val="visible"/>
                                      </p:to>
                                    </p:set>
                                    <p:anim calcmode="lin" valueType="num">
                                      <p:cBhvr additive="base">
                                        <p:cTn id="53" dur="3000" fill="hold"/>
                                        <p:tgtEl>
                                          <p:spTgt spid="20"/>
                                        </p:tgtEl>
                                        <p:attrNameLst>
                                          <p:attrName>ppt_x</p:attrName>
                                        </p:attrNameLst>
                                      </p:cBhvr>
                                      <p:tavLst>
                                        <p:tav tm="0">
                                          <p:val>
                                            <p:strVal val="#ppt_x"/>
                                          </p:val>
                                        </p:tav>
                                        <p:tav tm="100000">
                                          <p:val>
                                            <p:strVal val="#ppt_x"/>
                                          </p:val>
                                        </p:tav>
                                      </p:tavLst>
                                    </p:anim>
                                    <p:anim calcmode="lin" valueType="num">
                                      <p:cBhvr additive="base">
                                        <p:cTn id="54" dur="3000" fill="hold"/>
                                        <p:tgtEl>
                                          <p:spTgt spid="20"/>
                                        </p:tgtEl>
                                        <p:attrNameLst>
                                          <p:attrName>ppt_y</p:attrName>
                                        </p:attrNameLst>
                                      </p:cBhvr>
                                      <p:tavLst>
                                        <p:tav tm="0">
                                          <p:val>
                                            <p:strVal val="1+#ppt_h/2"/>
                                          </p:val>
                                        </p:tav>
                                        <p:tav tm="100000">
                                          <p:val>
                                            <p:strVal val="#ppt_y"/>
                                          </p:val>
                                        </p:tav>
                                      </p:tavLst>
                                    </p:anim>
                                  </p:childTnLst>
                                </p:cTn>
                              </p:par>
                              <p:par>
                                <p:cTn id="55" presetID="2" presetClass="entr" presetSubtype="4" fill="hold" grpId="0" nodeType="withEffect">
                                  <p:stCondLst>
                                    <p:cond delay="0"/>
                                  </p:stCondLst>
                                  <p:childTnLst>
                                    <p:set>
                                      <p:cBhvr>
                                        <p:cTn id="56" dur="1" fill="hold">
                                          <p:stCondLst>
                                            <p:cond delay="0"/>
                                          </p:stCondLst>
                                        </p:cTn>
                                        <p:tgtEl>
                                          <p:spTgt spid="21"/>
                                        </p:tgtEl>
                                        <p:attrNameLst>
                                          <p:attrName>style.visibility</p:attrName>
                                        </p:attrNameLst>
                                      </p:cBhvr>
                                      <p:to>
                                        <p:strVal val="visible"/>
                                      </p:to>
                                    </p:set>
                                    <p:anim calcmode="lin" valueType="num">
                                      <p:cBhvr additive="base">
                                        <p:cTn id="57" dur="3000" fill="hold"/>
                                        <p:tgtEl>
                                          <p:spTgt spid="21"/>
                                        </p:tgtEl>
                                        <p:attrNameLst>
                                          <p:attrName>ppt_x</p:attrName>
                                        </p:attrNameLst>
                                      </p:cBhvr>
                                      <p:tavLst>
                                        <p:tav tm="0">
                                          <p:val>
                                            <p:strVal val="#ppt_x"/>
                                          </p:val>
                                        </p:tav>
                                        <p:tav tm="100000">
                                          <p:val>
                                            <p:strVal val="#ppt_x"/>
                                          </p:val>
                                        </p:tav>
                                      </p:tavLst>
                                    </p:anim>
                                    <p:anim calcmode="lin" valueType="num">
                                      <p:cBhvr additive="base">
                                        <p:cTn id="58" dur="3000" fill="hold"/>
                                        <p:tgtEl>
                                          <p:spTgt spid="21"/>
                                        </p:tgtEl>
                                        <p:attrNameLst>
                                          <p:attrName>ppt_y</p:attrName>
                                        </p:attrNameLst>
                                      </p:cBhvr>
                                      <p:tavLst>
                                        <p:tav tm="0">
                                          <p:val>
                                            <p:strVal val="1+#ppt_h/2"/>
                                          </p:val>
                                        </p:tav>
                                        <p:tav tm="100000">
                                          <p:val>
                                            <p:strVal val="#ppt_y"/>
                                          </p:val>
                                        </p:tav>
                                      </p:tavLst>
                                    </p:anim>
                                  </p:childTnLst>
                                </p:cTn>
                              </p:par>
                              <p:par>
                                <p:cTn id="59" presetID="2" presetClass="entr" presetSubtype="4" fill="hold" grpId="0" nodeType="withEffect">
                                  <p:stCondLst>
                                    <p:cond delay="0"/>
                                  </p:stCondLst>
                                  <p:childTnLst>
                                    <p:set>
                                      <p:cBhvr>
                                        <p:cTn id="60" dur="1" fill="hold">
                                          <p:stCondLst>
                                            <p:cond delay="0"/>
                                          </p:stCondLst>
                                        </p:cTn>
                                        <p:tgtEl>
                                          <p:spTgt spid="22"/>
                                        </p:tgtEl>
                                        <p:attrNameLst>
                                          <p:attrName>style.visibility</p:attrName>
                                        </p:attrNameLst>
                                      </p:cBhvr>
                                      <p:to>
                                        <p:strVal val="visible"/>
                                      </p:to>
                                    </p:set>
                                    <p:anim calcmode="lin" valueType="num">
                                      <p:cBhvr additive="base">
                                        <p:cTn id="61" dur="3000" fill="hold"/>
                                        <p:tgtEl>
                                          <p:spTgt spid="22"/>
                                        </p:tgtEl>
                                        <p:attrNameLst>
                                          <p:attrName>ppt_x</p:attrName>
                                        </p:attrNameLst>
                                      </p:cBhvr>
                                      <p:tavLst>
                                        <p:tav tm="0">
                                          <p:val>
                                            <p:strVal val="#ppt_x"/>
                                          </p:val>
                                        </p:tav>
                                        <p:tav tm="100000">
                                          <p:val>
                                            <p:strVal val="#ppt_x"/>
                                          </p:val>
                                        </p:tav>
                                      </p:tavLst>
                                    </p:anim>
                                    <p:anim calcmode="lin" valueType="num">
                                      <p:cBhvr additive="base">
                                        <p:cTn id="62" dur="3000" fill="hold"/>
                                        <p:tgtEl>
                                          <p:spTgt spid="22"/>
                                        </p:tgtEl>
                                        <p:attrNameLst>
                                          <p:attrName>ppt_y</p:attrName>
                                        </p:attrNameLst>
                                      </p:cBhvr>
                                      <p:tavLst>
                                        <p:tav tm="0">
                                          <p:val>
                                            <p:strVal val="1+#ppt_h/2"/>
                                          </p:val>
                                        </p:tav>
                                        <p:tav tm="100000">
                                          <p:val>
                                            <p:strVal val="#ppt_y"/>
                                          </p:val>
                                        </p:tav>
                                      </p:tavLst>
                                    </p:anim>
                                  </p:childTnLst>
                                </p:cTn>
                              </p:par>
                              <p:par>
                                <p:cTn id="63" presetID="2" presetClass="entr" presetSubtype="4" fill="hold" grpId="0" nodeType="withEffect">
                                  <p:stCondLst>
                                    <p:cond delay="0"/>
                                  </p:stCondLst>
                                  <p:childTnLst>
                                    <p:set>
                                      <p:cBhvr>
                                        <p:cTn id="64" dur="1" fill="hold">
                                          <p:stCondLst>
                                            <p:cond delay="0"/>
                                          </p:stCondLst>
                                        </p:cTn>
                                        <p:tgtEl>
                                          <p:spTgt spid="23"/>
                                        </p:tgtEl>
                                        <p:attrNameLst>
                                          <p:attrName>style.visibility</p:attrName>
                                        </p:attrNameLst>
                                      </p:cBhvr>
                                      <p:to>
                                        <p:strVal val="visible"/>
                                      </p:to>
                                    </p:set>
                                    <p:anim calcmode="lin" valueType="num">
                                      <p:cBhvr additive="base">
                                        <p:cTn id="65" dur="3000" fill="hold"/>
                                        <p:tgtEl>
                                          <p:spTgt spid="23"/>
                                        </p:tgtEl>
                                        <p:attrNameLst>
                                          <p:attrName>ppt_x</p:attrName>
                                        </p:attrNameLst>
                                      </p:cBhvr>
                                      <p:tavLst>
                                        <p:tav tm="0">
                                          <p:val>
                                            <p:strVal val="#ppt_x"/>
                                          </p:val>
                                        </p:tav>
                                        <p:tav tm="100000">
                                          <p:val>
                                            <p:strVal val="#ppt_x"/>
                                          </p:val>
                                        </p:tav>
                                      </p:tavLst>
                                    </p:anim>
                                    <p:anim calcmode="lin" valueType="num">
                                      <p:cBhvr additive="base">
                                        <p:cTn id="66" dur="3000" fill="hold"/>
                                        <p:tgtEl>
                                          <p:spTgt spid="23"/>
                                        </p:tgtEl>
                                        <p:attrNameLst>
                                          <p:attrName>ppt_y</p:attrName>
                                        </p:attrNameLst>
                                      </p:cBhvr>
                                      <p:tavLst>
                                        <p:tav tm="0">
                                          <p:val>
                                            <p:strVal val="1+#ppt_h/2"/>
                                          </p:val>
                                        </p:tav>
                                        <p:tav tm="100000">
                                          <p:val>
                                            <p:strVal val="#ppt_y"/>
                                          </p:val>
                                        </p:tav>
                                      </p:tavLst>
                                    </p:anim>
                                  </p:childTnLst>
                                </p:cTn>
                              </p:par>
                              <p:par>
                                <p:cTn id="67" presetID="2" presetClass="entr" presetSubtype="4" fill="hold" grpId="0" nodeType="withEffect">
                                  <p:stCondLst>
                                    <p:cond delay="0"/>
                                  </p:stCondLst>
                                  <p:childTnLst>
                                    <p:set>
                                      <p:cBhvr>
                                        <p:cTn id="68" dur="1" fill="hold">
                                          <p:stCondLst>
                                            <p:cond delay="0"/>
                                          </p:stCondLst>
                                        </p:cTn>
                                        <p:tgtEl>
                                          <p:spTgt spid="24"/>
                                        </p:tgtEl>
                                        <p:attrNameLst>
                                          <p:attrName>style.visibility</p:attrName>
                                        </p:attrNameLst>
                                      </p:cBhvr>
                                      <p:to>
                                        <p:strVal val="visible"/>
                                      </p:to>
                                    </p:set>
                                    <p:anim calcmode="lin" valueType="num">
                                      <p:cBhvr additive="base">
                                        <p:cTn id="69" dur="3000" fill="hold"/>
                                        <p:tgtEl>
                                          <p:spTgt spid="24"/>
                                        </p:tgtEl>
                                        <p:attrNameLst>
                                          <p:attrName>ppt_x</p:attrName>
                                        </p:attrNameLst>
                                      </p:cBhvr>
                                      <p:tavLst>
                                        <p:tav tm="0">
                                          <p:val>
                                            <p:strVal val="#ppt_x"/>
                                          </p:val>
                                        </p:tav>
                                        <p:tav tm="100000">
                                          <p:val>
                                            <p:strVal val="#ppt_x"/>
                                          </p:val>
                                        </p:tav>
                                      </p:tavLst>
                                    </p:anim>
                                    <p:anim calcmode="lin" valueType="num">
                                      <p:cBhvr additive="base">
                                        <p:cTn id="70" dur="3000" fill="hold"/>
                                        <p:tgtEl>
                                          <p:spTgt spid="24"/>
                                        </p:tgtEl>
                                        <p:attrNameLst>
                                          <p:attrName>ppt_y</p:attrName>
                                        </p:attrNameLst>
                                      </p:cBhvr>
                                      <p:tavLst>
                                        <p:tav tm="0">
                                          <p:val>
                                            <p:strVal val="1+#ppt_h/2"/>
                                          </p:val>
                                        </p:tav>
                                        <p:tav tm="100000">
                                          <p:val>
                                            <p:strVal val="#ppt_y"/>
                                          </p:val>
                                        </p:tav>
                                      </p:tavLst>
                                    </p:anim>
                                  </p:childTnLst>
                                </p:cTn>
                              </p:par>
                              <p:par>
                                <p:cTn id="71" presetID="2" presetClass="entr" presetSubtype="4" fill="hold" grpId="0" nodeType="withEffect">
                                  <p:stCondLst>
                                    <p:cond delay="0"/>
                                  </p:stCondLst>
                                  <p:childTnLst>
                                    <p:set>
                                      <p:cBhvr>
                                        <p:cTn id="72" dur="1" fill="hold">
                                          <p:stCondLst>
                                            <p:cond delay="0"/>
                                          </p:stCondLst>
                                        </p:cTn>
                                        <p:tgtEl>
                                          <p:spTgt spid="25"/>
                                        </p:tgtEl>
                                        <p:attrNameLst>
                                          <p:attrName>style.visibility</p:attrName>
                                        </p:attrNameLst>
                                      </p:cBhvr>
                                      <p:to>
                                        <p:strVal val="visible"/>
                                      </p:to>
                                    </p:set>
                                    <p:anim calcmode="lin" valueType="num">
                                      <p:cBhvr additive="base">
                                        <p:cTn id="73" dur="3000" fill="hold"/>
                                        <p:tgtEl>
                                          <p:spTgt spid="25"/>
                                        </p:tgtEl>
                                        <p:attrNameLst>
                                          <p:attrName>ppt_x</p:attrName>
                                        </p:attrNameLst>
                                      </p:cBhvr>
                                      <p:tavLst>
                                        <p:tav tm="0">
                                          <p:val>
                                            <p:strVal val="#ppt_x"/>
                                          </p:val>
                                        </p:tav>
                                        <p:tav tm="100000">
                                          <p:val>
                                            <p:strVal val="#ppt_x"/>
                                          </p:val>
                                        </p:tav>
                                      </p:tavLst>
                                    </p:anim>
                                    <p:anim calcmode="lin" valueType="num">
                                      <p:cBhvr additive="base">
                                        <p:cTn id="74" dur="3000" fill="hold"/>
                                        <p:tgtEl>
                                          <p:spTgt spid="25"/>
                                        </p:tgtEl>
                                        <p:attrNameLst>
                                          <p:attrName>ppt_y</p:attrName>
                                        </p:attrNameLst>
                                      </p:cBhvr>
                                      <p:tavLst>
                                        <p:tav tm="0">
                                          <p:val>
                                            <p:strVal val="1+#ppt_h/2"/>
                                          </p:val>
                                        </p:tav>
                                        <p:tav tm="100000">
                                          <p:val>
                                            <p:strVal val="#ppt_y"/>
                                          </p:val>
                                        </p:tav>
                                      </p:tavLst>
                                    </p:anim>
                                  </p:childTnLst>
                                </p:cTn>
                              </p:par>
                              <p:par>
                                <p:cTn id="75" presetID="2" presetClass="entr" presetSubtype="4" fill="hold" grpId="0" nodeType="withEffect">
                                  <p:stCondLst>
                                    <p:cond delay="0"/>
                                  </p:stCondLst>
                                  <p:childTnLst>
                                    <p:set>
                                      <p:cBhvr>
                                        <p:cTn id="76" dur="1" fill="hold">
                                          <p:stCondLst>
                                            <p:cond delay="0"/>
                                          </p:stCondLst>
                                        </p:cTn>
                                        <p:tgtEl>
                                          <p:spTgt spid="26"/>
                                        </p:tgtEl>
                                        <p:attrNameLst>
                                          <p:attrName>style.visibility</p:attrName>
                                        </p:attrNameLst>
                                      </p:cBhvr>
                                      <p:to>
                                        <p:strVal val="visible"/>
                                      </p:to>
                                    </p:set>
                                    <p:anim calcmode="lin" valueType="num">
                                      <p:cBhvr additive="base">
                                        <p:cTn id="77" dur="3000" fill="hold"/>
                                        <p:tgtEl>
                                          <p:spTgt spid="26"/>
                                        </p:tgtEl>
                                        <p:attrNameLst>
                                          <p:attrName>ppt_x</p:attrName>
                                        </p:attrNameLst>
                                      </p:cBhvr>
                                      <p:tavLst>
                                        <p:tav tm="0">
                                          <p:val>
                                            <p:strVal val="#ppt_x"/>
                                          </p:val>
                                        </p:tav>
                                        <p:tav tm="100000">
                                          <p:val>
                                            <p:strVal val="#ppt_x"/>
                                          </p:val>
                                        </p:tav>
                                      </p:tavLst>
                                    </p:anim>
                                    <p:anim calcmode="lin" valueType="num">
                                      <p:cBhvr additive="base">
                                        <p:cTn id="78" dur="3000" fill="hold"/>
                                        <p:tgtEl>
                                          <p:spTgt spid="26"/>
                                        </p:tgtEl>
                                        <p:attrNameLst>
                                          <p:attrName>ppt_y</p:attrName>
                                        </p:attrNameLst>
                                      </p:cBhvr>
                                      <p:tavLst>
                                        <p:tav tm="0">
                                          <p:val>
                                            <p:strVal val="1+#ppt_h/2"/>
                                          </p:val>
                                        </p:tav>
                                        <p:tav tm="100000">
                                          <p:val>
                                            <p:strVal val="#ppt_y"/>
                                          </p:val>
                                        </p:tav>
                                      </p:tavLst>
                                    </p:anim>
                                  </p:childTnLst>
                                </p:cTn>
                              </p:par>
                              <p:par>
                                <p:cTn id="79" presetID="2" presetClass="entr" presetSubtype="4" fill="hold" grpId="0" nodeType="withEffect">
                                  <p:stCondLst>
                                    <p:cond delay="0"/>
                                  </p:stCondLst>
                                  <p:childTnLst>
                                    <p:set>
                                      <p:cBhvr>
                                        <p:cTn id="80" dur="1" fill="hold">
                                          <p:stCondLst>
                                            <p:cond delay="0"/>
                                          </p:stCondLst>
                                        </p:cTn>
                                        <p:tgtEl>
                                          <p:spTgt spid="27"/>
                                        </p:tgtEl>
                                        <p:attrNameLst>
                                          <p:attrName>style.visibility</p:attrName>
                                        </p:attrNameLst>
                                      </p:cBhvr>
                                      <p:to>
                                        <p:strVal val="visible"/>
                                      </p:to>
                                    </p:set>
                                    <p:anim calcmode="lin" valueType="num">
                                      <p:cBhvr additive="base">
                                        <p:cTn id="81" dur="3000" fill="hold"/>
                                        <p:tgtEl>
                                          <p:spTgt spid="27"/>
                                        </p:tgtEl>
                                        <p:attrNameLst>
                                          <p:attrName>ppt_x</p:attrName>
                                        </p:attrNameLst>
                                      </p:cBhvr>
                                      <p:tavLst>
                                        <p:tav tm="0">
                                          <p:val>
                                            <p:strVal val="#ppt_x"/>
                                          </p:val>
                                        </p:tav>
                                        <p:tav tm="100000">
                                          <p:val>
                                            <p:strVal val="#ppt_x"/>
                                          </p:val>
                                        </p:tav>
                                      </p:tavLst>
                                    </p:anim>
                                    <p:anim calcmode="lin" valueType="num">
                                      <p:cBhvr additive="base">
                                        <p:cTn id="82" dur="3000" fill="hold"/>
                                        <p:tgtEl>
                                          <p:spTgt spid="27"/>
                                        </p:tgtEl>
                                        <p:attrNameLst>
                                          <p:attrName>ppt_y</p:attrName>
                                        </p:attrNameLst>
                                      </p:cBhvr>
                                      <p:tavLst>
                                        <p:tav tm="0">
                                          <p:val>
                                            <p:strVal val="1+#ppt_h/2"/>
                                          </p:val>
                                        </p:tav>
                                        <p:tav tm="100000">
                                          <p:val>
                                            <p:strVal val="#ppt_y"/>
                                          </p:val>
                                        </p:tav>
                                      </p:tavLst>
                                    </p:anim>
                                  </p:childTnLst>
                                </p:cTn>
                              </p:par>
                              <p:par>
                                <p:cTn id="83" presetID="2" presetClass="entr" presetSubtype="4" fill="hold" grpId="0" nodeType="withEffect">
                                  <p:stCondLst>
                                    <p:cond delay="0"/>
                                  </p:stCondLst>
                                  <p:childTnLst>
                                    <p:set>
                                      <p:cBhvr>
                                        <p:cTn id="84" dur="1" fill="hold">
                                          <p:stCondLst>
                                            <p:cond delay="0"/>
                                          </p:stCondLst>
                                        </p:cTn>
                                        <p:tgtEl>
                                          <p:spTgt spid="28"/>
                                        </p:tgtEl>
                                        <p:attrNameLst>
                                          <p:attrName>style.visibility</p:attrName>
                                        </p:attrNameLst>
                                      </p:cBhvr>
                                      <p:to>
                                        <p:strVal val="visible"/>
                                      </p:to>
                                    </p:set>
                                    <p:anim calcmode="lin" valueType="num">
                                      <p:cBhvr additive="base">
                                        <p:cTn id="85" dur="3000" fill="hold"/>
                                        <p:tgtEl>
                                          <p:spTgt spid="28"/>
                                        </p:tgtEl>
                                        <p:attrNameLst>
                                          <p:attrName>ppt_x</p:attrName>
                                        </p:attrNameLst>
                                      </p:cBhvr>
                                      <p:tavLst>
                                        <p:tav tm="0">
                                          <p:val>
                                            <p:strVal val="#ppt_x"/>
                                          </p:val>
                                        </p:tav>
                                        <p:tav tm="100000">
                                          <p:val>
                                            <p:strVal val="#ppt_x"/>
                                          </p:val>
                                        </p:tav>
                                      </p:tavLst>
                                    </p:anim>
                                    <p:anim calcmode="lin" valueType="num">
                                      <p:cBhvr additive="base">
                                        <p:cTn id="86" dur="3000" fill="hold"/>
                                        <p:tgtEl>
                                          <p:spTgt spid="28"/>
                                        </p:tgtEl>
                                        <p:attrNameLst>
                                          <p:attrName>ppt_y</p:attrName>
                                        </p:attrNameLst>
                                      </p:cBhvr>
                                      <p:tavLst>
                                        <p:tav tm="0">
                                          <p:val>
                                            <p:strVal val="1+#ppt_h/2"/>
                                          </p:val>
                                        </p:tav>
                                        <p:tav tm="100000">
                                          <p:val>
                                            <p:strVal val="#ppt_y"/>
                                          </p:val>
                                        </p:tav>
                                      </p:tavLst>
                                    </p:anim>
                                  </p:childTnLst>
                                </p:cTn>
                              </p:par>
                              <p:par>
                                <p:cTn id="87" presetID="2" presetClass="entr" presetSubtype="1" fill="hold" grpId="0" nodeType="withEffect">
                                  <p:stCondLst>
                                    <p:cond delay="0"/>
                                  </p:stCondLst>
                                  <p:childTnLst>
                                    <p:set>
                                      <p:cBhvr>
                                        <p:cTn id="88" dur="1" fill="hold">
                                          <p:stCondLst>
                                            <p:cond delay="0"/>
                                          </p:stCondLst>
                                        </p:cTn>
                                        <p:tgtEl>
                                          <p:spTgt spid="5"/>
                                        </p:tgtEl>
                                        <p:attrNameLst>
                                          <p:attrName>style.visibility</p:attrName>
                                        </p:attrNameLst>
                                      </p:cBhvr>
                                      <p:to>
                                        <p:strVal val="visible"/>
                                      </p:to>
                                    </p:set>
                                    <p:anim calcmode="lin" valueType="num">
                                      <p:cBhvr additive="base">
                                        <p:cTn id="89" dur="3000" fill="hold"/>
                                        <p:tgtEl>
                                          <p:spTgt spid="5"/>
                                        </p:tgtEl>
                                        <p:attrNameLst>
                                          <p:attrName>ppt_x</p:attrName>
                                        </p:attrNameLst>
                                      </p:cBhvr>
                                      <p:tavLst>
                                        <p:tav tm="0">
                                          <p:val>
                                            <p:strVal val="#ppt_x"/>
                                          </p:val>
                                        </p:tav>
                                        <p:tav tm="100000">
                                          <p:val>
                                            <p:strVal val="#ppt_x"/>
                                          </p:val>
                                        </p:tav>
                                      </p:tavLst>
                                    </p:anim>
                                    <p:anim calcmode="lin" valueType="num">
                                      <p:cBhvr additive="base">
                                        <p:cTn id="90" dur="3000" fill="hold"/>
                                        <p:tgtEl>
                                          <p:spTgt spid="5"/>
                                        </p:tgtEl>
                                        <p:attrNameLst>
                                          <p:attrName>ppt_y</p:attrName>
                                        </p:attrNameLst>
                                      </p:cBhvr>
                                      <p:tavLst>
                                        <p:tav tm="0">
                                          <p:val>
                                            <p:strVal val="0-#ppt_h/2"/>
                                          </p:val>
                                        </p:tav>
                                        <p:tav tm="100000">
                                          <p:val>
                                            <p:strVal val="#ppt_y"/>
                                          </p:val>
                                        </p:tav>
                                      </p:tavLst>
                                    </p:anim>
                                  </p:childTnLst>
                                </p:cTn>
                              </p:par>
                              <p:par>
                                <p:cTn id="91" presetID="2" presetClass="entr" presetSubtype="1" fill="hold" grpId="0" nodeType="withEffect">
                                  <p:stCondLst>
                                    <p:cond delay="0"/>
                                  </p:stCondLst>
                                  <p:childTnLst>
                                    <p:set>
                                      <p:cBhvr>
                                        <p:cTn id="92" dur="1" fill="hold">
                                          <p:stCondLst>
                                            <p:cond delay="0"/>
                                          </p:stCondLst>
                                        </p:cTn>
                                        <p:tgtEl>
                                          <p:spTgt spid="7"/>
                                        </p:tgtEl>
                                        <p:attrNameLst>
                                          <p:attrName>style.visibility</p:attrName>
                                        </p:attrNameLst>
                                      </p:cBhvr>
                                      <p:to>
                                        <p:strVal val="visible"/>
                                      </p:to>
                                    </p:set>
                                    <p:anim calcmode="lin" valueType="num">
                                      <p:cBhvr additive="base">
                                        <p:cTn id="93" dur="3000" fill="hold"/>
                                        <p:tgtEl>
                                          <p:spTgt spid="7"/>
                                        </p:tgtEl>
                                        <p:attrNameLst>
                                          <p:attrName>ppt_x</p:attrName>
                                        </p:attrNameLst>
                                      </p:cBhvr>
                                      <p:tavLst>
                                        <p:tav tm="0">
                                          <p:val>
                                            <p:strVal val="#ppt_x"/>
                                          </p:val>
                                        </p:tav>
                                        <p:tav tm="100000">
                                          <p:val>
                                            <p:strVal val="#ppt_x"/>
                                          </p:val>
                                        </p:tav>
                                      </p:tavLst>
                                    </p:anim>
                                    <p:anim calcmode="lin" valueType="num">
                                      <p:cBhvr additive="base">
                                        <p:cTn id="94" dur="3000" fill="hold"/>
                                        <p:tgtEl>
                                          <p:spTgt spid="7"/>
                                        </p:tgtEl>
                                        <p:attrNameLst>
                                          <p:attrName>ppt_y</p:attrName>
                                        </p:attrNameLst>
                                      </p:cBhvr>
                                      <p:tavLst>
                                        <p:tav tm="0">
                                          <p:val>
                                            <p:strVal val="0-#ppt_h/2"/>
                                          </p:val>
                                        </p:tav>
                                        <p:tav tm="100000">
                                          <p:val>
                                            <p:strVal val="#ppt_y"/>
                                          </p:val>
                                        </p:tav>
                                      </p:tavLst>
                                    </p:anim>
                                  </p:childTnLst>
                                </p:cTn>
                              </p:par>
                              <p:par>
                                <p:cTn id="95" presetID="2" presetClass="entr" presetSubtype="1" fill="hold" grpId="0" nodeType="withEffect">
                                  <p:stCondLst>
                                    <p:cond delay="0"/>
                                  </p:stCondLst>
                                  <p:childTnLst>
                                    <p:set>
                                      <p:cBhvr>
                                        <p:cTn id="96" dur="1" fill="hold">
                                          <p:stCondLst>
                                            <p:cond delay="0"/>
                                          </p:stCondLst>
                                        </p:cTn>
                                        <p:tgtEl>
                                          <p:spTgt spid="9"/>
                                        </p:tgtEl>
                                        <p:attrNameLst>
                                          <p:attrName>style.visibility</p:attrName>
                                        </p:attrNameLst>
                                      </p:cBhvr>
                                      <p:to>
                                        <p:strVal val="visible"/>
                                      </p:to>
                                    </p:set>
                                    <p:anim calcmode="lin" valueType="num">
                                      <p:cBhvr additive="base">
                                        <p:cTn id="97" dur="3000" fill="hold"/>
                                        <p:tgtEl>
                                          <p:spTgt spid="9"/>
                                        </p:tgtEl>
                                        <p:attrNameLst>
                                          <p:attrName>ppt_x</p:attrName>
                                        </p:attrNameLst>
                                      </p:cBhvr>
                                      <p:tavLst>
                                        <p:tav tm="0">
                                          <p:val>
                                            <p:strVal val="#ppt_x"/>
                                          </p:val>
                                        </p:tav>
                                        <p:tav tm="100000">
                                          <p:val>
                                            <p:strVal val="#ppt_x"/>
                                          </p:val>
                                        </p:tav>
                                      </p:tavLst>
                                    </p:anim>
                                    <p:anim calcmode="lin" valueType="num">
                                      <p:cBhvr additive="base">
                                        <p:cTn id="98" dur="3000" fill="hold"/>
                                        <p:tgtEl>
                                          <p:spTgt spid="9"/>
                                        </p:tgtEl>
                                        <p:attrNameLst>
                                          <p:attrName>ppt_y</p:attrName>
                                        </p:attrNameLst>
                                      </p:cBhvr>
                                      <p:tavLst>
                                        <p:tav tm="0">
                                          <p:val>
                                            <p:strVal val="0-#ppt_h/2"/>
                                          </p:val>
                                        </p:tav>
                                        <p:tav tm="100000">
                                          <p:val>
                                            <p:strVal val="#ppt_y"/>
                                          </p:val>
                                        </p:tav>
                                      </p:tavLst>
                                    </p:anim>
                                  </p:childTnLst>
                                </p:cTn>
                              </p:par>
                              <p:par>
                                <p:cTn id="99" presetID="2" presetClass="entr" presetSubtype="1" fill="hold" grpId="0" nodeType="withEffect">
                                  <p:stCondLst>
                                    <p:cond delay="0"/>
                                  </p:stCondLst>
                                  <p:childTnLst>
                                    <p:set>
                                      <p:cBhvr>
                                        <p:cTn id="100" dur="1" fill="hold">
                                          <p:stCondLst>
                                            <p:cond delay="0"/>
                                          </p:stCondLst>
                                        </p:cTn>
                                        <p:tgtEl>
                                          <p:spTgt spid="11"/>
                                        </p:tgtEl>
                                        <p:attrNameLst>
                                          <p:attrName>style.visibility</p:attrName>
                                        </p:attrNameLst>
                                      </p:cBhvr>
                                      <p:to>
                                        <p:strVal val="visible"/>
                                      </p:to>
                                    </p:set>
                                    <p:anim calcmode="lin" valueType="num">
                                      <p:cBhvr additive="base">
                                        <p:cTn id="101" dur="3000" fill="hold"/>
                                        <p:tgtEl>
                                          <p:spTgt spid="11"/>
                                        </p:tgtEl>
                                        <p:attrNameLst>
                                          <p:attrName>ppt_x</p:attrName>
                                        </p:attrNameLst>
                                      </p:cBhvr>
                                      <p:tavLst>
                                        <p:tav tm="0">
                                          <p:val>
                                            <p:strVal val="#ppt_x"/>
                                          </p:val>
                                        </p:tav>
                                        <p:tav tm="100000">
                                          <p:val>
                                            <p:strVal val="#ppt_x"/>
                                          </p:val>
                                        </p:tav>
                                      </p:tavLst>
                                    </p:anim>
                                    <p:anim calcmode="lin" valueType="num">
                                      <p:cBhvr additive="base">
                                        <p:cTn id="102" dur="3000" fill="hold"/>
                                        <p:tgtEl>
                                          <p:spTgt spid="11"/>
                                        </p:tgtEl>
                                        <p:attrNameLst>
                                          <p:attrName>ppt_y</p:attrName>
                                        </p:attrNameLst>
                                      </p:cBhvr>
                                      <p:tavLst>
                                        <p:tav tm="0">
                                          <p:val>
                                            <p:strVal val="0-#ppt_h/2"/>
                                          </p:val>
                                        </p:tav>
                                        <p:tav tm="100000">
                                          <p:val>
                                            <p:strVal val="#ppt_y"/>
                                          </p:val>
                                        </p:tav>
                                      </p:tavLst>
                                    </p:anim>
                                  </p:childTnLst>
                                </p:cTn>
                              </p:par>
                              <p:par>
                                <p:cTn id="103" presetID="2" presetClass="entr" presetSubtype="1" fill="hold" grpId="0" nodeType="withEffect">
                                  <p:stCondLst>
                                    <p:cond delay="0"/>
                                  </p:stCondLst>
                                  <p:childTnLst>
                                    <p:set>
                                      <p:cBhvr>
                                        <p:cTn id="104" dur="1" fill="hold">
                                          <p:stCondLst>
                                            <p:cond delay="0"/>
                                          </p:stCondLst>
                                        </p:cTn>
                                        <p:tgtEl>
                                          <p:spTgt spid="13"/>
                                        </p:tgtEl>
                                        <p:attrNameLst>
                                          <p:attrName>style.visibility</p:attrName>
                                        </p:attrNameLst>
                                      </p:cBhvr>
                                      <p:to>
                                        <p:strVal val="visible"/>
                                      </p:to>
                                    </p:set>
                                    <p:anim calcmode="lin" valueType="num">
                                      <p:cBhvr additive="base">
                                        <p:cTn id="105" dur="3000" fill="hold"/>
                                        <p:tgtEl>
                                          <p:spTgt spid="13"/>
                                        </p:tgtEl>
                                        <p:attrNameLst>
                                          <p:attrName>ppt_x</p:attrName>
                                        </p:attrNameLst>
                                      </p:cBhvr>
                                      <p:tavLst>
                                        <p:tav tm="0">
                                          <p:val>
                                            <p:strVal val="#ppt_x"/>
                                          </p:val>
                                        </p:tav>
                                        <p:tav tm="100000">
                                          <p:val>
                                            <p:strVal val="#ppt_x"/>
                                          </p:val>
                                        </p:tav>
                                      </p:tavLst>
                                    </p:anim>
                                    <p:anim calcmode="lin" valueType="num">
                                      <p:cBhvr additive="base">
                                        <p:cTn id="106" dur="3000" fill="hold"/>
                                        <p:tgtEl>
                                          <p:spTgt spid="13"/>
                                        </p:tgtEl>
                                        <p:attrNameLst>
                                          <p:attrName>ppt_y</p:attrName>
                                        </p:attrNameLst>
                                      </p:cBhvr>
                                      <p:tavLst>
                                        <p:tav tm="0">
                                          <p:val>
                                            <p:strVal val="0-#ppt_h/2"/>
                                          </p:val>
                                        </p:tav>
                                        <p:tav tm="100000">
                                          <p:val>
                                            <p:strVal val="#ppt_y"/>
                                          </p:val>
                                        </p:tav>
                                      </p:tavLst>
                                    </p:anim>
                                  </p:childTnLst>
                                </p:cTn>
                              </p:par>
                              <p:par>
                                <p:cTn id="107" presetID="2" presetClass="entr" presetSubtype="1" fill="hold" grpId="0" nodeType="withEffect">
                                  <p:stCondLst>
                                    <p:cond delay="0"/>
                                  </p:stCondLst>
                                  <p:childTnLst>
                                    <p:set>
                                      <p:cBhvr>
                                        <p:cTn id="108" dur="1" fill="hold">
                                          <p:stCondLst>
                                            <p:cond delay="0"/>
                                          </p:stCondLst>
                                        </p:cTn>
                                        <p:tgtEl>
                                          <p:spTgt spid="29"/>
                                        </p:tgtEl>
                                        <p:attrNameLst>
                                          <p:attrName>style.visibility</p:attrName>
                                        </p:attrNameLst>
                                      </p:cBhvr>
                                      <p:to>
                                        <p:strVal val="visible"/>
                                      </p:to>
                                    </p:set>
                                    <p:anim calcmode="lin" valueType="num">
                                      <p:cBhvr additive="base">
                                        <p:cTn id="109" dur="3000" fill="hold"/>
                                        <p:tgtEl>
                                          <p:spTgt spid="29"/>
                                        </p:tgtEl>
                                        <p:attrNameLst>
                                          <p:attrName>ppt_x</p:attrName>
                                        </p:attrNameLst>
                                      </p:cBhvr>
                                      <p:tavLst>
                                        <p:tav tm="0">
                                          <p:val>
                                            <p:strVal val="#ppt_x"/>
                                          </p:val>
                                        </p:tav>
                                        <p:tav tm="100000">
                                          <p:val>
                                            <p:strVal val="#ppt_x"/>
                                          </p:val>
                                        </p:tav>
                                      </p:tavLst>
                                    </p:anim>
                                    <p:anim calcmode="lin" valueType="num">
                                      <p:cBhvr additive="base">
                                        <p:cTn id="110" dur="3000" fill="hold"/>
                                        <p:tgtEl>
                                          <p:spTgt spid="29"/>
                                        </p:tgtEl>
                                        <p:attrNameLst>
                                          <p:attrName>ppt_y</p:attrName>
                                        </p:attrNameLst>
                                      </p:cBhvr>
                                      <p:tavLst>
                                        <p:tav tm="0">
                                          <p:val>
                                            <p:strVal val="0-#ppt_h/2"/>
                                          </p:val>
                                        </p:tav>
                                        <p:tav tm="100000">
                                          <p:val>
                                            <p:strVal val="#ppt_y"/>
                                          </p:val>
                                        </p:tav>
                                      </p:tavLst>
                                    </p:anim>
                                  </p:childTnLst>
                                </p:cTn>
                              </p:par>
                              <p:par>
                                <p:cTn id="111" presetID="2" presetClass="entr" presetSubtype="1" fill="hold" grpId="0" nodeType="withEffect">
                                  <p:stCondLst>
                                    <p:cond delay="0"/>
                                  </p:stCondLst>
                                  <p:childTnLst>
                                    <p:set>
                                      <p:cBhvr>
                                        <p:cTn id="112" dur="1" fill="hold">
                                          <p:stCondLst>
                                            <p:cond delay="0"/>
                                          </p:stCondLst>
                                        </p:cTn>
                                        <p:tgtEl>
                                          <p:spTgt spid="30"/>
                                        </p:tgtEl>
                                        <p:attrNameLst>
                                          <p:attrName>style.visibility</p:attrName>
                                        </p:attrNameLst>
                                      </p:cBhvr>
                                      <p:to>
                                        <p:strVal val="visible"/>
                                      </p:to>
                                    </p:set>
                                    <p:anim calcmode="lin" valueType="num">
                                      <p:cBhvr additive="base">
                                        <p:cTn id="113" dur="3000" fill="hold"/>
                                        <p:tgtEl>
                                          <p:spTgt spid="30"/>
                                        </p:tgtEl>
                                        <p:attrNameLst>
                                          <p:attrName>ppt_x</p:attrName>
                                        </p:attrNameLst>
                                      </p:cBhvr>
                                      <p:tavLst>
                                        <p:tav tm="0">
                                          <p:val>
                                            <p:strVal val="#ppt_x"/>
                                          </p:val>
                                        </p:tav>
                                        <p:tav tm="100000">
                                          <p:val>
                                            <p:strVal val="#ppt_x"/>
                                          </p:val>
                                        </p:tav>
                                      </p:tavLst>
                                    </p:anim>
                                    <p:anim calcmode="lin" valueType="num">
                                      <p:cBhvr additive="base">
                                        <p:cTn id="114" dur="3000" fill="hold"/>
                                        <p:tgtEl>
                                          <p:spTgt spid="30"/>
                                        </p:tgtEl>
                                        <p:attrNameLst>
                                          <p:attrName>ppt_y</p:attrName>
                                        </p:attrNameLst>
                                      </p:cBhvr>
                                      <p:tavLst>
                                        <p:tav tm="0">
                                          <p:val>
                                            <p:strVal val="0-#ppt_h/2"/>
                                          </p:val>
                                        </p:tav>
                                        <p:tav tm="100000">
                                          <p:val>
                                            <p:strVal val="#ppt_y"/>
                                          </p:val>
                                        </p:tav>
                                      </p:tavLst>
                                    </p:anim>
                                  </p:childTnLst>
                                </p:cTn>
                              </p:par>
                              <p:par>
                                <p:cTn id="115" presetID="2" presetClass="entr" presetSubtype="1" fill="hold" grpId="0" nodeType="withEffect">
                                  <p:stCondLst>
                                    <p:cond delay="0"/>
                                  </p:stCondLst>
                                  <p:childTnLst>
                                    <p:set>
                                      <p:cBhvr>
                                        <p:cTn id="116" dur="1" fill="hold">
                                          <p:stCondLst>
                                            <p:cond delay="0"/>
                                          </p:stCondLst>
                                        </p:cTn>
                                        <p:tgtEl>
                                          <p:spTgt spid="31"/>
                                        </p:tgtEl>
                                        <p:attrNameLst>
                                          <p:attrName>style.visibility</p:attrName>
                                        </p:attrNameLst>
                                      </p:cBhvr>
                                      <p:to>
                                        <p:strVal val="visible"/>
                                      </p:to>
                                    </p:set>
                                    <p:anim calcmode="lin" valueType="num">
                                      <p:cBhvr additive="base">
                                        <p:cTn id="117" dur="3000" fill="hold"/>
                                        <p:tgtEl>
                                          <p:spTgt spid="31"/>
                                        </p:tgtEl>
                                        <p:attrNameLst>
                                          <p:attrName>ppt_x</p:attrName>
                                        </p:attrNameLst>
                                      </p:cBhvr>
                                      <p:tavLst>
                                        <p:tav tm="0">
                                          <p:val>
                                            <p:strVal val="#ppt_x"/>
                                          </p:val>
                                        </p:tav>
                                        <p:tav tm="100000">
                                          <p:val>
                                            <p:strVal val="#ppt_x"/>
                                          </p:val>
                                        </p:tav>
                                      </p:tavLst>
                                    </p:anim>
                                    <p:anim calcmode="lin" valueType="num">
                                      <p:cBhvr additive="base">
                                        <p:cTn id="118" dur="3000" fill="hold"/>
                                        <p:tgtEl>
                                          <p:spTgt spid="31"/>
                                        </p:tgtEl>
                                        <p:attrNameLst>
                                          <p:attrName>ppt_y</p:attrName>
                                        </p:attrNameLst>
                                      </p:cBhvr>
                                      <p:tavLst>
                                        <p:tav tm="0">
                                          <p:val>
                                            <p:strVal val="0-#ppt_h/2"/>
                                          </p:val>
                                        </p:tav>
                                        <p:tav tm="100000">
                                          <p:val>
                                            <p:strVal val="#ppt_y"/>
                                          </p:val>
                                        </p:tav>
                                      </p:tavLst>
                                    </p:anim>
                                  </p:childTnLst>
                                </p:cTn>
                              </p:par>
                              <p:par>
                                <p:cTn id="119" presetID="2" presetClass="entr" presetSubtype="1" fill="hold" grpId="0" nodeType="withEffect">
                                  <p:stCondLst>
                                    <p:cond delay="0"/>
                                  </p:stCondLst>
                                  <p:childTnLst>
                                    <p:set>
                                      <p:cBhvr>
                                        <p:cTn id="120" dur="1" fill="hold">
                                          <p:stCondLst>
                                            <p:cond delay="0"/>
                                          </p:stCondLst>
                                        </p:cTn>
                                        <p:tgtEl>
                                          <p:spTgt spid="32"/>
                                        </p:tgtEl>
                                        <p:attrNameLst>
                                          <p:attrName>style.visibility</p:attrName>
                                        </p:attrNameLst>
                                      </p:cBhvr>
                                      <p:to>
                                        <p:strVal val="visible"/>
                                      </p:to>
                                    </p:set>
                                    <p:anim calcmode="lin" valueType="num">
                                      <p:cBhvr additive="base">
                                        <p:cTn id="121" dur="3000" fill="hold"/>
                                        <p:tgtEl>
                                          <p:spTgt spid="32"/>
                                        </p:tgtEl>
                                        <p:attrNameLst>
                                          <p:attrName>ppt_x</p:attrName>
                                        </p:attrNameLst>
                                      </p:cBhvr>
                                      <p:tavLst>
                                        <p:tav tm="0">
                                          <p:val>
                                            <p:strVal val="#ppt_x"/>
                                          </p:val>
                                        </p:tav>
                                        <p:tav tm="100000">
                                          <p:val>
                                            <p:strVal val="#ppt_x"/>
                                          </p:val>
                                        </p:tav>
                                      </p:tavLst>
                                    </p:anim>
                                    <p:anim calcmode="lin" valueType="num">
                                      <p:cBhvr additive="base">
                                        <p:cTn id="122" dur="3000" fill="hold"/>
                                        <p:tgtEl>
                                          <p:spTgt spid="32"/>
                                        </p:tgtEl>
                                        <p:attrNameLst>
                                          <p:attrName>ppt_y</p:attrName>
                                        </p:attrNameLst>
                                      </p:cBhvr>
                                      <p:tavLst>
                                        <p:tav tm="0">
                                          <p:val>
                                            <p:strVal val="0-#ppt_h/2"/>
                                          </p:val>
                                        </p:tav>
                                        <p:tav tm="100000">
                                          <p:val>
                                            <p:strVal val="#ppt_y"/>
                                          </p:val>
                                        </p:tav>
                                      </p:tavLst>
                                    </p:anim>
                                  </p:childTnLst>
                                </p:cTn>
                              </p:par>
                              <p:par>
                                <p:cTn id="123" presetID="2" presetClass="entr" presetSubtype="1" fill="hold" grpId="0" nodeType="withEffect">
                                  <p:stCondLst>
                                    <p:cond delay="0"/>
                                  </p:stCondLst>
                                  <p:childTnLst>
                                    <p:set>
                                      <p:cBhvr>
                                        <p:cTn id="124" dur="1" fill="hold">
                                          <p:stCondLst>
                                            <p:cond delay="0"/>
                                          </p:stCondLst>
                                        </p:cTn>
                                        <p:tgtEl>
                                          <p:spTgt spid="33"/>
                                        </p:tgtEl>
                                        <p:attrNameLst>
                                          <p:attrName>style.visibility</p:attrName>
                                        </p:attrNameLst>
                                      </p:cBhvr>
                                      <p:to>
                                        <p:strVal val="visible"/>
                                      </p:to>
                                    </p:set>
                                    <p:anim calcmode="lin" valueType="num">
                                      <p:cBhvr additive="base">
                                        <p:cTn id="125" dur="3000" fill="hold"/>
                                        <p:tgtEl>
                                          <p:spTgt spid="33"/>
                                        </p:tgtEl>
                                        <p:attrNameLst>
                                          <p:attrName>ppt_x</p:attrName>
                                        </p:attrNameLst>
                                      </p:cBhvr>
                                      <p:tavLst>
                                        <p:tav tm="0">
                                          <p:val>
                                            <p:strVal val="#ppt_x"/>
                                          </p:val>
                                        </p:tav>
                                        <p:tav tm="100000">
                                          <p:val>
                                            <p:strVal val="#ppt_x"/>
                                          </p:val>
                                        </p:tav>
                                      </p:tavLst>
                                    </p:anim>
                                    <p:anim calcmode="lin" valueType="num">
                                      <p:cBhvr additive="base">
                                        <p:cTn id="126" dur="3000" fill="hold"/>
                                        <p:tgtEl>
                                          <p:spTgt spid="33"/>
                                        </p:tgtEl>
                                        <p:attrNameLst>
                                          <p:attrName>ppt_y</p:attrName>
                                        </p:attrNameLst>
                                      </p:cBhvr>
                                      <p:tavLst>
                                        <p:tav tm="0">
                                          <p:val>
                                            <p:strVal val="0-#ppt_h/2"/>
                                          </p:val>
                                        </p:tav>
                                        <p:tav tm="100000">
                                          <p:val>
                                            <p:strVal val="#ppt_y"/>
                                          </p:val>
                                        </p:tav>
                                      </p:tavLst>
                                    </p:anim>
                                  </p:childTnLst>
                                </p:cTn>
                              </p:par>
                              <p:par>
                                <p:cTn id="127" presetID="2" presetClass="entr" presetSubtype="1" fill="hold" grpId="0" nodeType="withEffect">
                                  <p:stCondLst>
                                    <p:cond delay="0"/>
                                  </p:stCondLst>
                                  <p:childTnLst>
                                    <p:set>
                                      <p:cBhvr>
                                        <p:cTn id="128" dur="1" fill="hold">
                                          <p:stCondLst>
                                            <p:cond delay="0"/>
                                          </p:stCondLst>
                                        </p:cTn>
                                        <p:tgtEl>
                                          <p:spTgt spid="34"/>
                                        </p:tgtEl>
                                        <p:attrNameLst>
                                          <p:attrName>style.visibility</p:attrName>
                                        </p:attrNameLst>
                                      </p:cBhvr>
                                      <p:to>
                                        <p:strVal val="visible"/>
                                      </p:to>
                                    </p:set>
                                    <p:anim calcmode="lin" valueType="num">
                                      <p:cBhvr additive="base">
                                        <p:cTn id="129" dur="3000" fill="hold"/>
                                        <p:tgtEl>
                                          <p:spTgt spid="34"/>
                                        </p:tgtEl>
                                        <p:attrNameLst>
                                          <p:attrName>ppt_x</p:attrName>
                                        </p:attrNameLst>
                                      </p:cBhvr>
                                      <p:tavLst>
                                        <p:tav tm="0">
                                          <p:val>
                                            <p:strVal val="#ppt_x"/>
                                          </p:val>
                                        </p:tav>
                                        <p:tav tm="100000">
                                          <p:val>
                                            <p:strVal val="#ppt_x"/>
                                          </p:val>
                                        </p:tav>
                                      </p:tavLst>
                                    </p:anim>
                                    <p:anim calcmode="lin" valueType="num">
                                      <p:cBhvr additive="base">
                                        <p:cTn id="130" dur="3000" fill="hold"/>
                                        <p:tgtEl>
                                          <p:spTgt spid="34"/>
                                        </p:tgtEl>
                                        <p:attrNameLst>
                                          <p:attrName>ppt_y</p:attrName>
                                        </p:attrNameLst>
                                      </p:cBhvr>
                                      <p:tavLst>
                                        <p:tav tm="0">
                                          <p:val>
                                            <p:strVal val="0-#ppt_h/2"/>
                                          </p:val>
                                        </p:tav>
                                        <p:tav tm="100000">
                                          <p:val>
                                            <p:strVal val="#ppt_y"/>
                                          </p:val>
                                        </p:tav>
                                      </p:tavLst>
                                    </p:anim>
                                  </p:childTnLst>
                                </p:cTn>
                              </p:par>
                              <p:par>
                                <p:cTn id="131" presetID="2" presetClass="entr" presetSubtype="1" fill="hold" grpId="0" nodeType="withEffect">
                                  <p:stCondLst>
                                    <p:cond delay="0"/>
                                  </p:stCondLst>
                                  <p:childTnLst>
                                    <p:set>
                                      <p:cBhvr>
                                        <p:cTn id="132" dur="1" fill="hold">
                                          <p:stCondLst>
                                            <p:cond delay="0"/>
                                          </p:stCondLst>
                                        </p:cTn>
                                        <p:tgtEl>
                                          <p:spTgt spid="35"/>
                                        </p:tgtEl>
                                        <p:attrNameLst>
                                          <p:attrName>style.visibility</p:attrName>
                                        </p:attrNameLst>
                                      </p:cBhvr>
                                      <p:to>
                                        <p:strVal val="visible"/>
                                      </p:to>
                                    </p:set>
                                    <p:anim calcmode="lin" valueType="num">
                                      <p:cBhvr additive="base">
                                        <p:cTn id="133" dur="3000" fill="hold"/>
                                        <p:tgtEl>
                                          <p:spTgt spid="35"/>
                                        </p:tgtEl>
                                        <p:attrNameLst>
                                          <p:attrName>ppt_x</p:attrName>
                                        </p:attrNameLst>
                                      </p:cBhvr>
                                      <p:tavLst>
                                        <p:tav tm="0">
                                          <p:val>
                                            <p:strVal val="#ppt_x"/>
                                          </p:val>
                                        </p:tav>
                                        <p:tav tm="100000">
                                          <p:val>
                                            <p:strVal val="#ppt_x"/>
                                          </p:val>
                                        </p:tav>
                                      </p:tavLst>
                                    </p:anim>
                                    <p:anim calcmode="lin" valueType="num">
                                      <p:cBhvr additive="base">
                                        <p:cTn id="134" dur="3000" fill="hold"/>
                                        <p:tgtEl>
                                          <p:spTgt spid="35"/>
                                        </p:tgtEl>
                                        <p:attrNameLst>
                                          <p:attrName>ppt_y</p:attrName>
                                        </p:attrNameLst>
                                      </p:cBhvr>
                                      <p:tavLst>
                                        <p:tav tm="0">
                                          <p:val>
                                            <p:strVal val="0-#ppt_h/2"/>
                                          </p:val>
                                        </p:tav>
                                        <p:tav tm="100000">
                                          <p:val>
                                            <p:strVal val="#ppt_y"/>
                                          </p:val>
                                        </p:tav>
                                      </p:tavLst>
                                    </p:anim>
                                  </p:childTnLst>
                                </p:cTn>
                              </p:par>
                              <p:par>
                                <p:cTn id="135" presetID="2" presetClass="entr" presetSubtype="1" fill="hold" grpId="0" nodeType="withEffect">
                                  <p:stCondLst>
                                    <p:cond delay="0"/>
                                  </p:stCondLst>
                                  <p:childTnLst>
                                    <p:set>
                                      <p:cBhvr>
                                        <p:cTn id="136" dur="1" fill="hold">
                                          <p:stCondLst>
                                            <p:cond delay="0"/>
                                          </p:stCondLst>
                                        </p:cTn>
                                        <p:tgtEl>
                                          <p:spTgt spid="36"/>
                                        </p:tgtEl>
                                        <p:attrNameLst>
                                          <p:attrName>style.visibility</p:attrName>
                                        </p:attrNameLst>
                                      </p:cBhvr>
                                      <p:to>
                                        <p:strVal val="visible"/>
                                      </p:to>
                                    </p:set>
                                    <p:anim calcmode="lin" valueType="num">
                                      <p:cBhvr additive="base">
                                        <p:cTn id="137" dur="3000" fill="hold"/>
                                        <p:tgtEl>
                                          <p:spTgt spid="36"/>
                                        </p:tgtEl>
                                        <p:attrNameLst>
                                          <p:attrName>ppt_x</p:attrName>
                                        </p:attrNameLst>
                                      </p:cBhvr>
                                      <p:tavLst>
                                        <p:tav tm="0">
                                          <p:val>
                                            <p:strVal val="#ppt_x"/>
                                          </p:val>
                                        </p:tav>
                                        <p:tav tm="100000">
                                          <p:val>
                                            <p:strVal val="#ppt_x"/>
                                          </p:val>
                                        </p:tav>
                                      </p:tavLst>
                                    </p:anim>
                                    <p:anim calcmode="lin" valueType="num">
                                      <p:cBhvr additive="base">
                                        <p:cTn id="138" dur="3000" fill="hold"/>
                                        <p:tgtEl>
                                          <p:spTgt spid="36"/>
                                        </p:tgtEl>
                                        <p:attrNameLst>
                                          <p:attrName>ppt_y</p:attrName>
                                        </p:attrNameLst>
                                      </p:cBhvr>
                                      <p:tavLst>
                                        <p:tav tm="0">
                                          <p:val>
                                            <p:strVal val="0-#ppt_h/2"/>
                                          </p:val>
                                        </p:tav>
                                        <p:tav tm="100000">
                                          <p:val>
                                            <p:strVal val="#ppt_y"/>
                                          </p:val>
                                        </p:tav>
                                      </p:tavLst>
                                    </p:anim>
                                  </p:childTnLst>
                                </p:cTn>
                              </p:par>
                              <p:par>
                                <p:cTn id="139" presetID="2" presetClass="entr" presetSubtype="1" fill="hold" grpId="0" nodeType="withEffect">
                                  <p:stCondLst>
                                    <p:cond delay="0"/>
                                  </p:stCondLst>
                                  <p:childTnLst>
                                    <p:set>
                                      <p:cBhvr>
                                        <p:cTn id="140" dur="1" fill="hold">
                                          <p:stCondLst>
                                            <p:cond delay="0"/>
                                          </p:stCondLst>
                                        </p:cTn>
                                        <p:tgtEl>
                                          <p:spTgt spid="37"/>
                                        </p:tgtEl>
                                        <p:attrNameLst>
                                          <p:attrName>style.visibility</p:attrName>
                                        </p:attrNameLst>
                                      </p:cBhvr>
                                      <p:to>
                                        <p:strVal val="visible"/>
                                      </p:to>
                                    </p:set>
                                    <p:anim calcmode="lin" valueType="num">
                                      <p:cBhvr additive="base">
                                        <p:cTn id="141" dur="3000" fill="hold"/>
                                        <p:tgtEl>
                                          <p:spTgt spid="37"/>
                                        </p:tgtEl>
                                        <p:attrNameLst>
                                          <p:attrName>ppt_x</p:attrName>
                                        </p:attrNameLst>
                                      </p:cBhvr>
                                      <p:tavLst>
                                        <p:tav tm="0">
                                          <p:val>
                                            <p:strVal val="#ppt_x"/>
                                          </p:val>
                                        </p:tav>
                                        <p:tav tm="100000">
                                          <p:val>
                                            <p:strVal val="#ppt_x"/>
                                          </p:val>
                                        </p:tav>
                                      </p:tavLst>
                                    </p:anim>
                                    <p:anim calcmode="lin" valueType="num">
                                      <p:cBhvr additive="base">
                                        <p:cTn id="142" dur="3000" fill="hold"/>
                                        <p:tgtEl>
                                          <p:spTgt spid="37"/>
                                        </p:tgtEl>
                                        <p:attrNameLst>
                                          <p:attrName>ppt_y</p:attrName>
                                        </p:attrNameLst>
                                      </p:cBhvr>
                                      <p:tavLst>
                                        <p:tav tm="0">
                                          <p:val>
                                            <p:strVal val="0-#ppt_h/2"/>
                                          </p:val>
                                        </p:tav>
                                        <p:tav tm="100000">
                                          <p:val>
                                            <p:strVal val="#ppt_y"/>
                                          </p:val>
                                        </p:tav>
                                      </p:tavLst>
                                    </p:anim>
                                  </p:childTnLst>
                                </p:cTn>
                              </p:par>
                              <p:par>
                                <p:cTn id="143" presetID="2" presetClass="entr" presetSubtype="1" fill="hold" grpId="0" nodeType="withEffect">
                                  <p:stCondLst>
                                    <p:cond delay="0"/>
                                  </p:stCondLst>
                                  <p:childTnLst>
                                    <p:set>
                                      <p:cBhvr>
                                        <p:cTn id="144" dur="1" fill="hold">
                                          <p:stCondLst>
                                            <p:cond delay="0"/>
                                          </p:stCondLst>
                                        </p:cTn>
                                        <p:tgtEl>
                                          <p:spTgt spid="38"/>
                                        </p:tgtEl>
                                        <p:attrNameLst>
                                          <p:attrName>style.visibility</p:attrName>
                                        </p:attrNameLst>
                                      </p:cBhvr>
                                      <p:to>
                                        <p:strVal val="visible"/>
                                      </p:to>
                                    </p:set>
                                    <p:anim calcmode="lin" valueType="num">
                                      <p:cBhvr additive="base">
                                        <p:cTn id="145" dur="3000" fill="hold"/>
                                        <p:tgtEl>
                                          <p:spTgt spid="38"/>
                                        </p:tgtEl>
                                        <p:attrNameLst>
                                          <p:attrName>ppt_x</p:attrName>
                                        </p:attrNameLst>
                                      </p:cBhvr>
                                      <p:tavLst>
                                        <p:tav tm="0">
                                          <p:val>
                                            <p:strVal val="#ppt_x"/>
                                          </p:val>
                                        </p:tav>
                                        <p:tav tm="100000">
                                          <p:val>
                                            <p:strVal val="#ppt_x"/>
                                          </p:val>
                                        </p:tav>
                                      </p:tavLst>
                                    </p:anim>
                                    <p:anim calcmode="lin" valueType="num">
                                      <p:cBhvr additive="base">
                                        <p:cTn id="146" dur="3000" fill="hold"/>
                                        <p:tgtEl>
                                          <p:spTgt spid="38"/>
                                        </p:tgtEl>
                                        <p:attrNameLst>
                                          <p:attrName>ppt_y</p:attrName>
                                        </p:attrNameLst>
                                      </p:cBhvr>
                                      <p:tavLst>
                                        <p:tav tm="0">
                                          <p:val>
                                            <p:strVal val="0-#ppt_h/2"/>
                                          </p:val>
                                        </p:tav>
                                        <p:tav tm="100000">
                                          <p:val>
                                            <p:strVal val="#ppt_y"/>
                                          </p:val>
                                        </p:tav>
                                      </p:tavLst>
                                    </p:anim>
                                  </p:childTnLst>
                                </p:cTn>
                              </p:par>
                              <p:par>
                                <p:cTn id="147" presetID="2" presetClass="entr" presetSubtype="1" fill="hold" grpId="0" nodeType="withEffect">
                                  <p:stCondLst>
                                    <p:cond delay="0"/>
                                  </p:stCondLst>
                                  <p:childTnLst>
                                    <p:set>
                                      <p:cBhvr>
                                        <p:cTn id="148" dur="1" fill="hold">
                                          <p:stCondLst>
                                            <p:cond delay="0"/>
                                          </p:stCondLst>
                                        </p:cTn>
                                        <p:tgtEl>
                                          <p:spTgt spid="39"/>
                                        </p:tgtEl>
                                        <p:attrNameLst>
                                          <p:attrName>style.visibility</p:attrName>
                                        </p:attrNameLst>
                                      </p:cBhvr>
                                      <p:to>
                                        <p:strVal val="visible"/>
                                      </p:to>
                                    </p:set>
                                    <p:anim calcmode="lin" valueType="num">
                                      <p:cBhvr additive="base">
                                        <p:cTn id="149" dur="3000" fill="hold"/>
                                        <p:tgtEl>
                                          <p:spTgt spid="39"/>
                                        </p:tgtEl>
                                        <p:attrNameLst>
                                          <p:attrName>ppt_x</p:attrName>
                                        </p:attrNameLst>
                                      </p:cBhvr>
                                      <p:tavLst>
                                        <p:tav tm="0">
                                          <p:val>
                                            <p:strVal val="#ppt_x"/>
                                          </p:val>
                                        </p:tav>
                                        <p:tav tm="100000">
                                          <p:val>
                                            <p:strVal val="#ppt_x"/>
                                          </p:val>
                                        </p:tav>
                                      </p:tavLst>
                                    </p:anim>
                                    <p:anim calcmode="lin" valueType="num">
                                      <p:cBhvr additive="base">
                                        <p:cTn id="150" dur="3000" fill="hold"/>
                                        <p:tgtEl>
                                          <p:spTgt spid="39"/>
                                        </p:tgtEl>
                                        <p:attrNameLst>
                                          <p:attrName>ppt_y</p:attrName>
                                        </p:attrNameLst>
                                      </p:cBhvr>
                                      <p:tavLst>
                                        <p:tav tm="0">
                                          <p:val>
                                            <p:strVal val="0-#ppt_h/2"/>
                                          </p:val>
                                        </p:tav>
                                        <p:tav tm="100000">
                                          <p:val>
                                            <p:strVal val="#ppt_y"/>
                                          </p:val>
                                        </p:tav>
                                      </p:tavLst>
                                    </p:anim>
                                  </p:childTnLst>
                                </p:cTn>
                              </p:par>
                              <p:par>
                                <p:cTn id="151" presetID="2" presetClass="entr" presetSubtype="1" fill="hold" grpId="0" nodeType="withEffect">
                                  <p:stCondLst>
                                    <p:cond delay="0"/>
                                  </p:stCondLst>
                                  <p:childTnLst>
                                    <p:set>
                                      <p:cBhvr>
                                        <p:cTn id="152" dur="1" fill="hold">
                                          <p:stCondLst>
                                            <p:cond delay="0"/>
                                          </p:stCondLst>
                                        </p:cTn>
                                        <p:tgtEl>
                                          <p:spTgt spid="40"/>
                                        </p:tgtEl>
                                        <p:attrNameLst>
                                          <p:attrName>style.visibility</p:attrName>
                                        </p:attrNameLst>
                                      </p:cBhvr>
                                      <p:to>
                                        <p:strVal val="visible"/>
                                      </p:to>
                                    </p:set>
                                    <p:anim calcmode="lin" valueType="num">
                                      <p:cBhvr additive="base">
                                        <p:cTn id="153" dur="3000" fill="hold"/>
                                        <p:tgtEl>
                                          <p:spTgt spid="40"/>
                                        </p:tgtEl>
                                        <p:attrNameLst>
                                          <p:attrName>ppt_x</p:attrName>
                                        </p:attrNameLst>
                                      </p:cBhvr>
                                      <p:tavLst>
                                        <p:tav tm="0">
                                          <p:val>
                                            <p:strVal val="#ppt_x"/>
                                          </p:val>
                                        </p:tav>
                                        <p:tav tm="100000">
                                          <p:val>
                                            <p:strVal val="#ppt_x"/>
                                          </p:val>
                                        </p:tav>
                                      </p:tavLst>
                                    </p:anim>
                                    <p:anim calcmode="lin" valueType="num">
                                      <p:cBhvr additive="base">
                                        <p:cTn id="154" dur="3000" fill="hold"/>
                                        <p:tgtEl>
                                          <p:spTgt spid="40"/>
                                        </p:tgtEl>
                                        <p:attrNameLst>
                                          <p:attrName>ppt_y</p:attrName>
                                        </p:attrNameLst>
                                      </p:cBhvr>
                                      <p:tavLst>
                                        <p:tav tm="0">
                                          <p:val>
                                            <p:strVal val="0-#ppt_h/2"/>
                                          </p:val>
                                        </p:tav>
                                        <p:tav tm="100000">
                                          <p:val>
                                            <p:strVal val="#ppt_y"/>
                                          </p:val>
                                        </p:tav>
                                      </p:tavLst>
                                    </p:anim>
                                  </p:childTnLst>
                                </p:cTn>
                              </p:par>
                              <p:par>
                                <p:cTn id="155" presetID="2" presetClass="entr" presetSubtype="1" fill="hold" grpId="0" nodeType="withEffect">
                                  <p:stCondLst>
                                    <p:cond delay="0"/>
                                  </p:stCondLst>
                                  <p:childTnLst>
                                    <p:set>
                                      <p:cBhvr>
                                        <p:cTn id="156" dur="1" fill="hold">
                                          <p:stCondLst>
                                            <p:cond delay="0"/>
                                          </p:stCondLst>
                                        </p:cTn>
                                        <p:tgtEl>
                                          <p:spTgt spid="41"/>
                                        </p:tgtEl>
                                        <p:attrNameLst>
                                          <p:attrName>style.visibility</p:attrName>
                                        </p:attrNameLst>
                                      </p:cBhvr>
                                      <p:to>
                                        <p:strVal val="visible"/>
                                      </p:to>
                                    </p:set>
                                    <p:anim calcmode="lin" valueType="num">
                                      <p:cBhvr additive="base">
                                        <p:cTn id="157" dur="3000" fill="hold"/>
                                        <p:tgtEl>
                                          <p:spTgt spid="41"/>
                                        </p:tgtEl>
                                        <p:attrNameLst>
                                          <p:attrName>ppt_x</p:attrName>
                                        </p:attrNameLst>
                                      </p:cBhvr>
                                      <p:tavLst>
                                        <p:tav tm="0">
                                          <p:val>
                                            <p:strVal val="#ppt_x"/>
                                          </p:val>
                                        </p:tav>
                                        <p:tav tm="100000">
                                          <p:val>
                                            <p:strVal val="#ppt_x"/>
                                          </p:val>
                                        </p:tav>
                                      </p:tavLst>
                                    </p:anim>
                                    <p:anim calcmode="lin" valueType="num">
                                      <p:cBhvr additive="base">
                                        <p:cTn id="158" dur="3000" fill="hold"/>
                                        <p:tgtEl>
                                          <p:spTgt spid="41"/>
                                        </p:tgtEl>
                                        <p:attrNameLst>
                                          <p:attrName>ppt_y</p:attrName>
                                        </p:attrNameLst>
                                      </p:cBhvr>
                                      <p:tavLst>
                                        <p:tav tm="0">
                                          <p:val>
                                            <p:strVal val="0-#ppt_h/2"/>
                                          </p:val>
                                        </p:tav>
                                        <p:tav tm="100000">
                                          <p:val>
                                            <p:strVal val="#ppt_y"/>
                                          </p:val>
                                        </p:tav>
                                      </p:tavLst>
                                    </p:anim>
                                  </p:childTnLst>
                                </p:cTn>
                              </p:par>
                              <p:par>
                                <p:cTn id="159" presetID="2" presetClass="entr" presetSubtype="1" fill="hold" grpId="0" nodeType="withEffect">
                                  <p:stCondLst>
                                    <p:cond delay="0"/>
                                  </p:stCondLst>
                                  <p:childTnLst>
                                    <p:set>
                                      <p:cBhvr>
                                        <p:cTn id="160" dur="1" fill="hold">
                                          <p:stCondLst>
                                            <p:cond delay="0"/>
                                          </p:stCondLst>
                                        </p:cTn>
                                        <p:tgtEl>
                                          <p:spTgt spid="42"/>
                                        </p:tgtEl>
                                        <p:attrNameLst>
                                          <p:attrName>style.visibility</p:attrName>
                                        </p:attrNameLst>
                                      </p:cBhvr>
                                      <p:to>
                                        <p:strVal val="visible"/>
                                      </p:to>
                                    </p:set>
                                    <p:anim calcmode="lin" valueType="num">
                                      <p:cBhvr additive="base">
                                        <p:cTn id="161" dur="3000" fill="hold"/>
                                        <p:tgtEl>
                                          <p:spTgt spid="42"/>
                                        </p:tgtEl>
                                        <p:attrNameLst>
                                          <p:attrName>ppt_x</p:attrName>
                                        </p:attrNameLst>
                                      </p:cBhvr>
                                      <p:tavLst>
                                        <p:tav tm="0">
                                          <p:val>
                                            <p:strVal val="#ppt_x"/>
                                          </p:val>
                                        </p:tav>
                                        <p:tav tm="100000">
                                          <p:val>
                                            <p:strVal val="#ppt_x"/>
                                          </p:val>
                                        </p:tav>
                                      </p:tavLst>
                                    </p:anim>
                                    <p:anim calcmode="lin" valueType="num">
                                      <p:cBhvr additive="base">
                                        <p:cTn id="162" dur="3000" fill="hold"/>
                                        <p:tgtEl>
                                          <p:spTgt spid="42"/>
                                        </p:tgtEl>
                                        <p:attrNameLst>
                                          <p:attrName>ppt_y</p:attrName>
                                        </p:attrNameLst>
                                      </p:cBhvr>
                                      <p:tavLst>
                                        <p:tav tm="0">
                                          <p:val>
                                            <p:strVal val="0-#ppt_h/2"/>
                                          </p:val>
                                        </p:tav>
                                        <p:tav tm="100000">
                                          <p:val>
                                            <p:strVal val="#ppt_y"/>
                                          </p:val>
                                        </p:tav>
                                      </p:tavLst>
                                    </p:anim>
                                  </p:childTnLst>
                                </p:cTn>
                              </p:par>
                              <p:par>
                                <p:cTn id="163" presetID="2" presetClass="entr" presetSubtype="1" fill="hold" grpId="0" nodeType="withEffect">
                                  <p:stCondLst>
                                    <p:cond delay="0"/>
                                  </p:stCondLst>
                                  <p:childTnLst>
                                    <p:set>
                                      <p:cBhvr>
                                        <p:cTn id="164" dur="1" fill="hold">
                                          <p:stCondLst>
                                            <p:cond delay="0"/>
                                          </p:stCondLst>
                                        </p:cTn>
                                        <p:tgtEl>
                                          <p:spTgt spid="43"/>
                                        </p:tgtEl>
                                        <p:attrNameLst>
                                          <p:attrName>style.visibility</p:attrName>
                                        </p:attrNameLst>
                                      </p:cBhvr>
                                      <p:to>
                                        <p:strVal val="visible"/>
                                      </p:to>
                                    </p:set>
                                    <p:anim calcmode="lin" valueType="num">
                                      <p:cBhvr additive="base">
                                        <p:cTn id="165" dur="3000" fill="hold"/>
                                        <p:tgtEl>
                                          <p:spTgt spid="43"/>
                                        </p:tgtEl>
                                        <p:attrNameLst>
                                          <p:attrName>ppt_x</p:attrName>
                                        </p:attrNameLst>
                                      </p:cBhvr>
                                      <p:tavLst>
                                        <p:tav tm="0">
                                          <p:val>
                                            <p:strVal val="#ppt_x"/>
                                          </p:val>
                                        </p:tav>
                                        <p:tav tm="100000">
                                          <p:val>
                                            <p:strVal val="#ppt_x"/>
                                          </p:val>
                                        </p:tav>
                                      </p:tavLst>
                                    </p:anim>
                                    <p:anim calcmode="lin" valueType="num">
                                      <p:cBhvr additive="base">
                                        <p:cTn id="166" dur="3000" fill="hold"/>
                                        <p:tgtEl>
                                          <p:spTgt spid="43"/>
                                        </p:tgtEl>
                                        <p:attrNameLst>
                                          <p:attrName>ppt_y</p:attrName>
                                        </p:attrNameLst>
                                      </p:cBhvr>
                                      <p:tavLst>
                                        <p:tav tm="0">
                                          <p:val>
                                            <p:strVal val="0-#ppt_h/2"/>
                                          </p:val>
                                        </p:tav>
                                        <p:tav tm="100000">
                                          <p:val>
                                            <p:strVal val="#ppt_y"/>
                                          </p:val>
                                        </p:tav>
                                      </p:tavLst>
                                    </p:anim>
                                  </p:childTnLst>
                                </p:cTn>
                              </p:par>
                              <p:par>
                                <p:cTn id="167" presetID="3" presetClass="entr" presetSubtype="10" fill="hold" grpId="1" nodeType="withEffect">
                                  <p:stCondLst>
                                    <p:cond delay="0"/>
                                  </p:stCondLst>
                                  <p:childTnLst>
                                    <p:set>
                                      <p:cBhvr>
                                        <p:cTn id="168" dur="1" fill="hold">
                                          <p:stCondLst>
                                            <p:cond delay="0"/>
                                          </p:stCondLst>
                                        </p:cTn>
                                        <p:tgtEl>
                                          <p:spTgt spid="4"/>
                                        </p:tgtEl>
                                        <p:attrNameLst>
                                          <p:attrName>style.visibility</p:attrName>
                                        </p:attrNameLst>
                                      </p:cBhvr>
                                      <p:to>
                                        <p:strVal val="visible"/>
                                      </p:to>
                                    </p:set>
                                    <p:animEffect transition="in" filter="blinds(horizontal)">
                                      <p:cBhvr>
                                        <p:cTn id="169" dur="3000"/>
                                        <p:tgtEl>
                                          <p:spTgt spid="4"/>
                                        </p:tgtEl>
                                      </p:cBhvr>
                                    </p:animEffect>
                                  </p:childTnLst>
                                </p:cTn>
                              </p:par>
                              <p:par>
                                <p:cTn id="170" presetID="3" presetClass="entr" presetSubtype="10" fill="hold" grpId="1" nodeType="withEffect">
                                  <p:stCondLst>
                                    <p:cond delay="0"/>
                                  </p:stCondLst>
                                  <p:childTnLst>
                                    <p:set>
                                      <p:cBhvr>
                                        <p:cTn id="171" dur="1" fill="hold">
                                          <p:stCondLst>
                                            <p:cond delay="0"/>
                                          </p:stCondLst>
                                        </p:cTn>
                                        <p:tgtEl>
                                          <p:spTgt spid="6"/>
                                        </p:tgtEl>
                                        <p:attrNameLst>
                                          <p:attrName>style.visibility</p:attrName>
                                        </p:attrNameLst>
                                      </p:cBhvr>
                                      <p:to>
                                        <p:strVal val="visible"/>
                                      </p:to>
                                    </p:set>
                                    <p:animEffect transition="in" filter="blinds(horizontal)">
                                      <p:cBhvr>
                                        <p:cTn id="172" dur="3000"/>
                                        <p:tgtEl>
                                          <p:spTgt spid="6"/>
                                        </p:tgtEl>
                                      </p:cBhvr>
                                    </p:animEffect>
                                  </p:childTnLst>
                                </p:cTn>
                              </p:par>
                              <p:par>
                                <p:cTn id="173" presetID="3" presetClass="entr" presetSubtype="10" fill="hold" grpId="1" nodeType="withEffect">
                                  <p:stCondLst>
                                    <p:cond delay="0"/>
                                  </p:stCondLst>
                                  <p:childTnLst>
                                    <p:set>
                                      <p:cBhvr>
                                        <p:cTn id="174" dur="1" fill="hold">
                                          <p:stCondLst>
                                            <p:cond delay="0"/>
                                          </p:stCondLst>
                                        </p:cTn>
                                        <p:tgtEl>
                                          <p:spTgt spid="8"/>
                                        </p:tgtEl>
                                        <p:attrNameLst>
                                          <p:attrName>style.visibility</p:attrName>
                                        </p:attrNameLst>
                                      </p:cBhvr>
                                      <p:to>
                                        <p:strVal val="visible"/>
                                      </p:to>
                                    </p:set>
                                    <p:animEffect transition="in" filter="blinds(horizontal)">
                                      <p:cBhvr>
                                        <p:cTn id="175" dur="3000"/>
                                        <p:tgtEl>
                                          <p:spTgt spid="8"/>
                                        </p:tgtEl>
                                      </p:cBhvr>
                                    </p:animEffect>
                                  </p:childTnLst>
                                </p:cTn>
                              </p:par>
                              <p:par>
                                <p:cTn id="176" presetID="3" presetClass="entr" presetSubtype="10" fill="hold" grpId="1" nodeType="withEffect">
                                  <p:stCondLst>
                                    <p:cond delay="0"/>
                                  </p:stCondLst>
                                  <p:childTnLst>
                                    <p:set>
                                      <p:cBhvr>
                                        <p:cTn id="177" dur="1" fill="hold">
                                          <p:stCondLst>
                                            <p:cond delay="0"/>
                                          </p:stCondLst>
                                        </p:cTn>
                                        <p:tgtEl>
                                          <p:spTgt spid="10"/>
                                        </p:tgtEl>
                                        <p:attrNameLst>
                                          <p:attrName>style.visibility</p:attrName>
                                        </p:attrNameLst>
                                      </p:cBhvr>
                                      <p:to>
                                        <p:strVal val="visible"/>
                                      </p:to>
                                    </p:set>
                                    <p:animEffect transition="in" filter="blinds(horizontal)">
                                      <p:cBhvr>
                                        <p:cTn id="178" dur="3000"/>
                                        <p:tgtEl>
                                          <p:spTgt spid="10"/>
                                        </p:tgtEl>
                                      </p:cBhvr>
                                    </p:animEffect>
                                  </p:childTnLst>
                                </p:cTn>
                              </p:par>
                              <p:par>
                                <p:cTn id="179" presetID="3" presetClass="entr" presetSubtype="10" fill="hold" grpId="1" nodeType="withEffect">
                                  <p:stCondLst>
                                    <p:cond delay="0"/>
                                  </p:stCondLst>
                                  <p:childTnLst>
                                    <p:set>
                                      <p:cBhvr>
                                        <p:cTn id="180" dur="1" fill="hold">
                                          <p:stCondLst>
                                            <p:cond delay="0"/>
                                          </p:stCondLst>
                                        </p:cTn>
                                        <p:tgtEl>
                                          <p:spTgt spid="12"/>
                                        </p:tgtEl>
                                        <p:attrNameLst>
                                          <p:attrName>style.visibility</p:attrName>
                                        </p:attrNameLst>
                                      </p:cBhvr>
                                      <p:to>
                                        <p:strVal val="visible"/>
                                      </p:to>
                                    </p:set>
                                    <p:animEffect transition="in" filter="blinds(horizontal)">
                                      <p:cBhvr>
                                        <p:cTn id="181" dur="3000"/>
                                        <p:tgtEl>
                                          <p:spTgt spid="12"/>
                                        </p:tgtEl>
                                      </p:cBhvr>
                                    </p:animEffect>
                                  </p:childTnLst>
                                </p:cTn>
                              </p:par>
                              <p:par>
                                <p:cTn id="182" presetID="3" presetClass="entr" presetSubtype="10" fill="hold" grpId="1" nodeType="withEffect">
                                  <p:stCondLst>
                                    <p:cond delay="0"/>
                                  </p:stCondLst>
                                  <p:childTnLst>
                                    <p:set>
                                      <p:cBhvr>
                                        <p:cTn id="183" dur="1" fill="hold">
                                          <p:stCondLst>
                                            <p:cond delay="0"/>
                                          </p:stCondLst>
                                        </p:cTn>
                                        <p:tgtEl>
                                          <p:spTgt spid="14"/>
                                        </p:tgtEl>
                                        <p:attrNameLst>
                                          <p:attrName>style.visibility</p:attrName>
                                        </p:attrNameLst>
                                      </p:cBhvr>
                                      <p:to>
                                        <p:strVal val="visible"/>
                                      </p:to>
                                    </p:set>
                                    <p:animEffect transition="in" filter="blinds(horizontal)">
                                      <p:cBhvr>
                                        <p:cTn id="184" dur="3000"/>
                                        <p:tgtEl>
                                          <p:spTgt spid="14"/>
                                        </p:tgtEl>
                                      </p:cBhvr>
                                    </p:animEffect>
                                  </p:childTnLst>
                                </p:cTn>
                              </p:par>
                              <p:par>
                                <p:cTn id="185" presetID="3" presetClass="entr" presetSubtype="10" fill="hold" grpId="1" nodeType="withEffect">
                                  <p:stCondLst>
                                    <p:cond delay="0"/>
                                  </p:stCondLst>
                                  <p:childTnLst>
                                    <p:set>
                                      <p:cBhvr>
                                        <p:cTn id="186" dur="1" fill="hold">
                                          <p:stCondLst>
                                            <p:cond delay="0"/>
                                          </p:stCondLst>
                                        </p:cTn>
                                        <p:tgtEl>
                                          <p:spTgt spid="15"/>
                                        </p:tgtEl>
                                        <p:attrNameLst>
                                          <p:attrName>style.visibility</p:attrName>
                                        </p:attrNameLst>
                                      </p:cBhvr>
                                      <p:to>
                                        <p:strVal val="visible"/>
                                      </p:to>
                                    </p:set>
                                    <p:animEffect transition="in" filter="blinds(horizontal)">
                                      <p:cBhvr>
                                        <p:cTn id="187" dur="3000"/>
                                        <p:tgtEl>
                                          <p:spTgt spid="15"/>
                                        </p:tgtEl>
                                      </p:cBhvr>
                                    </p:animEffect>
                                  </p:childTnLst>
                                </p:cTn>
                              </p:par>
                              <p:par>
                                <p:cTn id="188" presetID="3" presetClass="entr" presetSubtype="10" fill="hold" grpId="1" nodeType="withEffect">
                                  <p:stCondLst>
                                    <p:cond delay="0"/>
                                  </p:stCondLst>
                                  <p:childTnLst>
                                    <p:set>
                                      <p:cBhvr>
                                        <p:cTn id="189" dur="1" fill="hold">
                                          <p:stCondLst>
                                            <p:cond delay="0"/>
                                          </p:stCondLst>
                                        </p:cTn>
                                        <p:tgtEl>
                                          <p:spTgt spid="16"/>
                                        </p:tgtEl>
                                        <p:attrNameLst>
                                          <p:attrName>style.visibility</p:attrName>
                                        </p:attrNameLst>
                                      </p:cBhvr>
                                      <p:to>
                                        <p:strVal val="visible"/>
                                      </p:to>
                                    </p:set>
                                    <p:animEffect transition="in" filter="blinds(horizontal)">
                                      <p:cBhvr>
                                        <p:cTn id="190" dur="3000"/>
                                        <p:tgtEl>
                                          <p:spTgt spid="16"/>
                                        </p:tgtEl>
                                      </p:cBhvr>
                                    </p:animEffect>
                                  </p:childTnLst>
                                </p:cTn>
                              </p:par>
                              <p:par>
                                <p:cTn id="191" presetID="3" presetClass="entr" presetSubtype="10" fill="hold" grpId="1" nodeType="withEffect">
                                  <p:stCondLst>
                                    <p:cond delay="0"/>
                                  </p:stCondLst>
                                  <p:childTnLst>
                                    <p:set>
                                      <p:cBhvr>
                                        <p:cTn id="192" dur="1" fill="hold">
                                          <p:stCondLst>
                                            <p:cond delay="0"/>
                                          </p:stCondLst>
                                        </p:cTn>
                                        <p:tgtEl>
                                          <p:spTgt spid="17"/>
                                        </p:tgtEl>
                                        <p:attrNameLst>
                                          <p:attrName>style.visibility</p:attrName>
                                        </p:attrNameLst>
                                      </p:cBhvr>
                                      <p:to>
                                        <p:strVal val="visible"/>
                                      </p:to>
                                    </p:set>
                                    <p:animEffect transition="in" filter="blinds(horizontal)">
                                      <p:cBhvr>
                                        <p:cTn id="193" dur="3000"/>
                                        <p:tgtEl>
                                          <p:spTgt spid="17"/>
                                        </p:tgtEl>
                                      </p:cBhvr>
                                    </p:animEffect>
                                  </p:childTnLst>
                                </p:cTn>
                              </p:par>
                              <p:par>
                                <p:cTn id="194" presetID="3" presetClass="entr" presetSubtype="10" fill="hold" grpId="1" nodeType="withEffect">
                                  <p:stCondLst>
                                    <p:cond delay="0"/>
                                  </p:stCondLst>
                                  <p:childTnLst>
                                    <p:set>
                                      <p:cBhvr>
                                        <p:cTn id="195" dur="1" fill="hold">
                                          <p:stCondLst>
                                            <p:cond delay="0"/>
                                          </p:stCondLst>
                                        </p:cTn>
                                        <p:tgtEl>
                                          <p:spTgt spid="18"/>
                                        </p:tgtEl>
                                        <p:attrNameLst>
                                          <p:attrName>style.visibility</p:attrName>
                                        </p:attrNameLst>
                                      </p:cBhvr>
                                      <p:to>
                                        <p:strVal val="visible"/>
                                      </p:to>
                                    </p:set>
                                    <p:animEffect transition="in" filter="blinds(horizontal)">
                                      <p:cBhvr>
                                        <p:cTn id="196" dur="3000"/>
                                        <p:tgtEl>
                                          <p:spTgt spid="18"/>
                                        </p:tgtEl>
                                      </p:cBhvr>
                                    </p:animEffect>
                                  </p:childTnLst>
                                </p:cTn>
                              </p:par>
                              <p:par>
                                <p:cTn id="197" presetID="3" presetClass="entr" presetSubtype="10" fill="hold" grpId="1" nodeType="withEffect">
                                  <p:stCondLst>
                                    <p:cond delay="0"/>
                                  </p:stCondLst>
                                  <p:childTnLst>
                                    <p:set>
                                      <p:cBhvr>
                                        <p:cTn id="198" dur="1" fill="hold">
                                          <p:stCondLst>
                                            <p:cond delay="0"/>
                                          </p:stCondLst>
                                        </p:cTn>
                                        <p:tgtEl>
                                          <p:spTgt spid="19"/>
                                        </p:tgtEl>
                                        <p:attrNameLst>
                                          <p:attrName>style.visibility</p:attrName>
                                        </p:attrNameLst>
                                      </p:cBhvr>
                                      <p:to>
                                        <p:strVal val="visible"/>
                                      </p:to>
                                    </p:set>
                                    <p:animEffect transition="in" filter="blinds(horizontal)">
                                      <p:cBhvr>
                                        <p:cTn id="199" dur="3000"/>
                                        <p:tgtEl>
                                          <p:spTgt spid="19"/>
                                        </p:tgtEl>
                                      </p:cBhvr>
                                    </p:animEffect>
                                  </p:childTnLst>
                                </p:cTn>
                              </p:par>
                              <p:par>
                                <p:cTn id="200" presetID="3" presetClass="entr" presetSubtype="10" fill="hold" grpId="1" nodeType="withEffect">
                                  <p:stCondLst>
                                    <p:cond delay="0"/>
                                  </p:stCondLst>
                                  <p:childTnLst>
                                    <p:set>
                                      <p:cBhvr>
                                        <p:cTn id="201" dur="1" fill="hold">
                                          <p:stCondLst>
                                            <p:cond delay="0"/>
                                          </p:stCondLst>
                                        </p:cTn>
                                        <p:tgtEl>
                                          <p:spTgt spid="20"/>
                                        </p:tgtEl>
                                        <p:attrNameLst>
                                          <p:attrName>style.visibility</p:attrName>
                                        </p:attrNameLst>
                                      </p:cBhvr>
                                      <p:to>
                                        <p:strVal val="visible"/>
                                      </p:to>
                                    </p:set>
                                    <p:animEffect transition="in" filter="blinds(horizontal)">
                                      <p:cBhvr>
                                        <p:cTn id="202" dur="3000"/>
                                        <p:tgtEl>
                                          <p:spTgt spid="20"/>
                                        </p:tgtEl>
                                      </p:cBhvr>
                                    </p:animEffect>
                                  </p:childTnLst>
                                </p:cTn>
                              </p:par>
                              <p:par>
                                <p:cTn id="203" presetID="3" presetClass="entr" presetSubtype="10" fill="hold" grpId="1" nodeType="withEffect">
                                  <p:stCondLst>
                                    <p:cond delay="0"/>
                                  </p:stCondLst>
                                  <p:childTnLst>
                                    <p:set>
                                      <p:cBhvr>
                                        <p:cTn id="204" dur="1" fill="hold">
                                          <p:stCondLst>
                                            <p:cond delay="0"/>
                                          </p:stCondLst>
                                        </p:cTn>
                                        <p:tgtEl>
                                          <p:spTgt spid="21"/>
                                        </p:tgtEl>
                                        <p:attrNameLst>
                                          <p:attrName>style.visibility</p:attrName>
                                        </p:attrNameLst>
                                      </p:cBhvr>
                                      <p:to>
                                        <p:strVal val="visible"/>
                                      </p:to>
                                    </p:set>
                                    <p:animEffect transition="in" filter="blinds(horizontal)">
                                      <p:cBhvr>
                                        <p:cTn id="205" dur="3000"/>
                                        <p:tgtEl>
                                          <p:spTgt spid="21"/>
                                        </p:tgtEl>
                                      </p:cBhvr>
                                    </p:animEffect>
                                  </p:childTnLst>
                                </p:cTn>
                              </p:par>
                              <p:par>
                                <p:cTn id="206" presetID="3" presetClass="entr" presetSubtype="10" fill="hold" grpId="1" nodeType="withEffect">
                                  <p:stCondLst>
                                    <p:cond delay="0"/>
                                  </p:stCondLst>
                                  <p:childTnLst>
                                    <p:set>
                                      <p:cBhvr>
                                        <p:cTn id="207" dur="1" fill="hold">
                                          <p:stCondLst>
                                            <p:cond delay="0"/>
                                          </p:stCondLst>
                                        </p:cTn>
                                        <p:tgtEl>
                                          <p:spTgt spid="22"/>
                                        </p:tgtEl>
                                        <p:attrNameLst>
                                          <p:attrName>style.visibility</p:attrName>
                                        </p:attrNameLst>
                                      </p:cBhvr>
                                      <p:to>
                                        <p:strVal val="visible"/>
                                      </p:to>
                                    </p:set>
                                    <p:animEffect transition="in" filter="blinds(horizontal)">
                                      <p:cBhvr>
                                        <p:cTn id="208" dur="3000"/>
                                        <p:tgtEl>
                                          <p:spTgt spid="22"/>
                                        </p:tgtEl>
                                      </p:cBhvr>
                                    </p:animEffect>
                                  </p:childTnLst>
                                </p:cTn>
                              </p:par>
                              <p:par>
                                <p:cTn id="209" presetID="3" presetClass="entr" presetSubtype="10" fill="hold" grpId="1" nodeType="withEffect">
                                  <p:stCondLst>
                                    <p:cond delay="0"/>
                                  </p:stCondLst>
                                  <p:childTnLst>
                                    <p:set>
                                      <p:cBhvr>
                                        <p:cTn id="210" dur="1" fill="hold">
                                          <p:stCondLst>
                                            <p:cond delay="0"/>
                                          </p:stCondLst>
                                        </p:cTn>
                                        <p:tgtEl>
                                          <p:spTgt spid="23"/>
                                        </p:tgtEl>
                                        <p:attrNameLst>
                                          <p:attrName>style.visibility</p:attrName>
                                        </p:attrNameLst>
                                      </p:cBhvr>
                                      <p:to>
                                        <p:strVal val="visible"/>
                                      </p:to>
                                    </p:set>
                                    <p:animEffect transition="in" filter="blinds(horizontal)">
                                      <p:cBhvr>
                                        <p:cTn id="211" dur="3000"/>
                                        <p:tgtEl>
                                          <p:spTgt spid="23"/>
                                        </p:tgtEl>
                                      </p:cBhvr>
                                    </p:animEffect>
                                  </p:childTnLst>
                                </p:cTn>
                              </p:par>
                              <p:par>
                                <p:cTn id="212" presetID="3" presetClass="entr" presetSubtype="10" fill="hold" grpId="1" nodeType="withEffect">
                                  <p:stCondLst>
                                    <p:cond delay="0"/>
                                  </p:stCondLst>
                                  <p:childTnLst>
                                    <p:set>
                                      <p:cBhvr>
                                        <p:cTn id="213" dur="1" fill="hold">
                                          <p:stCondLst>
                                            <p:cond delay="0"/>
                                          </p:stCondLst>
                                        </p:cTn>
                                        <p:tgtEl>
                                          <p:spTgt spid="24"/>
                                        </p:tgtEl>
                                        <p:attrNameLst>
                                          <p:attrName>style.visibility</p:attrName>
                                        </p:attrNameLst>
                                      </p:cBhvr>
                                      <p:to>
                                        <p:strVal val="visible"/>
                                      </p:to>
                                    </p:set>
                                    <p:animEffect transition="in" filter="blinds(horizontal)">
                                      <p:cBhvr>
                                        <p:cTn id="214" dur="3000"/>
                                        <p:tgtEl>
                                          <p:spTgt spid="24"/>
                                        </p:tgtEl>
                                      </p:cBhvr>
                                    </p:animEffect>
                                  </p:childTnLst>
                                </p:cTn>
                              </p:par>
                              <p:par>
                                <p:cTn id="215" presetID="3" presetClass="entr" presetSubtype="10" fill="hold" grpId="1" nodeType="withEffect">
                                  <p:stCondLst>
                                    <p:cond delay="0"/>
                                  </p:stCondLst>
                                  <p:childTnLst>
                                    <p:set>
                                      <p:cBhvr>
                                        <p:cTn id="216" dur="1" fill="hold">
                                          <p:stCondLst>
                                            <p:cond delay="0"/>
                                          </p:stCondLst>
                                        </p:cTn>
                                        <p:tgtEl>
                                          <p:spTgt spid="25"/>
                                        </p:tgtEl>
                                        <p:attrNameLst>
                                          <p:attrName>style.visibility</p:attrName>
                                        </p:attrNameLst>
                                      </p:cBhvr>
                                      <p:to>
                                        <p:strVal val="visible"/>
                                      </p:to>
                                    </p:set>
                                    <p:animEffect transition="in" filter="blinds(horizontal)">
                                      <p:cBhvr>
                                        <p:cTn id="217" dur="3000"/>
                                        <p:tgtEl>
                                          <p:spTgt spid="25"/>
                                        </p:tgtEl>
                                      </p:cBhvr>
                                    </p:animEffect>
                                  </p:childTnLst>
                                </p:cTn>
                              </p:par>
                              <p:par>
                                <p:cTn id="218" presetID="3" presetClass="entr" presetSubtype="10" fill="hold" grpId="1" nodeType="withEffect">
                                  <p:stCondLst>
                                    <p:cond delay="0"/>
                                  </p:stCondLst>
                                  <p:childTnLst>
                                    <p:set>
                                      <p:cBhvr>
                                        <p:cTn id="219" dur="1" fill="hold">
                                          <p:stCondLst>
                                            <p:cond delay="0"/>
                                          </p:stCondLst>
                                        </p:cTn>
                                        <p:tgtEl>
                                          <p:spTgt spid="26"/>
                                        </p:tgtEl>
                                        <p:attrNameLst>
                                          <p:attrName>style.visibility</p:attrName>
                                        </p:attrNameLst>
                                      </p:cBhvr>
                                      <p:to>
                                        <p:strVal val="visible"/>
                                      </p:to>
                                    </p:set>
                                    <p:animEffect transition="in" filter="blinds(horizontal)">
                                      <p:cBhvr>
                                        <p:cTn id="220" dur="3000"/>
                                        <p:tgtEl>
                                          <p:spTgt spid="26"/>
                                        </p:tgtEl>
                                      </p:cBhvr>
                                    </p:animEffect>
                                  </p:childTnLst>
                                </p:cTn>
                              </p:par>
                              <p:par>
                                <p:cTn id="221" presetID="3" presetClass="entr" presetSubtype="10" fill="hold" grpId="1" nodeType="withEffect">
                                  <p:stCondLst>
                                    <p:cond delay="0"/>
                                  </p:stCondLst>
                                  <p:childTnLst>
                                    <p:set>
                                      <p:cBhvr>
                                        <p:cTn id="222" dur="1" fill="hold">
                                          <p:stCondLst>
                                            <p:cond delay="0"/>
                                          </p:stCondLst>
                                        </p:cTn>
                                        <p:tgtEl>
                                          <p:spTgt spid="27"/>
                                        </p:tgtEl>
                                        <p:attrNameLst>
                                          <p:attrName>style.visibility</p:attrName>
                                        </p:attrNameLst>
                                      </p:cBhvr>
                                      <p:to>
                                        <p:strVal val="visible"/>
                                      </p:to>
                                    </p:set>
                                    <p:animEffect transition="in" filter="blinds(horizontal)">
                                      <p:cBhvr>
                                        <p:cTn id="223" dur="3000"/>
                                        <p:tgtEl>
                                          <p:spTgt spid="27"/>
                                        </p:tgtEl>
                                      </p:cBhvr>
                                    </p:animEffect>
                                  </p:childTnLst>
                                </p:cTn>
                              </p:par>
                              <p:par>
                                <p:cTn id="224" presetID="3" presetClass="entr" presetSubtype="10" fill="hold" grpId="1" nodeType="withEffect">
                                  <p:stCondLst>
                                    <p:cond delay="0"/>
                                  </p:stCondLst>
                                  <p:childTnLst>
                                    <p:set>
                                      <p:cBhvr>
                                        <p:cTn id="225" dur="1" fill="hold">
                                          <p:stCondLst>
                                            <p:cond delay="0"/>
                                          </p:stCondLst>
                                        </p:cTn>
                                        <p:tgtEl>
                                          <p:spTgt spid="28"/>
                                        </p:tgtEl>
                                        <p:attrNameLst>
                                          <p:attrName>style.visibility</p:attrName>
                                        </p:attrNameLst>
                                      </p:cBhvr>
                                      <p:to>
                                        <p:strVal val="visible"/>
                                      </p:to>
                                    </p:set>
                                    <p:animEffect transition="in" filter="blinds(horizontal)">
                                      <p:cBhvr>
                                        <p:cTn id="226" dur="3000"/>
                                        <p:tgtEl>
                                          <p:spTgt spid="28"/>
                                        </p:tgtEl>
                                      </p:cBhvr>
                                    </p:animEffect>
                                  </p:childTnLst>
                                </p:cTn>
                              </p:par>
                              <p:par>
                                <p:cTn id="227" presetID="3" presetClass="entr" presetSubtype="10" fill="hold" grpId="1" nodeType="withEffect">
                                  <p:stCondLst>
                                    <p:cond delay="0"/>
                                  </p:stCondLst>
                                  <p:childTnLst>
                                    <p:set>
                                      <p:cBhvr>
                                        <p:cTn id="228" dur="1" fill="hold">
                                          <p:stCondLst>
                                            <p:cond delay="0"/>
                                          </p:stCondLst>
                                        </p:cTn>
                                        <p:tgtEl>
                                          <p:spTgt spid="5"/>
                                        </p:tgtEl>
                                        <p:attrNameLst>
                                          <p:attrName>style.visibility</p:attrName>
                                        </p:attrNameLst>
                                      </p:cBhvr>
                                      <p:to>
                                        <p:strVal val="visible"/>
                                      </p:to>
                                    </p:set>
                                    <p:animEffect transition="in" filter="blinds(horizontal)">
                                      <p:cBhvr>
                                        <p:cTn id="229" dur="3000"/>
                                        <p:tgtEl>
                                          <p:spTgt spid="5"/>
                                        </p:tgtEl>
                                      </p:cBhvr>
                                    </p:animEffect>
                                  </p:childTnLst>
                                </p:cTn>
                              </p:par>
                              <p:par>
                                <p:cTn id="230" presetID="3" presetClass="entr" presetSubtype="10" fill="hold" grpId="1" nodeType="withEffect">
                                  <p:stCondLst>
                                    <p:cond delay="0"/>
                                  </p:stCondLst>
                                  <p:childTnLst>
                                    <p:set>
                                      <p:cBhvr>
                                        <p:cTn id="231" dur="1" fill="hold">
                                          <p:stCondLst>
                                            <p:cond delay="0"/>
                                          </p:stCondLst>
                                        </p:cTn>
                                        <p:tgtEl>
                                          <p:spTgt spid="7"/>
                                        </p:tgtEl>
                                        <p:attrNameLst>
                                          <p:attrName>style.visibility</p:attrName>
                                        </p:attrNameLst>
                                      </p:cBhvr>
                                      <p:to>
                                        <p:strVal val="visible"/>
                                      </p:to>
                                    </p:set>
                                    <p:animEffect transition="in" filter="blinds(horizontal)">
                                      <p:cBhvr>
                                        <p:cTn id="232" dur="3000"/>
                                        <p:tgtEl>
                                          <p:spTgt spid="7"/>
                                        </p:tgtEl>
                                      </p:cBhvr>
                                    </p:animEffect>
                                  </p:childTnLst>
                                </p:cTn>
                              </p:par>
                              <p:par>
                                <p:cTn id="233" presetID="3" presetClass="entr" presetSubtype="10" fill="hold" grpId="1" nodeType="withEffect">
                                  <p:stCondLst>
                                    <p:cond delay="0"/>
                                  </p:stCondLst>
                                  <p:childTnLst>
                                    <p:set>
                                      <p:cBhvr>
                                        <p:cTn id="234" dur="1" fill="hold">
                                          <p:stCondLst>
                                            <p:cond delay="0"/>
                                          </p:stCondLst>
                                        </p:cTn>
                                        <p:tgtEl>
                                          <p:spTgt spid="9"/>
                                        </p:tgtEl>
                                        <p:attrNameLst>
                                          <p:attrName>style.visibility</p:attrName>
                                        </p:attrNameLst>
                                      </p:cBhvr>
                                      <p:to>
                                        <p:strVal val="visible"/>
                                      </p:to>
                                    </p:set>
                                    <p:animEffect transition="in" filter="blinds(horizontal)">
                                      <p:cBhvr>
                                        <p:cTn id="235" dur="3000"/>
                                        <p:tgtEl>
                                          <p:spTgt spid="9"/>
                                        </p:tgtEl>
                                      </p:cBhvr>
                                    </p:animEffect>
                                  </p:childTnLst>
                                </p:cTn>
                              </p:par>
                              <p:par>
                                <p:cTn id="236" presetID="3" presetClass="entr" presetSubtype="10" fill="hold" grpId="1" nodeType="withEffect">
                                  <p:stCondLst>
                                    <p:cond delay="0"/>
                                  </p:stCondLst>
                                  <p:childTnLst>
                                    <p:set>
                                      <p:cBhvr>
                                        <p:cTn id="237" dur="1" fill="hold">
                                          <p:stCondLst>
                                            <p:cond delay="0"/>
                                          </p:stCondLst>
                                        </p:cTn>
                                        <p:tgtEl>
                                          <p:spTgt spid="11"/>
                                        </p:tgtEl>
                                        <p:attrNameLst>
                                          <p:attrName>style.visibility</p:attrName>
                                        </p:attrNameLst>
                                      </p:cBhvr>
                                      <p:to>
                                        <p:strVal val="visible"/>
                                      </p:to>
                                    </p:set>
                                    <p:animEffect transition="in" filter="blinds(horizontal)">
                                      <p:cBhvr>
                                        <p:cTn id="238" dur="3000"/>
                                        <p:tgtEl>
                                          <p:spTgt spid="11"/>
                                        </p:tgtEl>
                                      </p:cBhvr>
                                    </p:animEffect>
                                  </p:childTnLst>
                                </p:cTn>
                              </p:par>
                              <p:par>
                                <p:cTn id="239" presetID="3" presetClass="entr" presetSubtype="10" fill="hold" grpId="1" nodeType="withEffect">
                                  <p:stCondLst>
                                    <p:cond delay="0"/>
                                  </p:stCondLst>
                                  <p:childTnLst>
                                    <p:set>
                                      <p:cBhvr>
                                        <p:cTn id="240" dur="1" fill="hold">
                                          <p:stCondLst>
                                            <p:cond delay="0"/>
                                          </p:stCondLst>
                                        </p:cTn>
                                        <p:tgtEl>
                                          <p:spTgt spid="13"/>
                                        </p:tgtEl>
                                        <p:attrNameLst>
                                          <p:attrName>style.visibility</p:attrName>
                                        </p:attrNameLst>
                                      </p:cBhvr>
                                      <p:to>
                                        <p:strVal val="visible"/>
                                      </p:to>
                                    </p:set>
                                    <p:animEffect transition="in" filter="blinds(horizontal)">
                                      <p:cBhvr>
                                        <p:cTn id="241" dur="3000"/>
                                        <p:tgtEl>
                                          <p:spTgt spid="13"/>
                                        </p:tgtEl>
                                      </p:cBhvr>
                                    </p:animEffect>
                                  </p:childTnLst>
                                </p:cTn>
                              </p:par>
                              <p:par>
                                <p:cTn id="242" presetID="3" presetClass="entr" presetSubtype="10" fill="hold" grpId="1" nodeType="withEffect">
                                  <p:stCondLst>
                                    <p:cond delay="0"/>
                                  </p:stCondLst>
                                  <p:childTnLst>
                                    <p:set>
                                      <p:cBhvr>
                                        <p:cTn id="243" dur="1" fill="hold">
                                          <p:stCondLst>
                                            <p:cond delay="0"/>
                                          </p:stCondLst>
                                        </p:cTn>
                                        <p:tgtEl>
                                          <p:spTgt spid="29"/>
                                        </p:tgtEl>
                                        <p:attrNameLst>
                                          <p:attrName>style.visibility</p:attrName>
                                        </p:attrNameLst>
                                      </p:cBhvr>
                                      <p:to>
                                        <p:strVal val="visible"/>
                                      </p:to>
                                    </p:set>
                                    <p:animEffect transition="in" filter="blinds(horizontal)">
                                      <p:cBhvr>
                                        <p:cTn id="244" dur="3000"/>
                                        <p:tgtEl>
                                          <p:spTgt spid="29"/>
                                        </p:tgtEl>
                                      </p:cBhvr>
                                    </p:animEffect>
                                  </p:childTnLst>
                                </p:cTn>
                              </p:par>
                              <p:par>
                                <p:cTn id="245" presetID="3" presetClass="entr" presetSubtype="10" fill="hold" grpId="1" nodeType="withEffect">
                                  <p:stCondLst>
                                    <p:cond delay="0"/>
                                  </p:stCondLst>
                                  <p:childTnLst>
                                    <p:set>
                                      <p:cBhvr>
                                        <p:cTn id="246" dur="1" fill="hold">
                                          <p:stCondLst>
                                            <p:cond delay="0"/>
                                          </p:stCondLst>
                                        </p:cTn>
                                        <p:tgtEl>
                                          <p:spTgt spid="30"/>
                                        </p:tgtEl>
                                        <p:attrNameLst>
                                          <p:attrName>style.visibility</p:attrName>
                                        </p:attrNameLst>
                                      </p:cBhvr>
                                      <p:to>
                                        <p:strVal val="visible"/>
                                      </p:to>
                                    </p:set>
                                    <p:animEffect transition="in" filter="blinds(horizontal)">
                                      <p:cBhvr>
                                        <p:cTn id="247" dur="3000"/>
                                        <p:tgtEl>
                                          <p:spTgt spid="30"/>
                                        </p:tgtEl>
                                      </p:cBhvr>
                                    </p:animEffect>
                                  </p:childTnLst>
                                </p:cTn>
                              </p:par>
                              <p:par>
                                <p:cTn id="248" presetID="3" presetClass="entr" presetSubtype="10" fill="hold" grpId="1" nodeType="withEffect">
                                  <p:stCondLst>
                                    <p:cond delay="0"/>
                                  </p:stCondLst>
                                  <p:childTnLst>
                                    <p:set>
                                      <p:cBhvr>
                                        <p:cTn id="249" dur="1" fill="hold">
                                          <p:stCondLst>
                                            <p:cond delay="0"/>
                                          </p:stCondLst>
                                        </p:cTn>
                                        <p:tgtEl>
                                          <p:spTgt spid="31"/>
                                        </p:tgtEl>
                                        <p:attrNameLst>
                                          <p:attrName>style.visibility</p:attrName>
                                        </p:attrNameLst>
                                      </p:cBhvr>
                                      <p:to>
                                        <p:strVal val="visible"/>
                                      </p:to>
                                    </p:set>
                                    <p:animEffect transition="in" filter="blinds(horizontal)">
                                      <p:cBhvr>
                                        <p:cTn id="250" dur="3000"/>
                                        <p:tgtEl>
                                          <p:spTgt spid="31"/>
                                        </p:tgtEl>
                                      </p:cBhvr>
                                    </p:animEffect>
                                  </p:childTnLst>
                                </p:cTn>
                              </p:par>
                              <p:par>
                                <p:cTn id="251" presetID="3" presetClass="entr" presetSubtype="10" fill="hold" grpId="1" nodeType="withEffect">
                                  <p:stCondLst>
                                    <p:cond delay="0"/>
                                  </p:stCondLst>
                                  <p:childTnLst>
                                    <p:set>
                                      <p:cBhvr>
                                        <p:cTn id="252" dur="1" fill="hold">
                                          <p:stCondLst>
                                            <p:cond delay="0"/>
                                          </p:stCondLst>
                                        </p:cTn>
                                        <p:tgtEl>
                                          <p:spTgt spid="32"/>
                                        </p:tgtEl>
                                        <p:attrNameLst>
                                          <p:attrName>style.visibility</p:attrName>
                                        </p:attrNameLst>
                                      </p:cBhvr>
                                      <p:to>
                                        <p:strVal val="visible"/>
                                      </p:to>
                                    </p:set>
                                    <p:animEffect transition="in" filter="blinds(horizontal)">
                                      <p:cBhvr>
                                        <p:cTn id="253" dur="3000"/>
                                        <p:tgtEl>
                                          <p:spTgt spid="32"/>
                                        </p:tgtEl>
                                      </p:cBhvr>
                                    </p:animEffect>
                                  </p:childTnLst>
                                </p:cTn>
                              </p:par>
                              <p:par>
                                <p:cTn id="254" presetID="3" presetClass="entr" presetSubtype="10" fill="hold" grpId="1" nodeType="withEffect">
                                  <p:stCondLst>
                                    <p:cond delay="0"/>
                                  </p:stCondLst>
                                  <p:childTnLst>
                                    <p:set>
                                      <p:cBhvr>
                                        <p:cTn id="255" dur="1" fill="hold">
                                          <p:stCondLst>
                                            <p:cond delay="0"/>
                                          </p:stCondLst>
                                        </p:cTn>
                                        <p:tgtEl>
                                          <p:spTgt spid="33"/>
                                        </p:tgtEl>
                                        <p:attrNameLst>
                                          <p:attrName>style.visibility</p:attrName>
                                        </p:attrNameLst>
                                      </p:cBhvr>
                                      <p:to>
                                        <p:strVal val="visible"/>
                                      </p:to>
                                    </p:set>
                                    <p:animEffect transition="in" filter="blinds(horizontal)">
                                      <p:cBhvr>
                                        <p:cTn id="256" dur="3000"/>
                                        <p:tgtEl>
                                          <p:spTgt spid="33"/>
                                        </p:tgtEl>
                                      </p:cBhvr>
                                    </p:animEffect>
                                  </p:childTnLst>
                                </p:cTn>
                              </p:par>
                              <p:par>
                                <p:cTn id="257" presetID="3" presetClass="entr" presetSubtype="10" fill="hold" grpId="1" nodeType="withEffect">
                                  <p:stCondLst>
                                    <p:cond delay="0"/>
                                  </p:stCondLst>
                                  <p:childTnLst>
                                    <p:set>
                                      <p:cBhvr>
                                        <p:cTn id="258" dur="1" fill="hold">
                                          <p:stCondLst>
                                            <p:cond delay="0"/>
                                          </p:stCondLst>
                                        </p:cTn>
                                        <p:tgtEl>
                                          <p:spTgt spid="34"/>
                                        </p:tgtEl>
                                        <p:attrNameLst>
                                          <p:attrName>style.visibility</p:attrName>
                                        </p:attrNameLst>
                                      </p:cBhvr>
                                      <p:to>
                                        <p:strVal val="visible"/>
                                      </p:to>
                                    </p:set>
                                    <p:animEffect transition="in" filter="blinds(horizontal)">
                                      <p:cBhvr>
                                        <p:cTn id="259" dur="3000"/>
                                        <p:tgtEl>
                                          <p:spTgt spid="34"/>
                                        </p:tgtEl>
                                      </p:cBhvr>
                                    </p:animEffect>
                                  </p:childTnLst>
                                </p:cTn>
                              </p:par>
                              <p:par>
                                <p:cTn id="260" presetID="3" presetClass="entr" presetSubtype="10" fill="hold" grpId="1" nodeType="withEffect">
                                  <p:stCondLst>
                                    <p:cond delay="0"/>
                                  </p:stCondLst>
                                  <p:childTnLst>
                                    <p:set>
                                      <p:cBhvr>
                                        <p:cTn id="261" dur="1" fill="hold">
                                          <p:stCondLst>
                                            <p:cond delay="0"/>
                                          </p:stCondLst>
                                        </p:cTn>
                                        <p:tgtEl>
                                          <p:spTgt spid="35"/>
                                        </p:tgtEl>
                                        <p:attrNameLst>
                                          <p:attrName>style.visibility</p:attrName>
                                        </p:attrNameLst>
                                      </p:cBhvr>
                                      <p:to>
                                        <p:strVal val="visible"/>
                                      </p:to>
                                    </p:set>
                                    <p:animEffect transition="in" filter="blinds(horizontal)">
                                      <p:cBhvr>
                                        <p:cTn id="262" dur="3000"/>
                                        <p:tgtEl>
                                          <p:spTgt spid="35"/>
                                        </p:tgtEl>
                                      </p:cBhvr>
                                    </p:animEffect>
                                  </p:childTnLst>
                                </p:cTn>
                              </p:par>
                              <p:par>
                                <p:cTn id="263" presetID="3" presetClass="entr" presetSubtype="10" fill="hold" grpId="1" nodeType="withEffect">
                                  <p:stCondLst>
                                    <p:cond delay="0"/>
                                  </p:stCondLst>
                                  <p:childTnLst>
                                    <p:set>
                                      <p:cBhvr>
                                        <p:cTn id="264" dur="1" fill="hold">
                                          <p:stCondLst>
                                            <p:cond delay="0"/>
                                          </p:stCondLst>
                                        </p:cTn>
                                        <p:tgtEl>
                                          <p:spTgt spid="36"/>
                                        </p:tgtEl>
                                        <p:attrNameLst>
                                          <p:attrName>style.visibility</p:attrName>
                                        </p:attrNameLst>
                                      </p:cBhvr>
                                      <p:to>
                                        <p:strVal val="visible"/>
                                      </p:to>
                                    </p:set>
                                    <p:animEffect transition="in" filter="blinds(horizontal)">
                                      <p:cBhvr>
                                        <p:cTn id="265" dur="3000"/>
                                        <p:tgtEl>
                                          <p:spTgt spid="36"/>
                                        </p:tgtEl>
                                      </p:cBhvr>
                                    </p:animEffect>
                                  </p:childTnLst>
                                </p:cTn>
                              </p:par>
                              <p:par>
                                <p:cTn id="266" presetID="3" presetClass="entr" presetSubtype="10" fill="hold" grpId="1" nodeType="withEffect">
                                  <p:stCondLst>
                                    <p:cond delay="0"/>
                                  </p:stCondLst>
                                  <p:childTnLst>
                                    <p:set>
                                      <p:cBhvr>
                                        <p:cTn id="267" dur="1" fill="hold">
                                          <p:stCondLst>
                                            <p:cond delay="0"/>
                                          </p:stCondLst>
                                        </p:cTn>
                                        <p:tgtEl>
                                          <p:spTgt spid="37"/>
                                        </p:tgtEl>
                                        <p:attrNameLst>
                                          <p:attrName>style.visibility</p:attrName>
                                        </p:attrNameLst>
                                      </p:cBhvr>
                                      <p:to>
                                        <p:strVal val="visible"/>
                                      </p:to>
                                    </p:set>
                                    <p:animEffect transition="in" filter="blinds(horizontal)">
                                      <p:cBhvr>
                                        <p:cTn id="268" dur="3000"/>
                                        <p:tgtEl>
                                          <p:spTgt spid="37"/>
                                        </p:tgtEl>
                                      </p:cBhvr>
                                    </p:animEffect>
                                  </p:childTnLst>
                                </p:cTn>
                              </p:par>
                              <p:par>
                                <p:cTn id="269" presetID="3" presetClass="entr" presetSubtype="10" fill="hold" grpId="1" nodeType="withEffect">
                                  <p:stCondLst>
                                    <p:cond delay="0"/>
                                  </p:stCondLst>
                                  <p:childTnLst>
                                    <p:set>
                                      <p:cBhvr>
                                        <p:cTn id="270" dur="1" fill="hold">
                                          <p:stCondLst>
                                            <p:cond delay="0"/>
                                          </p:stCondLst>
                                        </p:cTn>
                                        <p:tgtEl>
                                          <p:spTgt spid="38"/>
                                        </p:tgtEl>
                                        <p:attrNameLst>
                                          <p:attrName>style.visibility</p:attrName>
                                        </p:attrNameLst>
                                      </p:cBhvr>
                                      <p:to>
                                        <p:strVal val="visible"/>
                                      </p:to>
                                    </p:set>
                                    <p:animEffect transition="in" filter="blinds(horizontal)">
                                      <p:cBhvr>
                                        <p:cTn id="271" dur="3000"/>
                                        <p:tgtEl>
                                          <p:spTgt spid="38"/>
                                        </p:tgtEl>
                                      </p:cBhvr>
                                    </p:animEffect>
                                  </p:childTnLst>
                                </p:cTn>
                              </p:par>
                              <p:par>
                                <p:cTn id="272" presetID="3" presetClass="entr" presetSubtype="10" fill="hold" grpId="1" nodeType="withEffect">
                                  <p:stCondLst>
                                    <p:cond delay="0"/>
                                  </p:stCondLst>
                                  <p:childTnLst>
                                    <p:set>
                                      <p:cBhvr>
                                        <p:cTn id="273" dur="1" fill="hold">
                                          <p:stCondLst>
                                            <p:cond delay="0"/>
                                          </p:stCondLst>
                                        </p:cTn>
                                        <p:tgtEl>
                                          <p:spTgt spid="39"/>
                                        </p:tgtEl>
                                        <p:attrNameLst>
                                          <p:attrName>style.visibility</p:attrName>
                                        </p:attrNameLst>
                                      </p:cBhvr>
                                      <p:to>
                                        <p:strVal val="visible"/>
                                      </p:to>
                                    </p:set>
                                    <p:animEffect transition="in" filter="blinds(horizontal)">
                                      <p:cBhvr>
                                        <p:cTn id="274" dur="3000"/>
                                        <p:tgtEl>
                                          <p:spTgt spid="39"/>
                                        </p:tgtEl>
                                      </p:cBhvr>
                                    </p:animEffect>
                                  </p:childTnLst>
                                </p:cTn>
                              </p:par>
                              <p:par>
                                <p:cTn id="275" presetID="3" presetClass="entr" presetSubtype="10" fill="hold" grpId="1" nodeType="withEffect">
                                  <p:stCondLst>
                                    <p:cond delay="0"/>
                                  </p:stCondLst>
                                  <p:childTnLst>
                                    <p:set>
                                      <p:cBhvr>
                                        <p:cTn id="276" dur="1" fill="hold">
                                          <p:stCondLst>
                                            <p:cond delay="0"/>
                                          </p:stCondLst>
                                        </p:cTn>
                                        <p:tgtEl>
                                          <p:spTgt spid="40"/>
                                        </p:tgtEl>
                                        <p:attrNameLst>
                                          <p:attrName>style.visibility</p:attrName>
                                        </p:attrNameLst>
                                      </p:cBhvr>
                                      <p:to>
                                        <p:strVal val="visible"/>
                                      </p:to>
                                    </p:set>
                                    <p:animEffect transition="in" filter="blinds(horizontal)">
                                      <p:cBhvr>
                                        <p:cTn id="277" dur="3000"/>
                                        <p:tgtEl>
                                          <p:spTgt spid="40"/>
                                        </p:tgtEl>
                                      </p:cBhvr>
                                    </p:animEffect>
                                  </p:childTnLst>
                                </p:cTn>
                              </p:par>
                              <p:par>
                                <p:cTn id="278" presetID="3" presetClass="entr" presetSubtype="10" fill="hold" grpId="1" nodeType="withEffect">
                                  <p:stCondLst>
                                    <p:cond delay="0"/>
                                  </p:stCondLst>
                                  <p:childTnLst>
                                    <p:set>
                                      <p:cBhvr>
                                        <p:cTn id="279" dur="1" fill="hold">
                                          <p:stCondLst>
                                            <p:cond delay="0"/>
                                          </p:stCondLst>
                                        </p:cTn>
                                        <p:tgtEl>
                                          <p:spTgt spid="41"/>
                                        </p:tgtEl>
                                        <p:attrNameLst>
                                          <p:attrName>style.visibility</p:attrName>
                                        </p:attrNameLst>
                                      </p:cBhvr>
                                      <p:to>
                                        <p:strVal val="visible"/>
                                      </p:to>
                                    </p:set>
                                    <p:animEffect transition="in" filter="blinds(horizontal)">
                                      <p:cBhvr>
                                        <p:cTn id="280" dur="3000"/>
                                        <p:tgtEl>
                                          <p:spTgt spid="41"/>
                                        </p:tgtEl>
                                      </p:cBhvr>
                                    </p:animEffect>
                                  </p:childTnLst>
                                </p:cTn>
                              </p:par>
                              <p:par>
                                <p:cTn id="281" presetID="3" presetClass="entr" presetSubtype="10" fill="hold" grpId="1" nodeType="withEffect">
                                  <p:stCondLst>
                                    <p:cond delay="0"/>
                                  </p:stCondLst>
                                  <p:childTnLst>
                                    <p:set>
                                      <p:cBhvr>
                                        <p:cTn id="282" dur="1" fill="hold">
                                          <p:stCondLst>
                                            <p:cond delay="0"/>
                                          </p:stCondLst>
                                        </p:cTn>
                                        <p:tgtEl>
                                          <p:spTgt spid="42"/>
                                        </p:tgtEl>
                                        <p:attrNameLst>
                                          <p:attrName>style.visibility</p:attrName>
                                        </p:attrNameLst>
                                      </p:cBhvr>
                                      <p:to>
                                        <p:strVal val="visible"/>
                                      </p:to>
                                    </p:set>
                                    <p:animEffect transition="in" filter="blinds(horizontal)">
                                      <p:cBhvr>
                                        <p:cTn id="283" dur="3000"/>
                                        <p:tgtEl>
                                          <p:spTgt spid="42"/>
                                        </p:tgtEl>
                                      </p:cBhvr>
                                    </p:animEffect>
                                  </p:childTnLst>
                                </p:cTn>
                              </p:par>
                              <p:par>
                                <p:cTn id="284" presetID="3" presetClass="entr" presetSubtype="10" fill="hold" grpId="1" nodeType="withEffect">
                                  <p:stCondLst>
                                    <p:cond delay="0"/>
                                  </p:stCondLst>
                                  <p:childTnLst>
                                    <p:set>
                                      <p:cBhvr>
                                        <p:cTn id="285" dur="1" fill="hold">
                                          <p:stCondLst>
                                            <p:cond delay="0"/>
                                          </p:stCondLst>
                                        </p:cTn>
                                        <p:tgtEl>
                                          <p:spTgt spid="43"/>
                                        </p:tgtEl>
                                        <p:attrNameLst>
                                          <p:attrName>style.visibility</p:attrName>
                                        </p:attrNameLst>
                                      </p:cBhvr>
                                      <p:to>
                                        <p:strVal val="visible"/>
                                      </p:to>
                                    </p:set>
                                    <p:animEffect transition="in" filter="blinds(horizontal)">
                                      <p:cBhvr>
                                        <p:cTn id="286" dur="3000"/>
                                        <p:tgtEl>
                                          <p:spTgt spid="43"/>
                                        </p:tgtEl>
                                      </p:cBhvr>
                                    </p:animEffect>
                                  </p:childTnLst>
                                </p:cTn>
                              </p:par>
                              <p:par>
                                <p:cTn id="287" presetID="8" presetClass="emph" presetSubtype="0" fill="hold" grpId="2" nodeType="withEffect">
                                  <p:stCondLst>
                                    <p:cond delay="0"/>
                                  </p:stCondLst>
                                  <p:childTnLst>
                                    <p:animRot by="21600000">
                                      <p:cBhvr>
                                        <p:cTn id="288" dur="3000" fill="hold"/>
                                        <p:tgtEl>
                                          <p:spTgt spid="4"/>
                                        </p:tgtEl>
                                        <p:attrNameLst>
                                          <p:attrName>r</p:attrName>
                                        </p:attrNameLst>
                                      </p:cBhvr>
                                    </p:animRot>
                                  </p:childTnLst>
                                </p:cTn>
                              </p:par>
                              <p:par>
                                <p:cTn id="289" presetID="8" presetClass="emph" presetSubtype="0" fill="hold" grpId="2" nodeType="withEffect">
                                  <p:stCondLst>
                                    <p:cond delay="0"/>
                                  </p:stCondLst>
                                  <p:childTnLst>
                                    <p:animRot by="21600000">
                                      <p:cBhvr>
                                        <p:cTn id="290" dur="3000" fill="hold"/>
                                        <p:tgtEl>
                                          <p:spTgt spid="14"/>
                                        </p:tgtEl>
                                        <p:attrNameLst>
                                          <p:attrName>r</p:attrName>
                                        </p:attrNameLst>
                                      </p:cBhvr>
                                    </p:animRot>
                                  </p:childTnLst>
                                </p:cTn>
                              </p:par>
                              <p:par>
                                <p:cTn id="291" presetID="8" presetClass="emph" presetSubtype="0" fill="hold" grpId="2" nodeType="withEffect">
                                  <p:stCondLst>
                                    <p:cond delay="0"/>
                                  </p:stCondLst>
                                  <p:childTnLst>
                                    <p:animRot by="21600000">
                                      <p:cBhvr>
                                        <p:cTn id="292" dur="3000" fill="hold"/>
                                        <p:tgtEl>
                                          <p:spTgt spid="19"/>
                                        </p:tgtEl>
                                        <p:attrNameLst>
                                          <p:attrName>r</p:attrName>
                                        </p:attrNameLst>
                                      </p:cBhvr>
                                    </p:animRot>
                                  </p:childTnLst>
                                </p:cTn>
                              </p:par>
                              <p:par>
                                <p:cTn id="293" presetID="8" presetClass="emph" presetSubtype="0" fill="hold" grpId="2" nodeType="withEffect">
                                  <p:stCondLst>
                                    <p:cond delay="0"/>
                                  </p:stCondLst>
                                  <p:childTnLst>
                                    <p:animRot by="21600000">
                                      <p:cBhvr>
                                        <p:cTn id="294" dur="3000" fill="hold"/>
                                        <p:tgtEl>
                                          <p:spTgt spid="24"/>
                                        </p:tgtEl>
                                        <p:attrNameLst>
                                          <p:attrName>r</p:attrName>
                                        </p:attrNameLst>
                                      </p:cBhvr>
                                    </p:animRot>
                                  </p:childTnLst>
                                </p:cTn>
                              </p:par>
                              <p:par>
                                <p:cTn id="295" presetID="8" presetClass="emph" presetSubtype="0" fill="hold" grpId="2" nodeType="withEffect">
                                  <p:stCondLst>
                                    <p:cond delay="0"/>
                                  </p:stCondLst>
                                  <p:childTnLst>
                                    <p:animRot by="-21600000">
                                      <p:cBhvr>
                                        <p:cTn id="296" dur="3000" fill="hold"/>
                                        <p:tgtEl>
                                          <p:spTgt spid="5"/>
                                        </p:tgtEl>
                                        <p:attrNameLst>
                                          <p:attrName>r</p:attrName>
                                        </p:attrNameLst>
                                      </p:cBhvr>
                                    </p:animRot>
                                  </p:childTnLst>
                                </p:cTn>
                              </p:par>
                              <p:par>
                                <p:cTn id="297" presetID="8" presetClass="emph" presetSubtype="0" fill="hold" grpId="2" nodeType="withEffect">
                                  <p:stCondLst>
                                    <p:cond delay="0"/>
                                  </p:stCondLst>
                                  <p:childTnLst>
                                    <p:animRot by="-21600000">
                                      <p:cBhvr>
                                        <p:cTn id="298" dur="3000" fill="hold"/>
                                        <p:tgtEl>
                                          <p:spTgt spid="29"/>
                                        </p:tgtEl>
                                        <p:attrNameLst>
                                          <p:attrName>r</p:attrName>
                                        </p:attrNameLst>
                                      </p:cBhvr>
                                    </p:animRot>
                                  </p:childTnLst>
                                </p:cTn>
                              </p:par>
                              <p:par>
                                <p:cTn id="299" presetID="8" presetClass="emph" presetSubtype="0" fill="hold" grpId="2" nodeType="withEffect">
                                  <p:stCondLst>
                                    <p:cond delay="0"/>
                                  </p:stCondLst>
                                  <p:childTnLst>
                                    <p:animRot by="-21600000">
                                      <p:cBhvr>
                                        <p:cTn id="300" dur="3000" fill="hold"/>
                                        <p:tgtEl>
                                          <p:spTgt spid="34"/>
                                        </p:tgtEl>
                                        <p:attrNameLst>
                                          <p:attrName>r</p:attrName>
                                        </p:attrNameLst>
                                      </p:cBhvr>
                                    </p:animRot>
                                  </p:childTnLst>
                                </p:cTn>
                              </p:par>
                              <p:par>
                                <p:cTn id="301" presetID="8" presetClass="emph" presetSubtype="0" fill="hold" grpId="2" nodeType="withEffect">
                                  <p:stCondLst>
                                    <p:cond delay="0"/>
                                  </p:stCondLst>
                                  <p:childTnLst>
                                    <p:animRot by="-21600000">
                                      <p:cBhvr>
                                        <p:cTn id="302" dur="3000" fill="hold"/>
                                        <p:tgtEl>
                                          <p:spTgt spid="39"/>
                                        </p:tgtEl>
                                        <p:attrNameLst>
                                          <p:attrName>r</p:attrName>
                                        </p:attrNameLst>
                                      </p:cBhvr>
                                    </p:animRot>
                                  </p:childTnLst>
                                </p:cTn>
                              </p:par>
                              <p:par>
                                <p:cTn id="303" presetID="8" presetClass="emph" presetSubtype="0" fill="hold" grpId="2" nodeType="withEffect">
                                  <p:stCondLst>
                                    <p:cond delay="0"/>
                                  </p:stCondLst>
                                  <p:childTnLst>
                                    <p:animRot by="-21600000">
                                      <p:cBhvr>
                                        <p:cTn id="304" dur="3000" fill="hold"/>
                                        <p:tgtEl>
                                          <p:spTgt spid="6"/>
                                        </p:tgtEl>
                                        <p:attrNameLst>
                                          <p:attrName>r</p:attrName>
                                        </p:attrNameLst>
                                      </p:cBhvr>
                                    </p:animRot>
                                  </p:childTnLst>
                                </p:cTn>
                              </p:par>
                              <p:par>
                                <p:cTn id="305" presetID="8" presetClass="emph" presetSubtype="0" fill="hold" grpId="2" nodeType="withEffect">
                                  <p:stCondLst>
                                    <p:cond delay="0"/>
                                  </p:stCondLst>
                                  <p:childTnLst>
                                    <p:animRot by="-21600000">
                                      <p:cBhvr>
                                        <p:cTn id="306" dur="3000" fill="hold"/>
                                        <p:tgtEl>
                                          <p:spTgt spid="15"/>
                                        </p:tgtEl>
                                        <p:attrNameLst>
                                          <p:attrName>r</p:attrName>
                                        </p:attrNameLst>
                                      </p:cBhvr>
                                    </p:animRot>
                                  </p:childTnLst>
                                </p:cTn>
                              </p:par>
                              <p:par>
                                <p:cTn id="307" presetID="8" presetClass="emph" presetSubtype="0" fill="hold" grpId="2" nodeType="withEffect">
                                  <p:stCondLst>
                                    <p:cond delay="0"/>
                                  </p:stCondLst>
                                  <p:childTnLst>
                                    <p:animRot by="-21600000">
                                      <p:cBhvr>
                                        <p:cTn id="308" dur="3000" fill="hold"/>
                                        <p:tgtEl>
                                          <p:spTgt spid="20"/>
                                        </p:tgtEl>
                                        <p:attrNameLst>
                                          <p:attrName>r</p:attrName>
                                        </p:attrNameLst>
                                      </p:cBhvr>
                                    </p:animRot>
                                  </p:childTnLst>
                                </p:cTn>
                              </p:par>
                              <p:par>
                                <p:cTn id="309" presetID="8" presetClass="emph" presetSubtype="0" fill="hold" grpId="2" nodeType="withEffect">
                                  <p:stCondLst>
                                    <p:cond delay="0"/>
                                  </p:stCondLst>
                                  <p:childTnLst>
                                    <p:animRot by="-21600000">
                                      <p:cBhvr>
                                        <p:cTn id="310" dur="3000" fill="hold"/>
                                        <p:tgtEl>
                                          <p:spTgt spid="25"/>
                                        </p:tgtEl>
                                        <p:attrNameLst>
                                          <p:attrName>r</p:attrName>
                                        </p:attrNameLst>
                                      </p:cBhvr>
                                    </p:animRot>
                                  </p:childTnLst>
                                </p:cTn>
                              </p:par>
                              <p:par>
                                <p:cTn id="311" presetID="8" presetClass="emph" presetSubtype="0" fill="hold" grpId="2" nodeType="withEffect">
                                  <p:stCondLst>
                                    <p:cond delay="0"/>
                                  </p:stCondLst>
                                  <p:childTnLst>
                                    <p:animRot by="21600000">
                                      <p:cBhvr>
                                        <p:cTn id="312" dur="3000" fill="hold"/>
                                        <p:tgtEl>
                                          <p:spTgt spid="7"/>
                                        </p:tgtEl>
                                        <p:attrNameLst>
                                          <p:attrName>r</p:attrName>
                                        </p:attrNameLst>
                                      </p:cBhvr>
                                    </p:animRot>
                                  </p:childTnLst>
                                </p:cTn>
                              </p:par>
                              <p:par>
                                <p:cTn id="313" presetID="8" presetClass="emph" presetSubtype="0" fill="hold" grpId="2" nodeType="withEffect">
                                  <p:stCondLst>
                                    <p:cond delay="0"/>
                                  </p:stCondLst>
                                  <p:childTnLst>
                                    <p:animRot by="21600000">
                                      <p:cBhvr>
                                        <p:cTn id="314" dur="3000" fill="hold"/>
                                        <p:tgtEl>
                                          <p:spTgt spid="30"/>
                                        </p:tgtEl>
                                        <p:attrNameLst>
                                          <p:attrName>r</p:attrName>
                                        </p:attrNameLst>
                                      </p:cBhvr>
                                    </p:animRot>
                                  </p:childTnLst>
                                </p:cTn>
                              </p:par>
                              <p:par>
                                <p:cTn id="315" presetID="8" presetClass="emph" presetSubtype="0" fill="hold" grpId="2" nodeType="withEffect">
                                  <p:stCondLst>
                                    <p:cond delay="0"/>
                                  </p:stCondLst>
                                  <p:childTnLst>
                                    <p:animRot by="21600000">
                                      <p:cBhvr>
                                        <p:cTn id="316" dur="3000" fill="hold"/>
                                        <p:tgtEl>
                                          <p:spTgt spid="35"/>
                                        </p:tgtEl>
                                        <p:attrNameLst>
                                          <p:attrName>r</p:attrName>
                                        </p:attrNameLst>
                                      </p:cBhvr>
                                    </p:animRot>
                                  </p:childTnLst>
                                </p:cTn>
                              </p:par>
                              <p:par>
                                <p:cTn id="317" presetID="8" presetClass="emph" presetSubtype="0" fill="hold" grpId="2" nodeType="withEffect">
                                  <p:stCondLst>
                                    <p:cond delay="0"/>
                                  </p:stCondLst>
                                  <p:childTnLst>
                                    <p:animRot by="21600000">
                                      <p:cBhvr>
                                        <p:cTn id="318" dur="3000" fill="hold"/>
                                        <p:tgtEl>
                                          <p:spTgt spid="40"/>
                                        </p:tgtEl>
                                        <p:attrNameLst>
                                          <p:attrName>r</p:attrName>
                                        </p:attrNameLst>
                                      </p:cBhvr>
                                    </p:animRot>
                                  </p:childTnLst>
                                </p:cTn>
                              </p:par>
                              <p:par>
                                <p:cTn id="319" presetID="8" presetClass="emph" presetSubtype="0" fill="hold" grpId="2" nodeType="withEffect">
                                  <p:stCondLst>
                                    <p:cond delay="0"/>
                                  </p:stCondLst>
                                  <p:childTnLst>
                                    <p:animRot by="21600000">
                                      <p:cBhvr>
                                        <p:cTn id="320" dur="3000" fill="hold"/>
                                        <p:tgtEl>
                                          <p:spTgt spid="8"/>
                                        </p:tgtEl>
                                        <p:attrNameLst>
                                          <p:attrName>r</p:attrName>
                                        </p:attrNameLst>
                                      </p:cBhvr>
                                    </p:animRot>
                                  </p:childTnLst>
                                </p:cTn>
                              </p:par>
                              <p:par>
                                <p:cTn id="321" presetID="8" presetClass="emph" presetSubtype="0" fill="hold" grpId="2" nodeType="withEffect">
                                  <p:stCondLst>
                                    <p:cond delay="0"/>
                                  </p:stCondLst>
                                  <p:childTnLst>
                                    <p:animRot by="21600000">
                                      <p:cBhvr>
                                        <p:cTn id="322" dur="3000" fill="hold"/>
                                        <p:tgtEl>
                                          <p:spTgt spid="16"/>
                                        </p:tgtEl>
                                        <p:attrNameLst>
                                          <p:attrName>r</p:attrName>
                                        </p:attrNameLst>
                                      </p:cBhvr>
                                    </p:animRot>
                                  </p:childTnLst>
                                </p:cTn>
                              </p:par>
                              <p:par>
                                <p:cTn id="323" presetID="8" presetClass="emph" presetSubtype="0" fill="hold" grpId="2" nodeType="withEffect">
                                  <p:stCondLst>
                                    <p:cond delay="0"/>
                                  </p:stCondLst>
                                  <p:childTnLst>
                                    <p:animRot by="21600000">
                                      <p:cBhvr>
                                        <p:cTn id="324" dur="3000" fill="hold"/>
                                        <p:tgtEl>
                                          <p:spTgt spid="21"/>
                                        </p:tgtEl>
                                        <p:attrNameLst>
                                          <p:attrName>r</p:attrName>
                                        </p:attrNameLst>
                                      </p:cBhvr>
                                    </p:animRot>
                                  </p:childTnLst>
                                </p:cTn>
                              </p:par>
                              <p:par>
                                <p:cTn id="325" presetID="8" presetClass="emph" presetSubtype="0" fill="hold" grpId="2" nodeType="withEffect">
                                  <p:stCondLst>
                                    <p:cond delay="0"/>
                                  </p:stCondLst>
                                  <p:childTnLst>
                                    <p:animRot by="21600000">
                                      <p:cBhvr>
                                        <p:cTn id="326" dur="3000" fill="hold"/>
                                        <p:tgtEl>
                                          <p:spTgt spid="26"/>
                                        </p:tgtEl>
                                        <p:attrNameLst>
                                          <p:attrName>r</p:attrName>
                                        </p:attrNameLst>
                                      </p:cBhvr>
                                    </p:animRot>
                                  </p:childTnLst>
                                </p:cTn>
                              </p:par>
                              <p:par>
                                <p:cTn id="327" presetID="8" presetClass="emph" presetSubtype="0" fill="hold" grpId="2" nodeType="withEffect">
                                  <p:stCondLst>
                                    <p:cond delay="0"/>
                                  </p:stCondLst>
                                  <p:childTnLst>
                                    <p:animRot by="-21600000">
                                      <p:cBhvr>
                                        <p:cTn id="328" dur="3000" fill="hold"/>
                                        <p:tgtEl>
                                          <p:spTgt spid="9"/>
                                        </p:tgtEl>
                                        <p:attrNameLst>
                                          <p:attrName>r</p:attrName>
                                        </p:attrNameLst>
                                      </p:cBhvr>
                                    </p:animRot>
                                  </p:childTnLst>
                                </p:cTn>
                              </p:par>
                              <p:par>
                                <p:cTn id="329" presetID="8" presetClass="emph" presetSubtype="0" fill="hold" grpId="2" nodeType="withEffect">
                                  <p:stCondLst>
                                    <p:cond delay="0"/>
                                  </p:stCondLst>
                                  <p:childTnLst>
                                    <p:animRot by="-21600000">
                                      <p:cBhvr>
                                        <p:cTn id="330" dur="3000" fill="hold"/>
                                        <p:tgtEl>
                                          <p:spTgt spid="31"/>
                                        </p:tgtEl>
                                        <p:attrNameLst>
                                          <p:attrName>r</p:attrName>
                                        </p:attrNameLst>
                                      </p:cBhvr>
                                    </p:animRot>
                                  </p:childTnLst>
                                </p:cTn>
                              </p:par>
                              <p:par>
                                <p:cTn id="331" presetID="8" presetClass="emph" presetSubtype="0" fill="hold" grpId="2" nodeType="withEffect">
                                  <p:stCondLst>
                                    <p:cond delay="0"/>
                                  </p:stCondLst>
                                  <p:childTnLst>
                                    <p:animRot by="-21600000">
                                      <p:cBhvr>
                                        <p:cTn id="332" dur="3000" fill="hold"/>
                                        <p:tgtEl>
                                          <p:spTgt spid="36"/>
                                        </p:tgtEl>
                                        <p:attrNameLst>
                                          <p:attrName>r</p:attrName>
                                        </p:attrNameLst>
                                      </p:cBhvr>
                                    </p:animRot>
                                  </p:childTnLst>
                                </p:cTn>
                              </p:par>
                              <p:par>
                                <p:cTn id="333" presetID="8" presetClass="emph" presetSubtype="0" fill="hold" grpId="2" nodeType="withEffect">
                                  <p:stCondLst>
                                    <p:cond delay="0"/>
                                  </p:stCondLst>
                                  <p:childTnLst>
                                    <p:animRot by="-21600000">
                                      <p:cBhvr>
                                        <p:cTn id="334" dur="3000" fill="hold"/>
                                        <p:tgtEl>
                                          <p:spTgt spid="41"/>
                                        </p:tgtEl>
                                        <p:attrNameLst>
                                          <p:attrName>r</p:attrName>
                                        </p:attrNameLst>
                                      </p:cBhvr>
                                    </p:animRot>
                                  </p:childTnLst>
                                </p:cTn>
                              </p:par>
                              <p:par>
                                <p:cTn id="335" presetID="8" presetClass="emph" presetSubtype="0" fill="hold" grpId="2" nodeType="withEffect">
                                  <p:stCondLst>
                                    <p:cond delay="0"/>
                                  </p:stCondLst>
                                  <p:childTnLst>
                                    <p:animRot by="-21600000">
                                      <p:cBhvr>
                                        <p:cTn id="336" dur="3000" fill="hold"/>
                                        <p:tgtEl>
                                          <p:spTgt spid="10"/>
                                        </p:tgtEl>
                                        <p:attrNameLst>
                                          <p:attrName>r</p:attrName>
                                        </p:attrNameLst>
                                      </p:cBhvr>
                                    </p:animRot>
                                  </p:childTnLst>
                                </p:cTn>
                              </p:par>
                              <p:par>
                                <p:cTn id="337" presetID="8" presetClass="emph" presetSubtype="0" fill="hold" grpId="2" nodeType="withEffect">
                                  <p:stCondLst>
                                    <p:cond delay="0"/>
                                  </p:stCondLst>
                                  <p:childTnLst>
                                    <p:animRot by="-21600000">
                                      <p:cBhvr>
                                        <p:cTn id="338" dur="3000" fill="hold"/>
                                        <p:tgtEl>
                                          <p:spTgt spid="17"/>
                                        </p:tgtEl>
                                        <p:attrNameLst>
                                          <p:attrName>r</p:attrName>
                                        </p:attrNameLst>
                                      </p:cBhvr>
                                    </p:animRot>
                                  </p:childTnLst>
                                </p:cTn>
                              </p:par>
                              <p:par>
                                <p:cTn id="339" presetID="8" presetClass="emph" presetSubtype="0" fill="hold" grpId="2" nodeType="withEffect">
                                  <p:stCondLst>
                                    <p:cond delay="0"/>
                                  </p:stCondLst>
                                  <p:childTnLst>
                                    <p:animRot by="-21600000">
                                      <p:cBhvr>
                                        <p:cTn id="340" dur="3000" fill="hold"/>
                                        <p:tgtEl>
                                          <p:spTgt spid="22"/>
                                        </p:tgtEl>
                                        <p:attrNameLst>
                                          <p:attrName>r</p:attrName>
                                        </p:attrNameLst>
                                      </p:cBhvr>
                                    </p:animRot>
                                  </p:childTnLst>
                                </p:cTn>
                              </p:par>
                              <p:par>
                                <p:cTn id="341" presetID="8" presetClass="emph" presetSubtype="0" fill="hold" grpId="2" nodeType="withEffect">
                                  <p:stCondLst>
                                    <p:cond delay="0"/>
                                  </p:stCondLst>
                                  <p:childTnLst>
                                    <p:animRot by="-21600000">
                                      <p:cBhvr>
                                        <p:cTn id="342" dur="3000" fill="hold"/>
                                        <p:tgtEl>
                                          <p:spTgt spid="27"/>
                                        </p:tgtEl>
                                        <p:attrNameLst>
                                          <p:attrName>r</p:attrName>
                                        </p:attrNameLst>
                                      </p:cBhvr>
                                    </p:animRot>
                                  </p:childTnLst>
                                </p:cTn>
                              </p:par>
                              <p:par>
                                <p:cTn id="343" presetID="8" presetClass="emph" presetSubtype="0" fill="hold" grpId="2" nodeType="withEffect">
                                  <p:stCondLst>
                                    <p:cond delay="0"/>
                                  </p:stCondLst>
                                  <p:childTnLst>
                                    <p:animRot by="21600000">
                                      <p:cBhvr>
                                        <p:cTn id="344" dur="3000" fill="hold"/>
                                        <p:tgtEl>
                                          <p:spTgt spid="11"/>
                                        </p:tgtEl>
                                        <p:attrNameLst>
                                          <p:attrName>r</p:attrName>
                                        </p:attrNameLst>
                                      </p:cBhvr>
                                    </p:animRot>
                                  </p:childTnLst>
                                </p:cTn>
                              </p:par>
                              <p:par>
                                <p:cTn id="345" presetID="8" presetClass="emph" presetSubtype="0" fill="hold" grpId="2" nodeType="withEffect">
                                  <p:stCondLst>
                                    <p:cond delay="0"/>
                                  </p:stCondLst>
                                  <p:childTnLst>
                                    <p:animRot by="21600000">
                                      <p:cBhvr>
                                        <p:cTn id="346" dur="3000" fill="hold"/>
                                        <p:tgtEl>
                                          <p:spTgt spid="32"/>
                                        </p:tgtEl>
                                        <p:attrNameLst>
                                          <p:attrName>r</p:attrName>
                                        </p:attrNameLst>
                                      </p:cBhvr>
                                    </p:animRot>
                                  </p:childTnLst>
                                </p:cTn>
                              </p:par>
                              <p:par>
                                <p:cTn id="347" presetID="8" presetClass="emph" presetSubtype="0" fill="hold" grpId="2" nodeType="withEffect">
                                  <p:stCondLst>
                                    <p:cond delay="0"/>
                                  </p:stCondLst>
                                  <p:childTnLst>
                                    <p:animRot by="21600000">
                                      <p:cBhvr>
                                        <p:cTn id="348" dur="3000" fill="hold"/>
                                        <p:tgtEl>
                                          <p:spTgt spid="37"/>
                                        </p:tgtEl>
                                        <p:attrNameLst>
                                          <p:attrName>r</p:attrName>
                                        </p:attrNameLst>
                                      </p:cBhvr>
                                    </p:animRot>
                                  </p:childTnLst>
                                </p:cTn>
                              </p:par>
                              <p:par>
                                <p:cTn id="349" presetID="8" presetClass="emph" presetSubtype="0" fill="hold" grpId="2" nodeType="withEffect">
                                  <p:stCondLst>
                                    <p:cond delay="0"/>
                                  </p:stCondLst>
                                  <p:childTnLst>
                                    <p:animRot by="21600000">
                                      <p:cBhvr>
                                        <p:cTn id="350" dur="3000" fill="hold"/>
                                        <p:tgtEl>
                                          <p:spTgt spid="42"/>
                                        </p:tgtEl>
                                        <p:attrNameLst>
                                          <p:attrName>r</p:attrName>
                                        </p:attrNameLst>
                                      </p:cBhvr>
                                    </p:animRot>
                                  </p:childTnLst>
                                </p:cTn>
                              </p:par>
                              <p:par>
                                <p:cTn id="351" presetID="8" presetClass="emph" presetSubtype="0" fill="hold" grpId="2" nodeType="withEffect">
                                  <p:stCondLst>
                                    <p:cond delay="0"/>
                                  </p:stCondLst>
                                  <p:childTnLst>
                                    <p:animRot by="21600000">
                                      <p:cBhvr>
                                        <p:cTn id="352" dur="3000" fill="hold"/>
                                        <p:tgtEl>
                                          <p:spTgt spid="12"/>
                                        </p:tgtEl>
                                        <p:attrNameLst>
                                          <p:attrName>r</p:attrName>
                                        </p:attrNameLst>
                                      </p:cBhvr>
                                    </p:animRot>
                                  </p:childTnLst>
                                </p:cTn>
                              </p:par>
                              <p:par>
                                <p:cTn id="353" presetID="8" presetClass="emph" presetSubtype="0" fill="hold" grpId="2" nodeType="withEffect">
                                  <p:stCondLst>
                                    <p:cond delay="0"/>
                                  </p:stCondLst>
                                  <p:childTnLst>
                                    <p:animRot by="21600000">
                                      <p:cBhvr>
                                        <p:cTn id="354" dur="3000" fill="hold"/>
                                        <p:tgtEl>
                                          <p:spTgt spid="18"/>
                                        </p:tgtEl>
                                        <p:attrNameLst>
                                          <p:attrName>r</p:attrName>
                                        </p:attrNameLst>
                                      </p:cBhvr>
                                    </p:animRot>
                                  </p:childTnLst>
                                </p:cTn>
                              </p:par>
                              <p:par>
                                <p:cTn id="355" presetID="8" presetClass="emph" presetSubtype="0" fill="hold" grpId="2" nodeType="withEffect">
                                  <p:stCondLst>
                                    <p:cond delay="0"/>
                                  </p:stCondLst>
                                  <p:childTnLst>
                                    <p:animRot by="21600000">
                                      <p:cBhvr>
                                        <p:cTn id="356" dur="3000" fill="hold"/>
                                        <p:tgtEl>
                                          <p:spTgt spid="23"/>
                                        </p:tgtEl>
                                        <p:attrNameLst>
                                          <p:attrName>r</p:attrName>
                                        </p:attrNameLst>
                                      </p:cBhvr>
                                    </p:animRot>
                                  </p:childTnLst>
                                </p:cTn>
                              </p:par>
                              <p:par>
                                <p:cTn id="357" presetID="8" presetClass="emph" presetSubtype="0" fill="hold" grpId="2" nodeType="withEffect">
                                  <p:stCondLst>
                                    <p:cond delay="0"/>
                                  </p:stCondLst>
                                  <p:childTnLst>
                                    <p:animRot by="21600000">
                                      <p:cBhvr>
                                        <p:cTn id="358" dur="3000" fill="hold"/>
                                        <p:tgtEl>
                                          <p:spTgt spid="28"/>
                                        </p:tgtEl>
                                        <p:attrNameLst>
                                          <p:attrName>r</p:attrName>
                                        </p:attrNameLst>
                                      </p:cBhvr>
                                    </p:animRot>
                                  </p:childTnLst>
                                </p:cTn>
                              </p:par>
                              <p:par>
                                <p:cTn id="359" presetID="8" presetClass="emph" presetSubtype="0" fill="hold" grpId="2" nodeType="withEffect">
                                  <p:stCondLst>
                                    <p:cond delay="0"/>
                                  </p:stCondLst>
                                  <p:childTnLst>
                                    <p:animRot by="-21600000">
                                      <p:cBhvr>
                                        <p:cTn id="360" dur="3000" fill="hold"/>
                                        <p:tgtEl>
                                          <p:spTgt spid="13"/>
                                        </p:tgtEl>
                                        <p:attrNameLst>
                                          <p:attrName>r</p:attrName>
                                        </p:attrNameLst>
                                      </p:cBhvr>
                                    </p:animRot>
                                  </p:childTnLst>
                                </p:cTn>
                              </p:par>
                              <p:par>
                                <p:cTn id="361" presetID="8" presetClass="emph" presetSubtype="0" fill="hold" grpId="2" nodeType="withEffect">
                                  <p:stCondLst>
                                    <p:cond delay="0"/>
                                  </p:stCondLst>
                                  <p:childTnLst>
                                    <p:animRot by="-21600000">
                                      <p:cBhvr>
                                        <p:cTn id="362" dur="3000" fill="hold"/>
                                        <p:tgtEl>
                                          <p:spTgt spid="33"/>
                                        </p:tgtEl>
                                        <p:attrNameLst>
                                          <p:attrName>r</p:attrName>
                                        </p:attrNameLst>
                                      </p:cBhvr>
                                    </p:animRot>
                                  </p:childTnLst>
                                </p:cTn>
                              </p:par>
                              <p:par>
                                <p:cTn id="363" presetID="8" presetClass="emph" presetSubtype="0" fill="hold" grpId="2" nodeType="withEffect">
                                  <p:stCondLst>
                                    <p:cond delay="0"/>
                                  </p:stCondLst>
                                  <p:childTnLst>
                                    <p:animRot by="-21600000">
                                      <p:cBhvr>
                                        <p:cTn id="364" dur="3000" fill="hold"/>
                                        <p:tgtEl>
                                          <p:spTgt spid="38"/>
                                        </p:tgtEl>
                                        <p:attrNameLst>
                                          <p:attrName>r</p:attrName>
                                        </p:attrNameLst>
                                      </p:cBhvr>
                                    </p:animRot>
                                  </p:childTnLst>
                                </p:cTn>
                              </p:par>
                              <p:par>
                                <p:cTn id="365" presetID="8" presetClass="emph" presetSubtype="0" fill="hold" grpId="2" nodeType="withEffect">
                                  <p:stCondLst>
                                    <p:cond delay="0"/>
                                  </p:stCondLst>
                                  <p:childTnLst>
                                    <p:animRot by="-21600000">
                                      <p:cBhvr>
                                        <p:cTn id="366" dur="3000" fill="hold"/>
                                        <p:tgtEl>
                                          <p:spTgt spid="43"/>
                                        </p:tgtEl>
                                        <p:attrNameLst>
                                          <p:attrName>r</p:attrName>
                                        </p:attrNameLst>
                                      </p:cBhvr>
                                    </p:animRot>
                                  </p:childTnLst>
                                </p:cTn>
                              </p:par>
                            </p:childTnLst>
                          </p:cTn>
                        </p:par>
                        <p:par>
                          <p:cTn id="367" fill="hold">
                            <p:stCondLst>
                              <p:cond delay="3000"/>
                            </p:stCondLst>
                            <p:childTnLst>
                              <p:par>
                                <p:cTn id="368" presetID="2" presetClass="exit" presetSubtype="4" fill="hold" grpId="3" nodeType="afterEffect">
                                  <p:stCondLst>
                                    <p:cond delay="0"/>
                                  </p:stCondLst>
                                  <p:childTnLst>
                                    <p:anim calcmode="lin" valueType="num">
                                      <p:cBhvr additive="base">
                                        <p:cTn id="369" dur="3000"/>
                                        <p:tgtEl>
                                          <p:spTgt spid="4"/>
                                        </p:tgtEl>
                                        <p:attrNameLst>
                                          <p:attrName>ppt_x</p:attrName>
                                        </p:attrNameLst>
                                      </p:cBhvr>
                                      <p:tavLst>
                                        <p:tav tm="0">
                                          <p:val>
                                            <p:strVal val="ppt_x"/>
                                          </p:val>
                                        </p:tav>
                                        <p:tav tm="100000">
                                          <p:val>
                                            <p:strVal val="ppt_x"/>
                                          </p:val>
                                        </p:tav>
                                      </p:tavLst>
                                    </p:anim>
                                    <p:anim calcmode="lin" valueType="num">
                                      <p:cBhvr additive="base">
                                        <p:cTn id="370" dur="3000"/>
                                        <p:tgtEl>
                                          <p:spTgt spid="4"/>
                                        </p:tgtEl>
                                        <p:attrNameLst>
                                          <p:attrName>ppt_y</p:attrName>
                                        </p:attrNameLst>
                                      </p:cBhvr>
                                      <p:tavLst>
                                        <p:tav tm="0">
                                          <p:val>
                                            <p:strVal val="ppt_y"/>
                                          </p:val>
                                        </p:tav>
                                        <p:tav tm="100000">
                                          <p:val>
                                            <p:strVal val="1+ppt_h/2"/>
                                          </p:val>
                                        </p:tav>
                                      </p:tavLst>
                                    </p:anim>
                                    <p:set>
                                      <p:cBhvr>
                                        <p:cTn id="371" dur="1" fill="hold">
                                          <p:stCondLst>
                                            <p:cond delay="2999"/>
                                          </p:stCondLst>
                                        </p:cTn>
                                        <p:tgtEl>
                                          <p:spTgt spid="4"/>
                                        </p:tgtEl>
                                        <p:attrNameLst>
                                          <p:attrName>style.visibility</p:attrName>
                                        </p:attrNameLst>
                                      </p:cBhvr>
                                      <p:to>
                                        <p:strVal val="hidden"/>
                                      </p:to>
                                    </p:set>
                                  </p:childTnLst>
                                </p:cTn>
                              </p:par>
                              <p:par>
                                <p:cTn id="372" presetID="2" presetClass="exit" presetSubtype="4" fill="hold" nodeType="withEffect">
                                  <p:stCondLst>
                                    <p:cond delay="0"/>
                                  </p:stCondLst>
                                  <p:childTnLst>
                                    <p:anim calcmode="lin" valueType="num">
                                      <p:cBhvr additive="base">
                                        <p:cTn id="373" dur="3000"/>
                                        <p:tgtEl>
                                          <p:spTgt spid="6"/>
                                        </p:tgtEl>
                                        <p:attrNameLst>
                                          <p:attrName>ppt_x</p:attrName>
                                        </p:attrNameLst>
                                      </p:cBhvr>
                                      <p:tavLst>
                                        <p:tav tm="0">
                                          <p:val>
                                            <p:strVal val="ppt_x"/>
                                          </p:val>
                                        </p:tav>
                                        <p:tav tm="100000">
                                          <p:val>
                                            <p:strVal val="ppt_x"/>
                                          </p:val>
                                        </p:tav>
                                      </p:tavLst>
                                    </p:anim>
                                    <p:anim calcmode="lin" valueType="num">
                                      <p:cBhvr additive="base">
                                        <p:cTn id="374" dur="3000"/>
                                        <p:tgtEl>
                                          <p:spTgt spid="6"/>
                                        </p:tgtEl>
                                        <p:attrNameLst>
                                          <p:attrName>ppt_y</p:attrName>
                                        </p:attrNameLst>
                                      </p:cBhvr>
                                      <p:tavLst>
                                        <p:tav tm="0">
                                          <p:val>
                                            <p:strVal val="ppt_y"/>
                                          </p:val>
                                        </p:tav>
                                        <p:tav tm="100000">
                                          <p:val>
                                            <p:strVal val="1+ppt_h/2"/>
                                          </p:val>
                                        </p:tav>
                                      </p:tavLst>
                                    </p:anim>
                                    <p:set>
                                      <p:cBhvr>
                                        <p:cTn id="375" dur="1" fill="hold">
                                          <p:stCondLst>
                                            <p:cond delay="2999"/>
                                          </p:stCondLst>
                                        </p:cTn>
                                        <p:tgtEl>
                                          <p:spTgt spid="6"/>
                                        </p:tgtEl>
                                        <p:attrNameLst>
                                          <p:attrName>style.visibility</p:attrName>
                                        </p:attrNameLst>
                                      </p:cBhvr>
                                      <p:to>
                                        <p:strVal val="hidden"/>
                                      </p:to>
                                    </p:set>
                                  </p:childTnLst>
                                </p:cTn>
                              </p:par>
                              <p:par>
                                <p:cTn id="376" presetID="2" presetClass="exit" presetSubtype="4" fill="hold" nodeType="withEffect">
                                  <p:stCondLst>
                                    <p:cond delay="0"/>
                                  </p:stCondLst>
                                  <p:childTnLst>
                                    <p:anim calcmode="lin" valueType="num">
                                      <p:cBhvr additive="base">
                                        <p:cTn id="377" dur="3000"/>
                                        <p:tgtEl>
                                          <p:spTgt spid="8"/>
                                        </p:tgtEl>
                                        <p:attrNameLst>
                                          <p:attrName>ppt_x</p:attrName>
                                        </p:attrNameLst>
                                      </p:cBhvr>
                                      <p:tavLst>
                                        <p:tav tm="0">
                                          <p:val>
                                            <p:strVal val="ppt_x"/>
                                          </p:val>
                                        </p:tav>
                                        <p:tav tm="100000">
                                          <p:val>
                                            <p:strVal val="ppt_x"/>
                                          </p:val>
                                        </p:tav>
                                      </p:tavLst>
                                    </p:anim>
                                    <p:anim calcmode="lin" valueType="num">
                                      <p:cBhvr additive="base">
                                        <p:cTn id="378" dur="3000"/>
                                        <p:tgtEl>
                                          <p:spTgt spid="8"/>
                                        </p:tgtEl>
                                        <p:attrNameLst>
                                          <p:attrName>ppt_y</p:attrName>
                                        </p:attrNameLst>
                                      </p:cBhvr>
                                      <p:tavLst>
                                        <p:tav tm="0">
                                          <p:val>
                                            <p:strVal val="ppt_y"/>
                                          </p:val>
                                        </p:tav>
                                        <p:tav tm="100000">
                                          <p:val>
                                            <p:strVal val="1+ppt_h/2"/>
                                          </p:val>
                                        </p:tav>
                                      </p:tavLst>
                                    </p:anim>
                                    <p:set>
                                      <p:cBhvr>
                                        <p:cTn id="379" dur="1" fill="hold">
                                          <p:stCondLst>
                                            <p:cond delay="2999"/>
                                          </p:stCondLst>
                                        </p:cTn>
                                        <p:tgtEl>
                                          <p:spTgt spid="8"/>
                                        </p:tgtEl>
                                        <p:attrNameLst>
                                          <p:attrName>style.visibility</p:attrName>
                                        </p:attrNameLst>
                                      </p:cBhvr>
                                      <p:to>
                                        <p:strVal val="hidden"/>
                                      </p:to>
                                    </p:set>
                                  </p:childTnLst>
                                </p:cTn>
                              </p:par>
                              <p:par>
                                <p:cTn id="380" presetID="2" presetClass="exit" presetSubtype="4" fill="hold" nodeType="withEffect">
                                  <p:stCondLst>
                                    <p:cond delay="0"/>
                                  </p:stCondLst>
                                  <p:childTnLst>
                                    <p:anim calcmode="lin" valueType="num">
                                      <p:cBhvr additive="base">
                                        <p:cTn id="381" dur="3000"/>
                                        <p:tgtEl>
                                          <p:spTgt spid="10"/>
                                        </p:tgtEl>
                                        <p:attrNameLst>
                                          <p:attrName>ppt_x</p:attrName>
                                        </p:attrNameLst>
                                      </p:cBhvr>
                                      <p:tavLst>
                                        <p:tav tm="0">
                                          <p:val>
                                            <p:strVal val="ppt_x"/>
                                          </p:val>
                                        </p:tav>
                                        <p:tav tm="100000">
                                          <p:val>
                                            <p:strVal val="ppt_x"/>
                                          </p:val>
                                        </p:tav>
                                      </p:tavLst>
                                    </p:anim>
                                    <p:anim calcmode="lin" valueType="num">
                                      <p:cBhvr additive="base">
                                        <p:cTn id="382" dur="3000"/>
                                        <p:tgtEl>
                                          <p:spTgt spid="10"/>
                                        </p:tgtEl>
                                        <p:attrNameLst>
                                          <p:attrName>ppt_y</p:attrName>
                                        </p:attrNameLst>
                                      </p:cBhvr>
                                      <p:tavLst>
                                        <p:tav tm="0">
                                          <p:val>
                                            <p:strVal val="ppt_y"/>
                                          </p:val>
                                        </p:tav>
                                        <p:tav tm="100000">
                                          <p:val>
                                            <p:strVal val="1+ppt_h/2"/>
                                          </p:val>
                                        </p:tav>
                                      </p:tavLst>
                                    </p:anim>
                                    <p:set>
                                      <p:cBhvr>
                                        <p:cTn id="383" dur="1" fill="hold">
                                          <p:stCondLst>
                                            <p:cond delay="2999"/>
                                          </p:stCondLst>
                                        </p:cTn>
                                        <p:tgtEl>
                                          <p:spTgt spid="10"/>
                                        </p:tgtEl>
                                        <p:attrNameLst>
                                          <p:attrName>style.visibility</p:attrName>
                                        </p:attrNameLst>
                                      </p:cBhvr>
                                      <p:to>
                                        <p:strVal val="hidden"/>
                                      </p:to>
                                    </p:set>
                                  </p:childTnLst>
                                </p:cTn>
                              </p:par>
                              <p:par>
                                <p:cTn id="384" presetID="2" presetClass="exit" presetSubtype="4" fill="hold" nodeType="withEffect">
                                  <p:stCondLst>
                                    <p:cond delay="0"/>
                                  </p:stCondLst>
                                  <p:childTnLst>
                                    <p:anim calcmode="lin" valueType="num">
                                      <p:cBhvr additive="base">
                                        <p:cTn id="385" dur="3000"/>
                                        <p:tgtEl>
                                          <p:spTgt spid="12"/>
                                        </p:tgtEl>
                                        <p:attrNameLst>
                                          <p:attrName>ppt_x</p:attrName>
                                        </p:attrNameLst>
                                      </p:cBhvr>
                                      <p:tavLst>
                                        <p:tav tm="0">
                                          <p:val>
                                            <p:strVal val="ppt_x"/>
                                          </p:val>
                                        </p:tav>
                                        <p:tav tm="100000">
                                          <p:val>
                                            <p:strVal val="ppt_x"/>
                                          </p:val>
                                        </p:tav>
                                      </p:tavLst>
                                    </p:anim>
                                    <p:anim calcmode="lin" valueType="num">
                                      <p:cBhvr additive="base">
                                        <p:cTn id="386" dur="3000"/>
                                        <p:tgtEl>
                                          <p:spTgt spid="12"/>
                                        </p:tgtEl>
                                        <p:attrNameLst>
                                          <p:attrName>ppt_y</p:attrName>
                                        </p:attrNameLst>
                                      </p:cBhvr>
                                      <p:tavLst>
                                        <p:tav tm="0">
                                          <p:val>
                                            <p:strVal val="ppt_y"/>
                                          </p:val>
                                        </p:tav>
                                        <p:tav tm="100000">
                                          <p:val>
                                            <p:strVal val="1+ppt_h/2"/>
                                          </p:val>
                                        </p:tav>
                                      </p:tavLst>
                                    </p:anim>
                                    <p:set>
                                      <p:cBhvr>
                                        <p:cTn id="387" dur="1" fill="hold">
                                          <p:stCondLst>
                                            <p:cond delay="2999"/>
                                          </p:stCondLst>
                                        </p:cTn>
                                        <p:tgtEl>
                                          <p:spTgt spid="12"/>
                                        </p:tgtEl>
                                        <p:attrNameLst>
                                          <p:attrName>style.visibility</p:attrName>
                                        </p:attrNameLst>
                                      </p:cBhvr>
                                      <p:to>
                                        <p:strVal val="hidden"/>
                                      </p:to>
                                    </p:set>
                                  </p:childTnLst>
                                </p:cTn>
                              </p:par>
                              <p:par>
                                <p:cTn id="388" presetID="2" presetClass="exit" presetSubtype="4" fill="hold" nodeType="withEffect">
                                  <p:stCondLst>
                                    <p:cond delay="0"/>
                                  </p:stCondLst>
                                  <p:childTnLst>
                                    <p:anim calcmode="lin" valueType="num">
                                      <p:cBhvr additive="base">
                                        <p:cTn id="389" dur="3000"/>
                                        <p:tgtEl>
                                          <p:spTgt spid="14"/>
                                        </p:tgtEl>
                                        <p:attrNameLst>
                                          <p:attrName>ppt_x</p:attrName>
                                        </p:attrNameLst>
                                      </p:cBhvr>
                                      <p:tavLst>
                                        <p:tav tm="0">
                                          <p:val>
                                            <p:strVal val="ppt_x"/>
                                          </p:val>
                                        </p:tav>
                                        <p:tav tm="100000">
                                          <p:val>
                                            <p:strVal val="ppt_x"/>
                                          </p:val>
                                        </p:tav>
                                      </p:tavLst>
                                    </p:anim>
                                    <p:anim calcmode="lin" valueType="num">
                                      <p:cBhvr additive="base">
                                        <p:cTn id="390" dur="3000"/>
                                        <p:tgtEl>
                                          <p:spTgt spid="14"/>
                                        </p:tgtEl>
                                        <p:attrNameLst>
                                          <p:attrName>ppt_y</p:attrName>
                                        </p:attrNameLst>
                                      </p:cBhvr>
                                      <p:tavLst>
                                        <p:tav tm="0">
                                          <p:val>
                                            <p:strVal val="ppt_y"/>
                                          </p:val>
                                        </p:tav>
                                        <p:tav tm="100000">
                                          <p:val>
                                            <p:strVal val="1+ppt_h/2"/>
                                          </p:val>
                                        </p:tav>
                                      </p:tavLst>
                                    </p:anim>
                                    <p:set>
                                      <p:cBhvr>
                                        <p:cTn id="391" dur="1" fill="hold">
                                          <p:stCondLst>
                                            <p:cond delay="2999"/>
                                          </p:stCondLst>
                                        </p:cTn>
                                        <p:tgtEl>
                                          <p:spTgt spid="14"/>
                                        </p:tgtEl>
                                        <p:attrNameLst>
                                          <p:attrName>style.visibility</p:attrName>
                                        </p:attrNameLst>
                                      </p:cBhvr>
                                      <p:to>
                                        <p:strVal val="hidden"/>
                                      </p:to>
                                    </p:set>
                                  </p:childTnLst>
                                </p:cTn>
                              </p:par>
                              <p:par>
                                <p:cTn id="392" presetID="2" presetClass="exit" presetSubtype="4" fill="hold" nodeType="withEffect">
                                  <p:stCondLst>
                                    <p:cond delay="0"/>
                                  </p:stCondLst>
                                  <p:childTnLst>
                                    <p:anim calcmode="lin" valueType="num">
                                      <p:cBhvr additive="base">
                                        <p:cTn id="393" dur="3000"/>
                                        <p:tgtEl>
                                          <p:spTgt spid="15"/>
                                        </p:tgtEl>
                                        <p:attrNameLst>
                                          <p:attrName>ppt_x</p:attrName>
                                        </p:attrNameLst>
                                      </p:cBhvr>
                                      <p:tavLst>
                                        <p:tav tm="0">
                                          <p:val>
                                            <p:strVal val="ppt_x"/>
                                          </p:val>
                                        </p:tav>
                                        <p:tav tm="100000">
                                          <p:val>
                                            <p:strVal val="ppt_x"/>
                                          </p:val>
                                        </p:tav>
                                      </p:tavLst>
                                    </p:anim>
                                    <p:anim calcmode="lin" valueType="num">
                                      <p:cBhvr additive="base">
                                        <p:cTn id="394" dur="3000"/>
                                        <p:tgtEl>
                                          <p:spTgt spid="15"/>
                                        </p:tgtEl>
                                        <p:attrNameLst>
                                          <p:attrName>ppt_y</p:attrName>
                                        </p:attrNameLst>
                                      </p:cBhvr>
                                      <p:tavLst>
                                        <p:tav tm="0">
                                          <p:val>
                                            <p:strVal val="ppt_y"/>
                                          </p:val>
                                        </p:tav>
                                        <p:tav tm="100000">
                                          <p:val>
                                            <p:strVal val="1+ppt_h/2"/>
                                          </p:val>
                                        </p:tav>
                                      </p:tavLst>
                                    </p:anim>
                                    <p:set>
                                      <p:cBhvr>
                                        <p:cTn id="395" dur="1" fill="hold">
                                          <p:stCondLst>
                                            <p:cond delay="2999"/>
                                          </p:stCondLst>
                                        </p:cTn>
                                        <p:tgtEl>
                                          <p:spTgt spid="15"/>
                                        </p:tgtEl>
                                        <p:attrNameLst>
                                          <p:attrName>style.visibility</p:attrName>
                                        </p:attrNameLst>
                                      </p:cBhvr>
                                      <p:to>
                                        <p:strVal val="hidden"/>
                                      </p:to>
                                    </p:set>
                                  </p:childTnLst>
                                </p:cTn>
                              </p:par>
                              <p:par>
                                <p:cTn id="396" presetID="2" presetClass="exit" presetSubtype="4" fill="hold" nodeType="withEffect">
                                  <p:stCondLst>
                                    <p:cond delay="0"/>
                                  </p:stCondLst>
                                  <p:childTnLst>
                                    <p:anim calcmode="lin" valueType="num">
                                      <p:cBhvr additive="base">
                                        <p:cTn id="397" dur="3000"/>
                                        <p:tgtEl>
                                          <p:spTgt spid="16"/>
                                        </p:tgtEl>
                                        <p:attrNameLst>
                                          <p:attrName>ppt_x</p:attrName>
                                        </p:attrNameLst>
                                      </p:cBhvr>
                                      <p:tavLst>
                                        <p:tav tm="0">
                                          <p:val>
                                            <p:strVal val="ppt_x"/>
                                          </p:val>
                                        </p:tav>
                                        <p:tav tm="100000">
                                          <p:val>
                                            <p:strVal val="ppt_x"/>
                                          </p:val>
                                        </p:tav>
                                      </p:tavLst>
                                    </p:anim>
                                    <p:anim calcmode="lin" valueType="num">
                                      <p:cBhvr additive="base">
                                        <p:cTn id="398" dur="3000"/>
                                        <p:tgtEl>
                                          <p:spTgt spid="16"/>
                                        </p:tgtEl>
                                        <p:attrNameLst>
                                          <p:attrName>ppt_y</p:attrName>
                                        </p:attrNameLst>
                                      </p:cBhvr>
                                      <p:tavLst>
                                        <p:tav tm="0">
                                          <p:val>
                                            <p:strVal val="ppt_y"/>
                                          </p:val>
                                        </p:tav>
                                        <p:tav tm="100000">
                                          <p:val>
                                            <p:strVal val="1+ppt_h/2"/>
                                          </p:val>
                                        </p:tav>
                                      </p:tavLst>
                                    </p:anim>
                                    <p:set>
                                      <p:cBhvr>
                                        <p:cTn id="399" dur="1" fill="hold">
                                          <p:stCondLst>
                                            <p:cond delay="2999"/>
                                          </p:stCondLst>
                                        </p:cTn>
                                        <p:tgtEl>
                                          <p:spTgt spid="16"/>
                                        </p:tgtEl>
                                        <p:attrNameLst>
                                          <p:attrName>style.visibility</p:attrName>
                                        </p:attrNameLst>
                                      </p:cBhvr>
                                      <p:to>
                                        <p:strVal val="hidden"/>
                                      </p:to>
                                    </p:set>
                                  </p:childTnLst>
                                </p:cTn>
                              </p:par>
                              <p:par>
                                <p:cTn id="400" presetID="2" presetClass="exit" presetSubtype="4" fill="hold" nodeType="withEffect">
                                  <p:stCondLst>
                                    <p:cond delay="0"/>
                                  </p:stCondLst>
                                  <p:childTnLst>
                                    <p:anim calcmode="lin" valueType="num">
                                      <p:cBhvr additive="base">
                                        <p:cTn id="401" dur="3000"/>
                                        <p:tgtEl>
                                          <p:spTgt spid="17"/>
                                        </p:tgtEl>
                                        <p:attrNameLst>
                                          <p:attrName>ppt_x</p:attrName>
                                        </p:attrNameLst>
                                      </p:cBhvr>
                                      <p:tavLst>
                                        <p:tav tm="0">
                                          <p:val>
                                            <p:strVal val="ppt_x"/>
                                          </p:val>
                                        </p:tav>
                                        <p:tav tm="100000">
                                          <p:val>
                                            <p:strVal val="ppt_x"/>
                                          </p:val>
                                        </p:tav>
                                      </p:tavLst>
                                    </p:anim>
                                    <p:anim calcmode="lin" valueType="num">
                                      <p:cBhvr additive="base">
                                        <p:cTn id="402" dur="3000"/>
                                        <p:tgtEl>
                                          <p:spTgt spid="17"/>
                                        </p:tgtEl>
                                        <p:attrNameLst>
                                          <p:attrName>ppt_y</p:attrName>
                                        </p:attrNameLst>
                                      </p:cBhvr>
                                      <p:tavLst>
                                        <p:tav tm="0">
                                          <p:val>
                                            <p:strVal val="ppt_y"/>
                                          </p:val>
                                        </p:tav>
                                        <p:tav tm="100000">
                                          <p:val>
                                            <p:strVal val="1+ppt_h/2"/>
                                          </p:val>
                                        </p:tav>
                                      </p:tavLst>
                                    </p:anim>
                                    <p:set>
                                      <p:cBhvr>
                                        <p:cTn id="403" dur="1" fill="hold">
                                          <p:stCondLst>
                                            <p:cond delay="2999"/>
                                          </p:stCondLst>
                                        </p:cTn>
                                        <p:tgtEl>
                                          <p:spTgt spid="17"/>
                                        </p:tgtEl>
                                        <p:attrNameLst>
                                          <p:attrName>style.visibility</p:attrName>
                                        </p:attrNameLst>
                                      </p:cBhvr>
                                      <p:to>
                                        <p:strVal val="hidden"/>
                                      </p:to>
                                    </p:set>
                                  </p:childTnLst>
                                </p:cTn>
                              </p:par>
                              <p:par>
                                <p:cTn id="404" presetID="2" presetClass="exit" presetSubtype="4" fill="hold" nodeType="withEffect">
                                  <p:stCondLst>
                                    <p:cond delay="0"/>
                                  </p:stCondLst>
                                  <p:childTnLst>
                                    <p:anim calcmode="lin" valueType="num">
                                      <p:cBhvr additive="base">
                                        <p:cTn id="405" dur="3000"/>
                                        <p:tgtEl>
                                          <p:spTgt spid="18"/>
                                        </p:tgtEl>
                                        <p:attrNameLst>
                                          <p:attrName>ppt_x</p:attrName>
                                        </p:attrNameLst>
                                      </p:cBhvr>
                                      <p:tavLst>
                                        <p:tav tm="0">
                                          <p:val>
                                            <p:strVal val="ppt_x"/>
                                          </p:val>
                                        </p:tav>
                                        <p:tav tm="100000">
                                          <p:val>
                                            <p:strVal val="ppt_x"/>
                                          </p:val>
                                        </p:tav>
                                      </p:tavLst>
                                    </p:anim>
                                    <p:anim calcmode="lin" valueType="num">
                                      <p:cBhvr additive="base">
                                        <p:cTn id="406" dur="3000"/>
                                        <p:tgtEl>
                                          <p:spTgt spid="18"/>
                                        </p:tgtEl>
                                        <p:attrNameLst>
                                          <p:attrName>ppt_y</p:attrName>
                                        </p:attrNameLst>
                                      </p:cBhvr>
                                      <p:tavLst>
                                        <p:tav tm="0">
                                          <p:val>
                                            <p:strVal val="ppt_y"/>
                                          </p:val>
                                        </p:tav>
                                        <p:tav tm="100000">
                                          <p:val>
                                            <p:strVal val="1+ppt_h/2"/>
                                          </p:val>
                                        </p:tav>
                                      </p:tavLst>
                                    </p:anim>
                                    <p:set>
                                      <p:cBhvr>
                                        <p:cTn id="407" dur="1" fill="hold">
                                          <p:stCondLst>
                                            <p:cond delay="2999"/>
                                          </p:stCondLst>
                                        </p:cTn>
                                        <p:tgtEl>
                                          <p:spTgt spid="18"/>
                                        </p:tgtEl>
                                        <p:attrNameLst>
                                          <p:attrName>style.visibility</p:attrName>
                                        </p:attrNameLst>
                                      </p:cBhvr>
                                      <p:to>
                                        <p:strVal val="hidden"/>
                                      </p:to>
                                    </p:set>
                                  </p:childTnLst>
                                </p:cTn>
                              </p:par>
                              <p:par>
                                <p:cTn id="408" presetID="2" presetClass="exit" presetSubtype="4" fill="hold" nodeType="withEffect">
                                  <p:stCondLst>
                                    <p:cond delay="0"/>
                                  </p:stCondLst>
                                  <p:childTnLst>
                                    <p:anim calcmode="lin" valueType="num">
                                      <p:cBhvr additive="base">
                                        <p:cTn id="409" dur="3000"/>
                                        <p:tgtEl>
                                          <p:spTgt spid="19"/>
                                        </p:tgtEl>
                                        <p:attrNameLst>
                                          <p:attrName>ppt_x</p:attrName>
                                        </p:attrNameLst>
                                      </p:cBhvr>
                                      <p:tavLst>
                                        <p:tav tm="0">
                                          <p:val>
                                            <p:strVal val="ppt_x"/>
                                          </p:val>
                                        </p:tav>
                                        <p:tav tm="100000">
                                          <p:val>
                                            <p:strVal val="ppt_x"/>
                                          </p:val>
                                        </p:tav>
                                      </p:tavLst>
                                    </p:anim>
                                    <p:anim calcmode="lin" valueType="num">
                                      <p:cBhvr additive="base">
                                        <p:cTn id="410" dur="3000"/>
                                        <p:tgtEl>
                                          <p:spTgt spid="19"/>
                                        </p:tgtEl>
                                        <p:attrNameLst>
                                          <p:attrName>ppt_y</p:attrName>
                                        </p:attrNameLst>
                                      </p:cBhvr>
                                      <p:tavLst>
                                        <p:tav tm="0">
                                          <p:val>
                                            <p:strVal val="ppt_y"/>
                                          </p:val>
                                        </p:tav>
                                        <p:tav tm="100000">
                                          <p:val>
                                            <p:strVal val="1+ppt_h/2"/>
                                          </p:val>
                                        </p:tav>
                                      </p:tavLst>
                                    </p:anim>
                                    <p:set>
                                      <p:cBhvr>
                                        <p:cTn id="411" dur="1" fill="hold">
                                          <p:stCondLst>
                                            <p:cond delay="2999"/>
                                          </p:stCondLst>
                                        </p:cTn>
                                        <p:tgtEl>
                                          <p:spTgt spid="19"/>
                                        </p:tgtEl>
                                        <p:attrNameLst>
                                          <p:attrName>style.visibility</p:attrName>
                                        </p:attrNameLst>
                                      </p:cBhvr>
                                      <p:to>
                                        <p:strVal val="hidden"/>
                                      </p:to>
                                    </p:set>
                                  </p:childTnLst>
                                </p:cTn>
                              </p:par>
                              <p:par>
                                <p:cTn id="412" presetID="2" presetClass="exit" presetSubtype="4" fill="hold" nodeType="withEffect">
                                  <p:stCondLst>
                                    <p:cond delay="0"/>
                                  </p:stCondLst>
                                  <p:childTnLst>
                                    <p:anim calcmode="lin" valueType="num">
                                      <p:cBhvr additive="base">
                                        <p:cTn id="413" dur="3000"/>
                                        <p:tgtEl>
                                          <p:spTgt spid="20"/>
                                        </p:tgtEl>
                                        <p:attrNameLst>
                                          <p:attrName>ppt_x</p:attrName>
                                        </p:attrNameLst>
                                      </p:cBhvr>
                                      <p:tavLst>
                                        <p:tav tm="0">
                                          <p:val>
                                            <p:strVal val="ppt_x"/>
                                          </p:val>
                                        </p:tav>
                                        <p:tav tm="100000">
                                          <p:val>
                                            <p:strVal val="ppt_x"/>
                                          </p:val>
                                        </p:tav>
                                      </p:tavLst>
                                    </p:anim>
                                    <p:anim calcmode="lin" valueType="num">
                                      <p:cBhvr additive="base">
                                        <p:cTn id="414" dur="3000"/>
                                        <p:tgtEl>
                                          <p:spTgt spid="20"/>
                                        </p:tgtEl>
                                        <p:attrNameLst>
                                          <p:attrName>ppt_y</p:attrName>
                                        </p:attrNameLst>
                                      </p:cBhvr>
                                      <p:tavLst>
                                        <p:tav tm="0">
                                          <p:val>
                                            <p:strVal val="ppt_y"/>
                                          </p:val>
                                        </p:tav>
                                        <p:tav tm="100000">
                                          <p:val>
                                            <p:strVal val="1+ppt_h/2"/>
                                          </p:val>
                                        </p:tav>
                                      </p:tavLst>
                                    </p:anim>
                                    <p:set>
                                      <p:cBhvr>
                                        <p:cTn id="415" dur="1" fill="hold">
                                          <p:stCondLst>
                                            <p:cond delay="2999"/>
                                          </p:stCondLst>
                                        </p:cTn>
                                        <p:tgtEl>
                                          <p:spTgt spid="20"/>
                                        </p:tgtEl>
                                        <p:attrNameLst>
                                          <p:attrName>style.visibility</p:attrName>
                                        </p:attrNameLst>
                                      </p:cBhvr>
                                      <p:to>
                                        <p:strVal val="hidden"/>
                                      </p:to>
                                    </p:set>
                                  </p:childTnLst>
                                </p:cTn>
                              </p:par>
                              <p:par>
                                <p:cTn id="416" presetID="2" presetClass="exit" presetSubtype="4" fill="hold" nodeType="withEffect">
                                  <p:stCondLst>
                                    <p:cond delay="0"/>
                                  </p:stCondLst>
                                  <p:childTnLst>
                                    <p:anim calcmode="lin" valueType="num">
                                      <p:cBhvr additive="base">
                                        <p:cTn id="417" dur="3000"/>
                                        <p:tgtEl>
                                          <p:spTgt spid="21"/>
                                        </p:tgtEl>
                                        <p:attrNameLst>
                                          <p:attrName>ppt_x</p:attrName>
                                        </p:attrNameLst>
                                      </p:cBhvr>
                                      <p:tavLst>
                                        <p:tav tm="0">
                                          <p:val>
                                            <p:strVal val="ppt_x"/>
                                          </p:val>
                                        </p:tav>
                                        <p:tav tm="100000">
                                          <p:val>
                                            <p:strVal val="ppt_x"/>
                                          </p:val>
                                        </p:tav>
                                      </p:tavLst>
                                    </p:anim>
                                    <p:anim calcmode="lin" valueType="num">
                                      <p:cBhvr additive="base">
                                        <p:cTn id="418" dur="3000"/>
                                        <p:tgtEl>
                                          <p:spTgt spid="21"/>
                                        </p:tgtEl>
                                        <p:attrNameLst>
                                          <p:attrName>ppt_y</p:attrName>
                                        </p:attrNameLst>
                                      </p:cBhvr>
                                      <p:tavLst>
                                        <p:tav tm="0">
                                          <p:val>
                                            <p:strVal val="ppt_y"/>
                                          </p:val>
                                        </p:tav>
                                        <p:tav tm="100000">
                                          <p:val>
                                            <p:strVal val="1+ppt_h/2"/>
                                          </p:val>
                                        </p:tav>
                                      </p:tavLst>
                                    </p:anim>
                                    <p:set>
                                      <p:cBhvr>
                                        <p:cTn id="419" dur="1" fill="hold">
                                          <p:stCondLst>
                                            <p:cond delay="2999"/>
                                          </p:stCondLst>
                                        </p:cTn>
                                        <p:tgtEl>
                                          <p:spTgt spid="21"/>
                                        </p:tgtEl>
                                        <p:attrNameLst>
                                          <p:attrName>style.visibility</p:attrName>
                                        </p:attrNameLst>
                                      </p:cBhvr>
                                      <p:to>
                                        <p:strVal val="hidden"/>
                                      </p:to>
                                    </p:set>
                                  </p:childTnLst>
                                </p:cTn>
                              </p:par>
                              <p:par>
                                <p:cTn id="420" presetID="2" presetClass="exit" presetSubtype="4" fill="hold" nodeType="withEffect">
                                  <p:stCondLst>
                                    <p:cond delay="0"/>
                                  </p:stCondLst>
                                  <p:childTnLst>
                                    <p:anim calcmode="lin" valueType="num">
                                      <p:cBhvr additive="base">
                                        <p:cTn id="421" dur="3000"/>
                                        <p:tgtEl>
                                          <p:spTgt spid="22"/>
                                        </p:tgtEl>
                                        <p:attrNameLst>
                                          <p:attrName>ppt_x</p:attrName>
                                        </p:attrNameLst>
                                      </p:cBhvr>
                                      <p:tavLst>
                                        <p:tav tm="0">
                                          <p:val>
                                            <p:strVal val="ppt_x"/>
                                          </p:val>
                                        </p:tav>
                                        <p:tav tm="100000">
                                          <p:val>
                                            <p:strVal val="ppt_x"/>
                                          </p:val>
                                        </p:tav>
                                      </p:tavLst>
                                    </p:anim>
                                    <p:anim calcmode="lin" valueType="num">
                                      <p:cBhvr additive="base">
                                        <p:cTn id="422" dur="3000"/>
                                        <p:tgtEl>
                                          <p:spTgt spid="22"/>
                                        </p:tgtEl>
                                        <p:attrNameLst>
                                          <p:attrName>ppt_y</p:attrName>
                                        </p:attrNameLst>
                                      </p:cBhvr>
                                      <p:tavLst>
                                        <p:tav tm="0">
                                          <p:val>
                                            <p:strVal val="ppt_y"/>
                                          </p:val>
                                        </p:tav>
                                        <p:tav tm="100000">
                                          <p:val>
                                            <p:strVal val="1+ppt_h/2"/>
                                          </p:val>
                                        </p:tav>
                                      </p:tavLst>
                                    </p:anim>
                                    <p:set>
                                      <p:cBhvr>
                                        <p:cTn id="423" dur="1" fill="hold">
                                          <p:stCondLst>
                                            <p:cond delay="2999"/>
                                          </p:stCondLst>
                                        </p:cTn>
                                        <p:tgtEl>
                                          <p:spTgt spid="22"/>
                                        </p:tgtEl>
                                        <p:attrNameLst>
                                          <p:attrName>style.visibility</p:attrName>
                                        </p:attrNameLst>
                                      </p:cBhvr>
                                      <p:to>
                                        <p:strVal val="hidden"/>
                                      </p:to>
                                    </p:set>
                                  </p:childTnLst>
                                </p:cTn>
                              </p:par>
                              <p:par>
                                <p:cTn id="424" presetID="2" presetClass="exit" presetSubtype="4" fill="hold" nodeType="withEffect">
                                  <p:stCondLst>
                                    <p:cond delay="0"/>
                                  </p:stCondLst>
                                  <p:childTnLst>
                                    <p:anim calcmode="lin" valueType="num">
                                      <p:cBhvr additive="base">
                                        <p:cTn id="425" dur="3000"/>
                                        <p:tgtEl>
                                          <p:spTgt spid="23"/>
                                        </p:tgtEl>
                                        <p:attrNameLst>
                                          <p:attrName>ppt_x</p:attrName>
                                        </p:attrNameLst>
                                      </p:cBhvr>
                                      <p:tavLst>
                                        <p:tav tm="0">
                                          <p:val>
                                            <p:strVal val="ppt_x"/>
                                          </p:val>
                                        </p:tav>
                                        <p:tav tm="100000">
                                          <p:val>
                                            <p:strVal val="ppt_x"/>
                                          </p:val>
                                        </p:tav>
                                      </p:tavLst>
                                    </p:anim>
                                    <p:anim calcmode="lin" valueType="num">
                                      <p:cBhvr additive="base">
                                        <p:cTn id="426" dur="3000"/>
                                        <p:tgtEl>
                                          <p:spTgt spid="23"/>
                                        </p:tgtEl>
                                        <p:attrNameLst>
                                          <p:attrName>ppt_y</p:attrName>
                                        </p:attrNameLst>
                                      </p:cBhvr>
                                      <p:tavLst>
                                        <p:tav tm="0">
                                          <p:val>
                                            <p:strVal val="ppt_y"/>
                                          </p:val>
                                        </p:tav>
                                        <p:tav tm="100000">
                                          <p:val>
                                            <p:strVal val="1+ppt_h/2"/>
                                          </p:val>
                                        </p:tav>
                                      </p:tavLst>
                                    </p:anim>
                                    <p:set>
                                      <p:cBhvr>
                                        <p:cTn id="427" dur="1" fill="hold">
                                          <p:stCondLst>
                                            <p:cond delay="2999"/>
                                          </p:stCondLst>
                                        </p:cTn>
                                        <p:tgtEl>
                                          <p:spTgt spid="23"/>
                                        </p:tgtEl>
                                        <p:attrNameLst>
                                          <p:attrName>style.visibility</p:attrName>
                                        </p:attrNameLst>
                                      </p:cBhvr>
                                      <p:to>
                                        <p:strVal val="hidden"/>
                                      </p:to>
                                    </p:set>
                                  </p:childTnLst>
                                </p:cTn>
                              </p:par>
                              <p:par>
                                <p:cTn id="428" presetID="2" presetClass="exit" presetSubtype="4" fill="hold" nodeType="withEffect">
                                  <p:stCondLst>
                                    <p:cond delay="0"/>
                                  </p:stCondLst>
                                  <p:childTnLst>
                                    <p:anim calcmode="lin" valueType="num">
                                      <p:cBhvr additive="base">
                                        <p:cTn id="429" dur="3000"/>
                                        <p:tgtEl>
                                          <p:spTgt spid="24"/>
                                        </p:tgtEl>
                                        <p:attrNameLst>
                                          <p:attrName>ppt_x</p:attrName>
                                        </p:attrNameLst>
                                      </p:cBhvr>
                                      <p:tavLst>
                                        <p:tav tm="0">
                                          <p:val>
                                            <p:strVal val="ppt_x"/>
                                          </p:val>
                                        </p:tav>
                                        <p:tav tm="100000">
                                          <p:val>
                                            <p:strVal val="ppt_x"/>
                                          </p:val>
                                        </p:tav>
                                      </p:tavLst>
                                    </p:anim>
                                    <p:anim calcmode="lin" valueType="num">
                                      <p:cBhvr additive="base">
                                        <p:cTn id="430" dur="3000"/>
                                        <p:tgtEl>
                                          <p:spTgt spid="24"/>
                                        </p:tgtEl>
                                        <p:attrNameLst>
                                          <p:attrName>ppt_y</p:attrName>
                                        </p:attrNameLst>
                                      </p:cBhvr>
                                      <p:tavLst>
                                        <p:tav tm="0">
                                          <p:val>
                                            <p:strVal val="ppt_y"/>
                                          </p:val>
                                        </p:tav>
                                        <p:tav tm="100000">
                                          <p:val>
                                            <p:strVal val="1+ppt_h/2"/>
                                          </p:val>
                                        </p:tav>
                                      </p:tavLst>
                                    </p:anim>
                                    <p:set>
                                      <p:cBhvr>
                                        <p:cTn id="431" dur="1" fill="hold">
                                          <p:stCondLst>
                                            <p:cond delay="2999"/>
                                          </p:stCondLst>
                                        </p:cTn>
                                        <p:tgtEl>
                                          <p:spTgt spid="24"/>
                                        </p:tgtEl>
                                        <p:attrNameLst>
                                          <p:attrName>style.visibility</p:attrName>
                                        </p:attrNameLst>
                                      </p:cBhvr>
                                      <p:to>
                                        <p:strVal val="hidden"/>
                                      </p:to>
                                    </p:set>
                                  </p:childTnLst>
                                </p:cTn>
                              </p:par>
                              <p:par>
                                <p:cTn id="432" presetID="2" presetClass="exit" presetSubtype="4" fill="hold" nodeType="withEffect">
                                  <p:stCondLst>
                                    <p:cond delay="0"/>
                                  </p:stCondLst>
                                  <p:childTnLst>
                                    <p:anim calcmode="lin" valueType="num">
                                      <p:cBhvr additive="base">
                                        <p:cTn id="433" dur="3000"/>
                                        <p:tgtEl>
                                          <p:spTgt spid="25"/>
                                        </p:tgtEl>
                                        <p:attrNameLst>
                                          <p:attrName>ppt_x</p:attrName>
                                        </p:attrNameLst>
                                      </p:cBhvr>
                                      <p:tavLst>
                                        <p:tav tm="0">
                                          <p:val>
                                            <p:strVal val="ppt_x"/>
                                          </p:val>
                                        </p:tav>
                                        <p:tav tm="100000">
                                          <p:val>
                                            <p:strVal val="ppt_x"/>
                                          </p:val>
                                        </p:tav>
                                      </p:tavLst>
                                    </p:anim>
                                    <p:anim calcmode="lin" valueType="num">
                                      <p:cBhvr additive="base">
                                        <p:cTn id="434" dur="3000"/>
                                        <p:tgtEl>
                                          <p:spTgt spid="25"/>
                                        </p:tgtEl>
                                        <p:attrNameLst>
                                          <p:attrName>ppt_y</p:attrName>
                                        </p:attrNameLst>
                                      </p:cBhvr>
                                      <p:tavLst>
                                        <p:tav tm="0">
                                          <p:val>
                                            <p:strVal val="ppt_y"/>
                                          </p:val>
                                        </p:tav>
                                        <p:tav tm="100000">
                                          <p:val>
                                            <p:strVal val="1+ppt_h/2"/>
                                          </p:val>
                                        </p:tav>
                                      </p:tavLst>
                                    </p:anim>
                                    <p:set>
                                      <p:cBhvr>
                                        <p:cTn id="435" dur="1" fill="hold">
                                          <p:stCondLst>
                                            <p:cond delay="2999"/>
                                          </p:stCondLst>
                                        </p:cTn>
                                        <p:tgtEl>
                                          <p:spTgt spid="25"/>
                                        </p:tgtEl>
                                        <p:attrNameLst>
                                          <p:attrName>style.visibility</p:attrName>
                                        </p:attrNameLst>
                                      </p:cBhvr>
                                      <p:to>
                                        <p:strVal val="hidden"/>
                                      </p:to>
                                    </p:set>
                                  </p:childTnLst>
                                </p:cTn>
                              </p:par>
                              <p:par>
                                <p:cTn id="436" presetID="2" presetClass="exit" presetSubtype="4" fill="hold" nodeType="withEffect">
                                  <p:stCondLst>
                                    <p:cond delay="0"/>
                                  </p:stCondLst>
                                  <p:childTnLst>
                                    <p:anim calcmode="lin" valueType="num">
                                      <p:cBhvr additive="base">
                                        <p:cTn id="437" dur="3000"/>
                                        <p:tgtEl>
                                          <p:spTgt spid="26"/>
                                        </p:tgtEl>
                                        <p:attrNameLst>
                                          <p:attrName>ppt_x</p:attrName>
                                        </p:attrNameLst>
                                      </p:cBhvr>
                                      <p:tavLst>
                                        <p:tav tm="0">
                                          <p:val>
                                            <p:strVal val="ppt_x"/>
                                          </p:val>
                                        </p:tav>
                                        <p:tav tm="100000">
                                          <p:val>
                                            <p:strVal val="ppt_x"/>
                                          </p:val>
                                        </p:tav>
                                      </p:tavLst>
                                    </p:anim>
                                    <p:anim calcmode="lin" valueType="num">
                                      <p:cBhvr additive="base">
                                        <p:cTn id="438" dur="3000"/>
                                        <p:tgtEl>
                                          <p:spTgt spid="26"/>
                                        </p:tgtEl>
                                        <p:attrNameLst>
                                          <p:attrName>ppt_y</p:attrName>
                                        </p:attrNameLst>
                                      </p:cBhvr>
                                      <p:tavLst>
                                        <p:tav tm="0">
                                          <p:val>
                                            <p:strVal val="ppt_y"/>
                                          </p:val>
                                        </p:tav>
                                        <p:tav tm="100000">
                                          <p:val>
                                            <p:strVal val="1+ppt_h/2"/>
                                          </p:val>
                                        </p:tav>
                                      </p:tavLst>
                                    </p:anim>
                                    <p:set>
                                      <p:cBhvr>
                                        <p:cTn id="439" dur="1" fill="hold">
                                          <p:stCondLst>
                                            <p:cond delay="2999"/>
                                          </p:stCondLst>
                                        </p:cTn>
                                        <p:tgtEl>
                                          <p:spTgt spid="26"/>
                                        </p:tgtEl>
                                        <p:attrNameLst>
                                          <p:attrName>style.visibility</p:attrName>
                                        </p:attrNameLst>
                                      </p:cBhvr>
                                      <p:to>
                                        <p:strVal val="hidden"/>
                                      </p:to>
                                    </p:set>
                                  </p:childTnLst>
                                </p:cTn>
                              </p:par>
                              <p:par>
                                <p:cTn id="440" presetID="2" presetClass="exit" presetSubtype="4" fill="hold" nodeType="withEffect">
                                  <p:stCondLst>
                                    <p:cond delay="0"/>
                                  </p:stCondLst>
                                  <p:childTnLst>
                                    <p:anim calcmode="lin" valueType="num">
                                      <p:cBhvr additive="base">
                                        <p:cTn id="441" dur="3000"/>
                                        <p:tgtEl>
                                          <p:spTgt spid="27"/>
                                        </p:tgtEl>
                                        <p:attrNameLst>
                                          <p:attrName>ppt_x</p:attrName>
                                        </p:attrNameLst>
                                      </p:cBhvr>
                                      <p:tavLst>
                                        <p:tav tm="0">
                                          <p:val>
                                            <p:strVal val="ppt_x"/>
                                          </p:val>
                                        </p:tav>
                                        <p:tav tm="100000">
                                          <p:val>
                                            <p:strVal val="ppt_x"/>
                                          </p:val>
                                        </p:tav>
                                      </p:tavLst>
                                    </p:anim>
                                    <p:anim calcmode="lin" valueType="num">
                                      <p:cBhvr additive="base">
                                        <p:cTn id="442" dur="3000"/>
                                        <p:tgtEl>
                                          <p:spTgt spid="27"/>
                                        </p:tgtEl>
                                        <p:attrNameLst>
                                          <p:attrName>ppt_y</p:attrName>
                                        </p:attrNameLst>
                                      </p:cBhvr>
                                      <p:tavLst>
                                        <p:tav tm="0">
                                          <p:val>
                                            <p:strVal val="ppt_y"/>
                                          </p:val>
                                        </p:tav>
                                        <p:tav tm="100000">
                                          <p:val>
                                            <p:strVal val="1+ppt_h/2"/>
                                          </p:val>
                                        </p:tav>
                                      </p:tavLst>
                                    </p:anim>
                                    <p:set>
                                      <p:cBhvr>
                                        <p:cTn id="443" dur="1" fill="hold">
                                          <p:stCondLst>
                                            <p:cond delay="2999"/>
                                          </p:stCondLst>
                                        </p:cTn>
                                        <p:tgtEl>
                                          <p:spTgt spid="27"/>
                                        </p:tgtEl>
                                        <p:attrNameLst>
                                          <p:attrName>style.visibility</p:attrName>
                                        </p:attrNameLst>
                                      </p:cBhvr>
                                      <p:to>
                                        <p:strVal val="hidden"/>
                                      </p:to>
                                    </p:set>
                                  </p:childTnLst>
                                </p:cTn>
                              </p:par>
                              <p:par>
                                <p:cTn id="444" presetID="2" presetClass="exit" presetSubtype="4" fill="hold" nodeType="withEffect">
                                  <p:stCondLst>
                                    <p:cond delay="0"/>
                                  </p:stCondLst>
                                  <p:childTnLst>
                                    <p:anim calcmode="lin" valueType="num">
                                      <p:cBhvr additive="base">
                                        <p:cTn id="445" dur="3000"/>
                                        <p:tgtEl>
                                          <p:spTgt spid="28"/>
                                        </p:tgtEl>
                                        <p:attrNameLst>
                                          <p:attrName>ppt_x</p:attrName>
                                        </p:attrNameLst>
                                      </p:cBhvr>
                                      <p:tavLst>
                                        <p:tav tm="0">
                                          <p:val>
                                            <p:strVal val="ppt_x"/>
                                          </p:val>
                                        </p:tav>
                                        <p:tav tm="100000">
                                          <p:val>
                                            <p:strVal val="ppt_x"/>
                                          </p:val>
                                        </p:tav>
                                      </p:tavLst>
                                    </p:anim>
                                    <p:anim calcmode="lin" valueType="num">
                                      <p:cBhvr additive="base">
                                        <p:cTn id="446" dur="3000"/>
                                        <p:tgtEl>
                                          <p:spTgt spid="28"/>
                                        </p:tgtEl>
                                        <p:attrNameLst>
                                          <p:attrName>ppt_y</p:attrName>
                                        </p:attrNameLst>
                                      </p:cBhvr>
                                      <p:tavLst>
                                        <p:tav tm="0">
                                          <p:val>
                                            <p:strVal val="ppt_y"/>
                                          </p:val>
                                        </p:tav>
                                        <p:tav tm="100000">
                                          <p:val>
                                            <p:strVal val="1+ppt_h/2"/>
                                          </p:val>
                                        </p:tav>
                                      </p:tavLst>
                                    </p:anim>
                                    <p:set>
                                      <p:cBhvr>
                                        <p:cTn id="447" dur="1" fill="hold">
                                          <p:stCondLst>
                                            <p:cond delay="2999"/>
                                          </p:stCondLst>
                                        </p:cTn>
                                        <p:tgtEl>
                                          <p:spTgt spid="28"/>
                                        </p:tgtEl>
                                        <p:attrNameLst>
                                          <p:attrName>style.visibility</p:attrName>
                                        </p:attrNameLst>
                                      </p:cBhvr>
                                      <p:to>
                                        <p:strVal val="hidden"/>
                                      </p:to>
                                    </p:set>
                                  </p:childTnLst>
                                </p:cTn>
                              </p:par>
                              <p:par>
                                <p:cTn id="448" presetID="2" presetClass="exit" presetSubtype="1" fill="hold" nodeType="withEffect">
                                  <p:stCondLst>
                                    <p:cond delay="0"/>
                                  </p:stCondLst>
                                  <p:childTnLst>
                                    <p:anim calcmode="lin" valueType="num">
                                      <p:cBhvr additive="base">
                                        <p:cTn id="449" dur="3000"/>
                                        <p:tgtEl>
                                          <p:spTgt spid="5"/>
                                        </p:tgtEl>
                                        <p:attrNameLst>
                                          <p:attrName>ppt_x</p:attrName>
                                        </p:attrNameLst>
                                      </p:cBhvr>
                                      <p:tavLst>
                                        <p:tav tm="0">
                                          <p:val>
                                            <p:strVal val="ppt_x"/>
                                          </p:val>
                                        </p:tav>
                                        <p:tav tm="100000">
                                          <p:val>
                                            <p:strVal val="ppt_x"/>
                                          </p:val>
                                        </p:tav>
                                      </p:tavLst>
                                    </p:anim>
                                    <p:anim calcmode="lin" valueType="num">
                                      <p:cBhvr additive="base">
                                        <p:cTn id="450" dur="3000"/>
                                        <p:tgtEl>
                                          <p:spTgt spid="5"/>
                                        </p:tgtEl>
                                        <p:attrNameLst>
                                          <p:attrName>ppt_y</p:attrName>
                                        </p:attrNameLst>
                                      </p:cBhvr>
                                      <p:tavLst>
                                        <p:tav tm="0">
                                          <p:val>
                                            <p:strVal val="ppt_y"/>
                                          </p:val>
                                        </p:tav>
                                        <p:tav tm="100000">
                                          <p:val>
                                            <p:strVal val="0-ppt_h/2"/>
                                          </p:val>
                                        </p:tav>
                                      </p:tavLst>
                                    </p:anim>
                                    <p:set>
                                      <p:cBhvr>
                                        <p:cTn id="451" dur="1" fill="hold">
                                          <p:stCondLst>
                                            <p:cond delay="2999"/>
                                          </p:stCondLst>
                                        </p:cTn>
                                        <p:tgtEl>
                                          <p:spTgt spid="5"/>
                                        </p:tgtEl>
                                        <p:attrNameLst>
                                          <p:attrName>style.visibility</p:attrName>
                                        </p:attrNameLst>
                                      </p:cBhvr>
                                      <p:to>
                                        <p:strVal val="hidden"/>
                                      </p:to>
                                    </p:set>
                                  </p:childTnLst>
                                </p:cTn>
                              </p:par>
                              <p:par>
                                <p:cTn id="452" presetID="2" presetClass="exit" presetSubtype="1" fill="hold" nodeType="withEffect">
                                  <p:stCondLst>
                                    <p:cond delay="0"/>
                                  </p:stCondLst>
                                  <p:childTnLst>
                                    <p:anim calcmode="lin" valueType="num">
                                      <p:cBhvr additive="base">
                                        <p:cTn id="453" dur="3000"/>
                                        <p:tgtEl>
                                          <p:spTgt spid="7"/>
                                        </p:tgtEl>
                                        <p:attrNameLst>
                                          <p:attrName>ppt_x</p:attrName>
                                        </p:attrNameLst>
                                      </p:cBhvr>
                                      <p:tavLst>
                                        <p:tav tm="0">
                                          <p:val>
                                            <p:strVal val="ppt_x"/>
                                          </p:val>
                                        </p:tav>
                                        <p:tav tm="100000">
                                          <p:val>
                                            <p:strVal val="ppt_x"/>
                                          </p:val>
                                        </p:tav>
                                      </p:tavLst>
                                    </p:anim>
                                    <p:anim calcmode="lin" valueType="num">
                                      <p:cBhvr additive="base">
                                        <p:cTn id="454" dur="3000"/>
                                        <p:tgtEl>
                                          <p:spTgt spid="7"/>
                                        </p:tgtEl>
                                        <p:attrNameLst>
                                          <p:attrName>ppt_y</p:attrName>
                                        </p:attrNameLst>
                                      </p:cBhvr>
                                      <p:tavLst>
                                        <p:tav tm="0">
                                          <p:val>
                                            <p:strVal val="ppt_y"/>
                                          </p:val>
                                        </p:tav>
                                        <p:tav tm="100000">
                                          <p:val>
                                            <p:strVal val="0-ppt_h/2"/>
                                          </p:val>
                                        </p:tav>
                                      </p:tavLst>
                                    </p:anim>
                                    <p:set>
                                      <p:cBhvr>
                                        <p:cTn id="455" dur="1" fill="hold">
                                          <p:stCondLst>
                                            <p:cond delay="2999"/>
                                          </p:stCondLst>
                                        </p:cTn>
                                        <p:tgtEl>
                                          <p:spTgt spid="7"/>
                                        </p:tgtEl>
                                        <p:attrNameLst>
                                          <p:attrName>style.visibility</p:attrName>
                                        </p:attrNameLst>
                                      </p:cBhvr>
                                      <p:to>
                                        <p:strVal val="hidden"/>
                                      </p:to>
                                    </p:set>
                                  </p:childTnLst>
                                </p:cTn>
                              </p:par>
                              <p:par>
                                <p:cTn id="456" presetID="2" presetClass="exit" presetSubtype="1" fill="hold" nodeType="withEffect">
                                  <p:stCondLst>
                                    <p:cond delay="0"/>
                                  </p:stCondLst>
                                  <p:childTnLst>
                                    <p:anim calcmode="lin" valueType="num">
                                      <p:cBhvr additive="base">
                                        <p:cTn id="457" dur="3000"/>
                                        <p:tgtEl>
                                          <p:spTgt spid="9"/>
                                        </p:tgtEl>
                                        <p:attrNameLst>
                                          <p:attrName>ppt_x</p:attrName>
                                        </p:attrNameLst>
                                      </p:cBhvr>
                                      <p:tavLst>
                                        <p:tav tm="0">
                                          <p:val>
                                            <p:strVal val="ppt_x"/>
                                          </p:val>
                                        </p:tav>
                                        <p:tav tm="100000">
                                          <p:val>
                                            <p:strVal val="ppt_x"/>
                                          </p:val>
                                        </p:tav>
                                      </p:tavLst>
                                    </p:anim>
                                    <p:anim calcmode="lin" valueType="num">
                                      <p:cBhvr additive="base">
                                        <p:cTn id="458" dur="3000"/>
                                        <p:tgtEl>
                                          <p:spTgt spid="9"/>
                                        </p:tgtEl>
                                        <p:attrNameLst>
                                          <p:attrName>ppt_y</p:attrName>
                                        </p:attrNameLst>
                                      </p:cBhvr>
                                      <p:tavLst>
                                        <p:tav tm="0">
                                          <p:val>
                                            <p:strVal val="ppt_y"/>
                                          </p:val>
                                        </p:tav>
                                        <p:tav tm="100000">
                                          <p:val>
                                            <p:strVal val="0-ppt_h/2"/>
                                          </p:val>
                                        </p:tav>
                                      </p:tavLst>
                                    </p:anim>
                                    <p:set>
                                      <p:cBhvr>
                                        <p:cTn id="459" dur="1" fill="hold">
                                          <p:stCondLst>
                                            <p:cond delay="2999"/>
                                          </p:stCondLst>
                                        </p:cTn>
                                        <p:tgtEl>
                                          <p:spTgt spid="9"/>
                                        </p:tgtEl>
                                        <p:attrNameLst>
                                          <p:attrName>style.visibility</p:attrName>
                                        </p:attrNameLst>
                                      </p:cBhvr>
                                      <p:to>
                                        <p:strVal val="hidden"/>
                                      </p:to>
                                    </p:set>
                                  </p:childTnLst>
                                </p:cTn>
                              </p:par>
                              <p:par>
                                <p:cTn id="460" presetID="2" presetClass="exit" presetSubtype="1" fill="hold" nodeType="withEffect">
                                  <p:stCondLst>
                                    <p:cond delay="0"/>
                                  </p:stCondLst>
                                  <p:childTnLst>
                                    <p:anim calcmode="lin" valueType="num">
                                      <p:cBhvr additive="base">
                                        <p:cTn id="461" dur="3000"/>
                                        <p:tgtEl>
                                          <p:spTgt spid="11"/>
                                        </p:tgtEl>
                                        <p:attrNameLst>
                                          <p:attrName>ppt_x</p:attrName>
                                        </p:attrNameLst>
                                      </p:cBhvr>
                                      <p:tavLst>
                                        <p:tav tm="0">
                                          <p:val>
                                            <p:strVal val="ppt_x"/>
                                          </p:val>
                                        </p:tav>
                                        <p:tav tm="100000">
                                          <p:val>
                                            <p:strVal val="ppt_x"/>
                                          </p:val>
                                        </p:tav>
                                      </p:tavLst>
                                    </p:anim>
                                    <p:anim calcmode="lin" valueType="num">
                                      <p:cBhvr additive="base">
                                        <p:cTn id="462" dur="3000"/>
                                        <p:tgtEl>
                                          <p:spTgt spid="11"/>
                                        </p:tgtEl>
                                        <p:attrNameLst>
                                          <p:attrName>ppt_y</p:attrName>
                                        </p:attrNameLst>
                                      </p:cBhvr>
                                      <p:tavLst>
                                        <p:tav tm="0">
                                          <p:val>
                                            <p:strVal val="ppt_y"/>
                                          </p:val>
                                        </p:tav>
                                        <p:tav tm="100000">
                                          <p:val>
                                            <p:strVal val="0-ppt_h/2"/>
                                          </p:val>
                                        </p:tav>
                                      </p:tavLst>
                                    </p:anim>
                                    <p:set>
                                      <p:cBhvr>
                                        <p:cTn id="463" dur="1" fill="hold">
                                          <p:stCondLst>
                                            <p:cond delay="2999"/>
                                          </p:stCondLst>
                                        </p:cTn>
                                        <p:tgtEl>
                                          <p:spTgt spid="11"/>
                                        </p:tgtEl>
                                        <p:attrNameLst>
                                          <p:attrName>style.visibility</p:attrName>
                                        </p:attrNameLst>
                                      </p:cBhvr>
                                      <p:to>
                                        <p:strVal val="hidden"/>
                                      </p:to>
                                    </p:set>
                                  </p:childTnLst>
                                </p:cTn>
                              </p:par>
                              <p:par>
                                <p:cTn id="464" presetID="2" presetClass="exit" presetSubtype="1" fill="hold" nodeType="withEffect">
                                  <p:stCondLst>
                                    <p:cond delay="0"/>
                                  </p:stCondLst>
                                  <p:childTnLst>
                                    <p:anim calcmode="lin" valueType="num">
                                      <p:cBhvr additive="base">
                                        <p:cTn id="465" dur="3000"/>
                                        <p:tgtEl>
                                          <p:spTgt spid="13"/>
                                        </p:tgtEl>
                                        <p:attrNameLst>
                                          <p:attrName>ppt_x</p:attrName>
                                        </p:attrNameLst>
                                      </p:cBhvr>
                                      <p:tavLst>
                                        <p:tav tm="0">
                                          <p:val>
                                            <p:strVal val="ppt_x"/>
                                          </p:val>
                                        </p:tav>
                                        <p:tav tm="100000">
                                          <p:val>
                                            <p:strVal val="ppt_x"/>
                                          </p:val>
                                        </p:tav>
                                      </p:tavLst>
                                    </p:anim>
                                    <p:anim calcmode="lin" valueType="num">
                                      <p:cBhvr additive="base">
                                        <p:cTn id="466" dur="3000"/>
                                        <p:tgtEl>
                                          <p:spTgt spid="13"/>
                                        </p:tgtEl>
                                        <p:attrNameLst>
                                          <p:attrName>ppt_y</p:attrName>
                                        </p:attrNameLst>
                                      </p:cBhvr>
                                      <p:tavLst>
                                        <p:tav tm="0">
                                          <p:val>
                                            <p:strVal val="ppt_y"/>
                                          </p:val>
                                        </p:tav>
                                        <p:tav tm="100000">
                                          <p:val>
                                            <p:strVal val="0-ppt_h/2"/>
                                          </p:val>
                                        </p:tav>
                                      </p:tavLst>
                                    </p:anim>
                                    <p:set>
                                      <p:cBhvr>
                                        <p:cTn id="467" dur="1" fill="hold">
                                          <p:stCondLst>
                                            <p:cond delay="2999"/>
                                          </p:stCondLst>
                                        </p:cTn>
                                        <p:tgtEl>
                                          <p:spTgt spid="13"/>
                                        </p:tgtEl>
                                        <p:attrNameLst>
                                          <p:attrName>style.visibility</p:attrName>
                                        </p:attrNameLst>
                                      </p:cBhvr>
                                      <p:to>
                                        <p:strVal val="hidden"/>
                                      </p:to>
                                    </p:set>
                                  </p:childTnLst>
                                </p:cTn>
                              </p:par>
                              <p:par>
                                <p:cTn id="468" presetID="2" presetClass="exit" presetSubtype="1" fill="hold" nodeType="withEffect">
                                  <p:stCondLst>
                                    <p:cond delay="0"/>
                                  </p:stCondLst>
                                  <p:childTnLst>
                                    <p:anim calcmode="lin" valueType="num">
                                      <p:cBhvr additive="base">
                                        <p:cTn id="469" dur="3000"/>
                                        <p:tgtEl>
                                          <p:spTgt spid="29"/>
                                        </p:tgtEl>
                                        <p:attrNameLst>
                                          <p:attrName>ppt_x</p:attrName>
                                        </p:attrNameLst>
                                      </p:cBhvr>
                                      <p:tavLst>
                                        <p:tav tm="0">
                                          <p:val>
                                            <p:strVal val="ppt_x"/>
                                          </p:val>
                                        </p:tav>
                                        <p:tav tm="100000">
                                          <p:val>
                                            <p:strVal val="ppt_x"/>
                                          </p:val>
                                        </p:tav>
                                      </p:tavLst>
                                    </p:anim>
                                    <p:anim calcmode="lin" valueType="num">
                                      <p:cBhvr additive="base">
                                        <p:cTn id="470" dur="3000"/>
                                        <p:tgtEl>
                                          <p:spTgt spid="29"/>
                                        </p:tgtEl>
                                        <p:attrNameLst>
                                          <p:attrName>ppt_y</p:attrName>
                                        </p:attrNameLst>
                                      </p:cBhvr>
                                      <p:tavLst>
                                        <p:tav tm="0">
                                          <p:val>
                                            <p:strVal val="ppt_y"/>
                                          </p:val>
                                        </p:tav>
                                        <p:tav tm="100000">
                                          <p:val>
                                            <p:strVal val="0-ppt_h/2"/>
                                          </p:val>
                                        </p:tav>
                                      </p:tavLst>
                                    </p:anim>
                                    <p:set>
                                      <p:cBhvr>
                                        <p:cTn id="471" dur="1" fill="hold">
                                          <p:stCondLst>
                                            <p:cond delay="2999"/>
                                          </p:stCondLst>
                                        </p:cTn>
                                        <p:tgtEl>
                                          <p:spTgt spid="29"/>
                                        </p:tgtEl>
                                        <p:attrNameLst>
                                          <p:attrName>style.visibility</p:attrName>
                                        </p:attrNameLst>
                                      </p:cBhvr>
                                      <p:to>
                                        <p:strVal val="hidden"/>
                                      </p:to>
                                    </p:set>
                                  </p:childTnLst>
                                </p:cTn>
                              </p:par>
                              <p:par>
                                <p:cTn id="472" presetID="2" presetClass="exit" presetSubtype="1" fill="hold" nodeType="withEffect">
                                  <p:stCondLst>
                                    <p:cond delay="0"/>
                                  </p:stCondLst>
                                  <p:childTnLst>
                                    <p:anim calcmode="lin" valueType="num">
                                      <p:cBhvr additive="base">
                                        <p:cTn id="473" dur="3000"/>
                                        <p:tgtEl>
                                          <p:spTgt spid="30"/>
                                        </p:tgtEl>
                                        <p:attrNameLst>
                                          <p:attrName>ppt_x</p:attrName>
                                        </p:attrNameLst>
                                      </p:cBhvr>
                                      <p:tavLst>
                                        <p:tav tm="0">
                                          <p:val>
                                            <p:strVal val="ppt_x"/>
                                          </p:val>
                                        </p:tav>
                                        <p:tav tm="100000">
                                          <p:val>
                                            <p:strVal val="ppt_x"/>
                                          </p:val>
                                        </p:tav>
                                      </p:tavLst>
                                    </p:anim>
                                    <p:anim calcmode="lin" valueType="num">
                                      <p:cBhvr additive="base">
                                        <p:cTn id="474" dur="3000"/>
                                        <p:tgtEl>
                                          <p:spTgt spid="30"/>
                                        </p:tgtEl>
                                        <p:attrNameLst>
                                          <p:attrName>ppt_y</p:attrName>
                                        </p:attrNameLst>
                                      </p:cBhvr>
                                      <p:tavLst>
                                        <p:tav tm="0">
                                          <p:val>
                                            <p:strVal val="ppt_y"/>
                                          </p:val>
                                        </p:tav>
                                        <p:tav tm="100000">
                                          <p:val>
                                            <p:strVal val="0-ppt_h/2"/>
                                          </p:val>
                                        </p:tav>
                                      </p:tavLst>
                                    </p:anim>
                                    <p:set>
                                      <p:cBhvr>
                                        <p:cTn id="475" dur="1" fill="hold">
                                          <p:stCondLst>
                                            <p:cond delay="2999"/>
                                          </p:stCondLst>
                                        </p:cTn>
                                        <p:tgtEl>
                                          <p:spTgt spid="30"/>
                                        </p:tgtEl>
                                        <p:attrNameLst>
                                          <p:attrName>style.visibility</p:attrName>
                                        </p:attrNameLst>
                                      </p:cBhvr>
                                      <p:to>
                                        <p:strVal val="hidden"/>
                                      </p:to>
                                    </p:set>
                                  </p:childTnLst>
                                </p:cTn>
                              </p:par>
                              <p:par>
                                <p:cTn id="476" presetID="2" presetClass="exit" presetSubtype="1" fill="hold" nodeType="withEffect">
                                  <p:stCondLst>
                                    <p:cond delay="0"/>
                                  </p:stCondLst>
                                  <p:childTnLst>
                                    <p:anim calcmode="lin" valueType="num">
                                      <p:cBhvr additive="base">
                                        <p:cTn id="477" dur="3000"/>
                                        <p:tgtEl>
                                          <p:spTgt spid="31"/>
                                        </p:tgtEl>
                                        <p:attrNameLst>
                                          <p:attrName>ppt_x</p:attrName>
                                        </p:attrNameLst>
                                      </p:cBhvr>
                                      <p:tavLst>
                                        <p:tav tm="0">
                                          <p:val>
                                            <p:strVal val="ppt_x"/>
                                          </p:val>
                                        </p:tav>
                                        <p:tav tm="100000">
                                          <p:val>
                                            <p:strVal val="ppt_x"/>
                                          </p:val>
                                        </p:tav>
                                      </p:tavLst>
                                    </p:anim>
                                    <p:anim calcmode="lin" valueType="num">
                                      <p:cBhvr additive="base">
                                        <p:cTn id="478" dur="3000"/>
                                        <p:tgtEl>
                                          <p:spTgt spid="31"/>
                                        </p:tgtEl>
                                        <p:attrNameLst>
                                          <p:attrName>ppt_y</p:attrName>
                                        </p:attrNameLst>
                                      </p:cBhvr>
                                      <p:tavLst>
                                        <p:tav tm="0">
                                          <p:val>
                                            <p:strVal val="ppt_y"/>
                                          </p:val>
                                        </p:tav>
                                        <p:tav tm="100000">
                                          <p:val>
                                            <p:strVal val="0-ppt_h/2"/>
                                          </p:val>
                                        </p:tav>
                                      </p:tavLst>
                                    </p:anim>
                                    <p:set>
                                      <p:cBhvr>
                                        <p:cTn id="479" dur="1" fill="hold">
                                          <p:stCondLst>
                                            <p:cond delay="2999"/>
                                          </p:stCondLst>
                                        </p:cTn>
                                        <p:tgtEl>
                                          <p:spTgt spid="31"/>
                                        </p:tgtEl>
                                        <p:attrNameLst>
                                          <p:attrName>style.visibility</p:attrName>
                                        </p:attrNameLst>
                                      </p:cBhvr>
                                      <p:to>
                                        <p:strVal val="hidden"/>
                                      </p:to>
                                    </p:set>
                                  </p:childTnLst>
                                </p:cTn>
                              </p:par>
                              <p:par>
                                <p:cTn id="480" presetID="2" presetClass="exit" presetSubtype="1" fill="hold" nodeType="withEffect">
                                  <p:stCondLst>
                                    <p:cond delay="0"/>
                                  </p:stCondLst>
                                  <p:childTnLst>
                                    <p:anim calcmode="lin" valueType="num">
                                      <p:cBhvr additive="base">
                                        <p:cTn id="481" dur="3000"/>
                                        <p:tgtEl>
                                          <p:spTgt spid="32"/>
                                        </p:tgtEl>
                                        <p:attrNameLst>
                                          <p:attrName>ppt_x</p:attrName>
                                        </p:attrNameLst>
                                      </p:cBhvr>
                                      <p:tavLst>
                                        <p:tav tm="0">
                                          <p:val>
                                            <p:strVal val="ppt_x"/>
                                          </p:val>
                                        </p:tav>
                                        <p:tav tm="100000">
                                          <p:val>
                                            <p:strVal val="ppt_x"/>
                                          </p:val>
                                        </p:tav>
                                      </p:tavLst>
                                    </p:anim>
                                    <p:anim calcmode="lin" valueType="num">
                                      <p:cBhvr additive="base">
                                        <p:cTn id="482" dur="3000"/>
                                        <p:tgtEl>
                                          <p:spTgt spid="32"/>
                                        </p:tgtEl>
                                        <p:attrNameLst>
                                          <p:attrName>ppt_y</p:attrName>
                                        </p:attrNameLst>
                                      </p:cBhvr>
                                      <p:tavLst>
                                        <p:tav tm="0">
                                          <p:val>
                                            <p:strVal val="ppt_y"/>
                                          </p:val>
                                        </p:tav>
                                        <p:tav tm="100000">
                                          <p:val>
                                            <p:strVal val="0-ppt_h/2"/>
                                          </p:val>
                                        </p:tav>
                                      </p:tavLst>
                                    </p:anim>
                                    <p:set>
                                      <p:cBhvr>
                                        <p:cTn id="483" dur="1" fill="hold">
                                          <p:stCondLst>
                                            <p:cond delay="2999"/>
                                          </p:stCondLst>
                                        </p:cTn>
                                        <p:tgtEl>
                                          <p:spTgt spid="32"/>
                                        </p:tgtEl>
                                        <p:attrNameLst>
                                          <p:attrName>style.visibility</p:attrName>
                                        </p:attrNameLst>
                                      </p:cBhvr>
                                      <p:to>
                                        <p:strVal val="hidden"/>
                                      </p:to>
                                    </p:set>
                                  </p:childTnLst>
                                </p:cTn>
                              </p:par>
                              <p:par>
                                <p:cTn id="484" presetID="2" presetClass="exit" presetSubtype="1" fill="hold" nodeType="withEffect">
                                  <p:stCondLst>
                                    <p:cond delay="0"/>
                                  </p:stCondLst>
                                  <p:childTnLst>
                                    <p:anim calcmode="lin" valueType="num">
                                      <p:cBhvr additive="base">
                                        <p:cTn id="485" dur="3000"/>
                                        <p:tgtEl>
                                          <p:spTgt spid="33"/>
                                        </p:tgtEl>
                                        <p:attrNameLst>
                                          <p:attrName>ppt_x</p:attrName>
                                        </p:attrNameLst>
                                      </p:cBhvr>
                                      <p:tavLst>
                                        <p:tav tm="0">
                                          <p:val>
                                            <p:strVal val="ppt_x"/>
                                          </p:val>
                                        </p:tav>
                                        <p:tav tm="100000">
                                          <p:val>
                                            <p:strVal val="ppt_x"/>
                                          </p:val>
                                        </p:tav>
                                      </p:tavLst>
                                    </p:anim>
                                    <p:anim calcmode="lin" valueType="num">
                                      <p:cBhvr additive="base">
                                        <p:cTn id="486" dur="3000"/>
                                        <p:tgtEl>
                                          <p:spTgt spid="33"/>
                                        </p:tgtEl>
                                        <p:attrNameLst>
                                          <p:attrName>ppt_y</p:attrName>
                                        </p:attrNameLst>
                                      </p:cBhvr>
                                      <p:tavLst>
                                        <p:tav tm="0">
                                          <p:val>
                                            <p:strVal val="ppt_y"/>
                                          </p:val>
                                        </p:tav>
                                        <p:tav tm="100000">
                                          <p:val>
                                            <p:strVal val="0-ppt_h/2"/>
                                          </p:val>
                                        </p:tav>
                                      </p:tavLst>
                                    </p:anim>
                                    <p:set>
                                      <p:cBhvr>
                                        <p:cTn id="487" dur="1" fill="hold">
                                          <p:stCondLst>
                                            <p:cond delay="2999"/>
                                          </p:stCondLst>
                                        </p:cTn>
                                        <p:tgtEl>
                                          <p:spTgt spid="33"/>
                                        </p:tgtEl>
                                        <p:attrNameLst>
                                          <p:attrName>style.visibility</p:attrName>
                                        </p:attrNameLst>
                                      </p:cBhvr>
                                      <p:to>
                                        <p:strVal val="hidden"/>
                                      </p:to>
                                    </p:set>
                                  </p:childTnLst>
                                </p:cTn>
                              </p:par>
                              <p:par>
                                <p:cTn id="488" presetID="2" presetClass="exit" presetSubtype="1" fill="hold" nodeType="withEffect">
                                  <p:stCondLst>
                                    <p:cond delay="0"/>
                                  </p:stCondLst>
                                  <p:childTnLst>
                                    <p:anim calcmode="lin" valueType="num">
                                      <p:cBhvr additive="base">
                                        <p:cTn id="489" dur="3000"/>
                                        <p:tgtEl>
                                          <p:spTgt spid="34"/>
                                        </p:tgtEl>
                                        <p:attrNameLst>
                                          <p:attrName>ppt_x</p:attrName>
                                        </p:attrNameLst>
                                      </p:cBhvr>
                                      <p:tavLst>
                                        <p:tav tm="0">
                                          <p:val>
                                            <p:strVal val="ppt_x"/>
                                          </p:val>
                                        </p:tav>
                                        <p:tav tm="100000">
                                          <p:val>
                                            <p:strVal val="ppt_x"/>
                                          </p:val>
                                        </p:tav>
                                      </p:tavLst>
                                    </p:anim>
                                    <p:anim calcmode="lin" valueType="num">
                                      <p:cBhvr additive="base">
                                        <p:cTn id="490" dur="3000"/>
                                        <p:tgtEl>
                                          <p:spTgt spid="34"/>
                                        </p:tgtEl>
                                        <p:attrNameLst>
                                          <p:attrName>ppt_y</p:attrName>
                                        </p:attrNameLst>
                                      </p:cBhvr>
                                      <p:tavLst>
                                        <p:tav tm="0">
                                          <p:val>
                                            <p:strVal val="ppt_y"/>
                                          </p:val>
                                        </p:tav>
                                        <p:tav tm="100000">
                                          <p:val>
                                            <p:strVal val="0-ppt_h/2"/>
                                          </p:val>
                                        </p:tav>
                                      </p:tavLst>
                                    </p:anim>
                                    <p:set>
                                      <p:cBhvr>
                                        <p:cTn id="491" dur="1" fill="hold">
                                          <p:stCondLst>
                                            <p:cond delay="2999"/>
                                          </p:stCondLst>
                                        </p:cTn>
                                        <p:tgtEl>
                                          <p:spTgt spid="34"/>
                                        </p:tgtEl>
                                        <p:attrNameLst>
                                          <p:attrName>style.visibility</p:attrName>
                                        </p:attrNameLst>
                                      </p:cBhvr>
                                      <p:to>
                                        <p:strVal val="hidden"/>
                                      </p:to>
                                    </p:set>
                                  </p:childTnLst>
                                </p:cTn>
                              </p:par>
                              <p:par>
                                <p:cTn id="492" presetID="2" presetClass="exit" presetSubtype="1" fill="hold" nodeType="withEffect">
                                  <p:stCondLst>
                                    <p:cond delay="0"/>
                                  </p:stCondLst>
                                  <p:childTnLst>
                                    <p:anim calcmode="lin" valueType="num">
                                      <p:cBhvr additive="base">
                                        <p:cTn id="493" dur="3000"/>
                                        <p:tgtEl>
                                          <p:spTgt spid="35"/>
                                        </p:tgtEl>
                                        <p:attrNameLst>
                                          <p:attrName>ppt_x</p:attrName>
                                        </p:attrNameLst>
                                      </p:cBhvr>
                                      <p:tavLst>
                                        <p:tav tm="0">
                                          <p:val>
                                            <p:strVal val="ppt_x"/>
                                          </p:val>
                                        </p:tav>
                                        <p:tav tm="100000">
                                          <p:val>
                                            <p:strVal val="ppt_x"/>
                                          </p:val>
                                        </p:tav>
                                      </p:tavLst>
                                    </p:anim>
                                    <p:anim calcmode="lin" valueType="num">
                                      <p:cBhvr additive="base">
                                        <p:cTn id="494" dur="3000"/>
                                        <p:tgtEl>
                                          <p:spTgt spid="35"/>
                                        </p:tgtEl>
                                        <p:attrNameLst>
                                          <p:attrName>ppt_y</p:attrName>
                                        </p:attrNameLst>
                                      </p:cBhvr>
                                      <p:tavLst>
                                        <p:tav tm="0">
                                          <p:val>
                                            <p:strVal val="ppt_y"/>
                                          </p:val>
                                        </p:tav>
                                        <p:tav tm="100000">
                                          <p:val>
                                            <p:strVal val="0-ppt_h/2"/>
                                          </p:val>
                                        </p:tav>
                                      </p:tavLst>
                                    </p:anim>
                                    <p:set>
                                      <p:cBhvr>
                                        <p:cTn id="495" dur="1" fill="hold">
                                          <p:stCondLst>
                                            <p:cond delay="2999"/>
                                          </p:stCondLst>
                                        </p:cTn>
                                        <p:tgtEl>
                                          <p:spTgt spid="35"/>
                                        </p:tgtEl>
                                        <p:attrNameLst>
                                          <p:attrName>style.visibility</p:attrName>
                                        </p:attrNameLst>
                                      </p:cBhvr>
                                      <p:to>
                                        <p:strVal val="hidden"/>
                                      </p:to>
                                    </p:set>
                                  </p:childTnLst>
                                </p:cTn>
                              </p:par>
                              <p:par>
                                <p:cTn id="496" presetID="2" presetClass="exit" presetSubtype="1" fill="hold" nodeType="withEffect">
                                  <p:stCondLst>
                                    <p:cond delay="0"/>
                                  </p:stCondLst>
                                  <p:childTnLst>
                                    <p:anim calcmode="lin" valueType="num">
                                      <p:cBhvr additive="base">
                                        <p:cTn id="497" dur="3000"/>
                                        <p:tgtEl>
                                          <p:spTgt spid="36"/>
                                        </p:tgtEl>
                                        <p:attrNameLst>
                                          <p:attrName>ppt_x</p:attrName>
                                        </p:attrNameLst>
                                      </p:cBhvr>
                                      <p:tavLst>
                                        <p:tav tm="0">
                                          <p:val>
                                            <p:strVal val="ppt_x"/>
                                          </p:val>
                                        </p:tav>
                                        <p:tav tm="100000">
                                          <p:val>
                                            <p:strVal val="ppt_x"/>
                                          </p:val>
                                        </p:tav>
                                      </p:tavLst>
                                    </p:anim>
                                    <p:anim calcmode="lin" valueType="num">
                                      <p:cBhvr additive="base">
                                        <p:cTn id="498" dur="3000"/>
                                        <p:tgtEl>
                                          <p:spTgt spid="36"/>
                                        </p:tgtEl>
                                        <p:attrNameLst>
                                          <p:attrName>ppt_y</p:attrName>
                                        </p:attrNameLst>
                                      </p:cBhvr>
                                      <p:tavLst>
                                        <p:tav tm="0">
                                          <p:val>
                                            <p:strVal val="ppt_y"/>
                                          </p:val>
                                        </p:tav>
                                        <p:tav tm="100000">
                                          <p:val>
                                            <p:strVal val="0-ppt_h/2"/>
                                          </p:val>
                                        </p:tav>
                                      </p:tavLst>
                                    </p:anim>
                                    <p:set>
                                      <p:cBhvr>
                                        <p:cTn id="499" dur="1" fill="hold">
                                          <p:stCondLst>
                                            <p:cond delay="2999"/>
                                          </p:stCondLst>
                                        </p:cTn>
                                        <p:tgtEl>
                                          <p:spTgt spid="36"/>
                                        </p:tgtEl>
                                        <p:attrNameLst>
                                          <p:attrName>style.visibility</p:attrName>
                                        </p:attrNameLst>
                                      </p:cBhvr>
                                      <p:to>
                                        <p:strVal val="hidden"/>
                                      </p:to>
                                    </p:set>
                                  </p:childTnLst>
                                </p:cTn>
                              </p:par>
                              <p:par>
                                <p:cTn id="500" presetID="2" presetClass="exit" presetSubtype="1" fill="hold" nodeType="withEffect">
                                  <p:stCondLst>
                                    <p:cond delay="0"/>
                                  </p:stCondLst>
                                  <p:childTnLst>
                                    <p:anim calcmode="lin" valueType="num">
                                      <p:cBhvr additive="base">
                                        <p:cTn id="501" dur="3000"/>
                                        <p:tgtEl>
                                          <p:spTgt spid="37"/>
                                        </p:tgtEl>
                                        <p:attrNameLst>
                                          <p:attrName>ppt_x</p:attrName>
                                        </p:attrNameLst>
                                      </p:cBhvr>
                                      <p:tavLst>
                                        <p:tav tm="0">
                                          <p:val>
                                            <p:strVal val="ppt_x"/>
                                          </p:val>
                                        </p:tav>
                                        <p:tav tm="100000">
                                          <p:val>
                                            <p:strVal val="ppt_x"/>
                                          </p:val>
                                        </p:tav>
                                      </p:tavLst>
                                    </p:anim>
                                    <p:anim calcmode="lin" valueType="num">
                                      <p:cBhvr additive="base">
                                        <p:cTn id="502" dur="3000"/>
                                        <p:tgtEl>
                                          <p:spTgt spid="37"/>
                                        </p:tgtEl>
                                        <p:attrNameLst>
                                          <p:attrName>ppt_y</p:attrName>
                                        </p:attrNameLst>
                                      </p:cBhvr>
                                      <p:tavLst>
                                        <p:tav tm="0">
                                          <p:val>
                                            <p:strVal val="ppt_y"/>
                                          </p:val>
                                        </p:tav>
                                        <p:tav tm="100000">
                                          <p:val>
                                            <p:strVal val="0-ppt_h/2"/>
                                          </p:val>
                                        </p:tav>
                                      </p:tavLst>
                                    </p:anim>
                                    <p:set>
                                      <p:cBhvr>
                                        <p:cTn id="503" dur="1" fill="hold">
                                          <p:stCondLst>
                                            <p:cond delay="2999"/>
                                          </p:stCondLst>
                                        </p:cTn>
                                        <p:tgtEl>
                                          <p:spTgt spid="37"/>
                                        </p:tgtEl>
                                        <p:attrNameLst>
                                          <p:attrName>style.visibility</p:attrName>
                                        </p:attrNameLst>
                                      </p:cBhvr>
                                      <p:to>
                                        <p:strVal val="hidden"/>
                                      </p:to>
                                    </p:set>
                                  </p:childTnLst>
                                </p:cTn>
                              </p:par>
                              <p:par>
                                <p:cTn id="504" presetID="2" presetClass="exit" presetSubtype="1" fill="hold" nodeType="withEffect">
                                  <p:stCondLst>
                                    <p:cond delay="0"/>
                                  </p:stCondLst>
                                  <p:childTnLst>
                                    <p:anim calcmode="lin" valueType="num">
                                      <p:cBhvr additive="base">
                                        <p:cTn id="505" dur="3000"/>
                                        <p:tgtEl>
                                          <p:spTgt spid="38"/>
                                        </p:tgtEl>
                                        <p:attrNameLst>
                                          <p:attrName>ppt_x</p:attrName>
                                        </p:attrNameLst>
                                      </p:cBhvr>
                                      <p:tavLst>
                                        <p:tav tm="0">
                                          <p:val>
                                            <p:strVal val="ppt_x"/>
                                          </p:val>
                                        </p:tav>
                                        <p:tav tm="100000">
                                          <p:val>
                                            <p:strVal val="ppt_x"/>
                                          </p:val>
                                        </p:tav>
                                      </p:tavLst>
                                    </p:anim>
                                    <p:anim calcmode="lin" valueType="num">
                                      <p:cBhvr additive="base">
                                        <p:cTn id="506" dur="3000"/>
                                        <p:tgtEl>
                                          <p:spTgt spid="38"/>
                                        </p:tgtEl>
                                        <p:attrNameLst>
                                          <p:attrName>ppt_y</p:attrName>
                                        </p:attrNameLst>
                                      </p:cBhvr>
                                      <p:tavLst>
                                        <p:tav tm="0">
                                          <p:val>
                                            <p:strVal val="ppt_y"/>
                                          </p:val>
                                        </p:tav>
                                        <p:tav tm="100000">
                                          <p:val>
                                            <p:strVal val="0-ppt_h/2"/>
                                          </p:val>
                                        </p:tav>
                                      </p:tavLst>
                                    </p:anim>
                                    <p:set>
                                      <p:cBhvr>
                                        <p:cTn id="507" dur="1" fill="hold">
                                          <p:stCondLst>
                                            <p:cond delay="2999"/>
                                          </p:stCondLst>
                                        </p:cTn>
                                        <p:tgtEl>
                                          <p:spTgt spid="38"/>
                                        </p:tgtEl>
                                        <p:attrNameLst>
                                          <p:attrName>style.visibility</p:attrName>
                                        </p:attrNameLst>
                                      </p:cBhvr>
                                      <p:to>
                                        <p:strVal val="hidden"/>
                                      </p:to>
                                    </p:set>
                                  </p:childTnLst>
                                </p:cTn>
                              </p:par>
                              <p:par>
                                <p:cTn id="508" presetID="2" presetClass="exit" presetSubtype="1" fill="hold" nodeType="withEffect">
                                  <p:stCondLst>
                                    <p:cond delay="0"/>
                                  </p:stCondLst>
                                  <p:childTnLst>
                                    <p:anim calcmode="lin" valueType="num">
                                      <p:cBhvr additive="base">
                                        <p:cTn id="509" dur="3000"/>
                                        <p:tgtEl>
                                          <p:spTgt spid="39"/>
                                        </p:tgtEl>
                                        <p:attrNameLst>
                                          <p:attrName>ppt_x</p:attrName>
                                        </p:attrNameLst>
                                      </p:cBhvr>
                                      <p:tavLst>
                                        <p:tav tm="0">
                                          <p:val>
                                            <p:strVal val="ppt_x"/>
                                          </p:val>
                                        </p:tav>
                                        <p:tav tm="100000">
                                          <p:val>
                                            <p:strVal val="ppt_x"/>
                                          </p:val>
                                        </p:tav>
                                      </p:tavLst>
                                    </p:anim>
                                    <p:anim calcmode="lin" valueType="num">
                                      <p:cBhvr additive="base">
                                        <p:cTn id="510" dur="3000"/>
                                        <p:tgtEl>
                                          <p:spTgt spid="39"/>
                                        </p:tgtEl>
                                        <p:attrNameLst>
                                          <p:attrName>ppt_y</p:attrName>
                                        </p:attrNameLst>
                                      </p:cBhvr>
                                      <p:tavLst>
                                        <p:tav tm="0">
                                          <p:val>
                                            <p:strVal val="ppt_y"/>
                                          </p:val>
                                        </p:tav>
                                        <p:tav tm="100000">
                                          <p:val>
                                            <p:strVal val="0-ppt_h/2"/>
                                          </p:val>
                                        </p:tav>
                                      </p:tavLst>
                                    </p:anim>
                                    <p:set>
                                      <p:cBhvr>
                                        <p:cTn id="511" dur="1" fill="hold">
                                          <p:stCondLst>
                                            <p:cond delay="2999"/>
                                          </p:stCondLst>
                                        </p:cTn>
                                        <p:tgtEl>
                                          <p:spTgt spid="39"/>
                                        </p:tgtEl>
                                        <p:attrNameLst>
                                          <p:attrName>style.visibility</p:attrName>
                                        </p:attrNameLst>
                                      </p:cBhvr>
                                      <p:to>
                                        <p:strVal val="hidden"/>
                                      </p:to>
                                    </p:set>
                                  </p:childTnLst>
                                </p:cTn>
                              </p:par>
                              <p:par>
                                <p:cTn id="512" presetID="2" presetClass="exit" presetSubtype="1" fill="hold" nodeType="withEffect">
                                  <p:stCondLst>
                                    <p:cond delay="0"/>
                                  </p:stCondLst>
                                  <p:childTnLst>
                                    <p:anim calcmode="lin" valueType="num">
                                      <p:cBhvr additive="base">
                                        <p:cTn id="513" dur="3000"/>
                                        <p:tgtEl>
                                          <p:spTgt spid="40"/>
                                        </p:tgtEl>
                                        <p:attrNameLst>
                                          <p:attrName>ppt_x</p:attrName>
                                        </p:attrNameLst>
                                      </p:cBhvr>
                                      <p:tavLst>
                                        <p:tav tm="0">
                                          <p:val>
                                            <p:strVal val="ppt_x"/>
                                          </p:val>
                                        </p:tav>
                                        <p:tav tm="100000">
                                          <p:val>
                                            <p:strVal val="ppt_x"/>
                                          </p:val>
                                        </p:tav>
                                      </p:tavLst>
                                    </p:anim>
                                    <p:anim calcmode="lin" valueType="num">
                                      <p:cBhvr additive="base">
                                        <p:cTn id="514" dur="3000"/>
                                        <p:tgtEl>
                                          <p:spTgt spid="40"/>
                                        </p:tgtEl>
                                        <p:attrNameLst>
                                          <p:attrName>ppt_y</p:attrName>
                                        </p:attrNameLst>
                                      </p:cBhvr>
                                      <p:tavLst>
                                        <p:tav tm="0">
                                          <p:val>
                                            <p:strVal val="ppt_y"/>
                                          </p:val>
                                        </p:tav>
                                        <p:tav tm="100000">
                                          <p:val>
                                            <p:strVal val="0-ppt_h/2"/>
                                          </p:val>
                                        </p:tav>
                                      </p:tavLst>
                                    </p:anim>
                                    <p:set>
                                      <p:cBhvr>
                                        <p:cTn id="515" dur="1" fill="hold">
                                          <p:stCondLst>
                                            <p:cond delay="2999"/>
                                          </p:stCondLst>
                                        </p:cTn>
                                        <p:tgtEl>
                                          <p:spTgt spid="40"/>
                                        </p:tgtEl>
                                        <p:attrNameLst>
                                          <p:attrName>style.visibility</p:attrName>
                                        </p:attrNameLst>
                                      </p:cBhvr>
                                      <p:to>
                                        <p:strVal val="hidden"/>
                                      </p:to>
                                    </p:set>
                                  </p:childTnLst>
                                </p:cTn>
                              </p:par>
                              <p:par>
                                <p:cTn id="516" presetID="2" presetClass="exit" presetSubtype="1" fill="hold" nodeType="withEffect">
                                  <p:stCondLst>
                                    <p:cond delay="0"/>
                                  </p:stCondLst>
                                  <p:childTnLst>
                                    <p:anim calcmode="lin" valueType="num">
                                      <p:cBhvr additive="base">
                                        <p:cTn id="517" dur="3000"/>
                                        <p:tgtEl>
                                          <p:spTgt spid="41"/>
                                        </p:tgtEl>
                                        <p:attrNameLst>
                                          <p:attrName>ppt_x</p:attrName>
                                        </p:attrNameLst>
                                      </p:cBhvr>
                                      <p:tavLst>
                                        <p:tav tm="0">
                                          <p:val>
                                            <p:strVal val="ppt_x"/>
                                          </p:val>
                                        </p:tav>
                                        <p:tav tm="100000">
                                          <p:val>
                                            <p:strVal val="ppt_x"/>
                                          </p:val>
                                        </p:tav>
                                      </p:tavLst>
                                    </p:anim>
                                    <p:anim calcmode="lin" valueType="num">
                                      <p:cBhvr additive="base">
                                        <p:cTn id="518" dur="3000"/>
                                        <p:tgtEl>
                                          <p:spTgt spid="41"/>
                                        </p:tgtEl>
                                        <p:attrNameLst>
                                          <p:attrName>ppt_y</p:attrName>
                                        </p:attrNameLst>
                                      </p:cBhvr>
                                      <p:tavLst>
                                        <p:tav tm="0">
                                          <p:val>
                                            <p:strVal val="ppt_y"/>
                                          </p:val>
                                        </p:tav>
                                        <p:tav tm="100000">
                                          <p:val>
                                            <p:strVal val="0-ppt_h/2"/>
                                          </p:val>
                                        </p:tav>
                                      </p:tavLst>
                                    </p:anim>
                                    <p:set>
                                      <p:cBhvr>
                                        <p:cTn id="519" dur="1" fill="hold">
                                          <p:stCondLst>
                                            <p:cond delay="2999"/>
                                          </p:stCondLst>
                                        </p:cTn>
                                        <p:tgtEl>
                                          <p:spTgt spid="41"/>
                                        </p:tgtEl>
                                        <p:attrNameLst>
                                          <p:attrName>style.visibility</p:attrName>
                                        </p:attrNameLst>
                                      </p:cBhvr>
                                      <p:to>
                                        <p:strVal val="hidden"/>
                                      </p:to>
                                    </p:set>
                                  </p:childTnLst>
                                </p:cTn>
                              </p:par>
                              <p:par>
                                <p:cTn id="520" presetID="2" presetClass="exit" presetSubtype="1" fill="hold" nodeType="withEffect">
                                  <p:stCondLst>
                                    <p:cond delay="0"/>
                                  </p:stCondLst>
                                  <p:childTnLst>
                                    <p:anim calcmode="lin" valueType="num">
                                      <p:cBhvr additive="base">
                                        <p:cTn id="521" dur="3000"/>
                                        <p:tgtEl>
                                          <p:spTgt spid="42"/>
                                        </p:tgtEl>
                                        <p:attrNameLst>
                                          <p:attrName>ppt_x</p:attrName>
                                        </p:attrNameLst>
                                      </p:cBhvr>
                                      <p:tavLst>
                                        <p:tav tm="0">
                                          <p:val>
                                            <p:strVal val="ppt_x"/>
                                          </p:val>
                                        </p:tav>
                                        <p:tav tm="100000">
                                          <p:val>
                                            <p:strVal val="ppt_x"/>
                                          </p:val>
                                        </p:tav>
                                      </p:tavLst>
                                    </p:anim>
                                    <p:anim calcmode="lin" valueType="num">
                                      <p:cBhvr additive="base">
                                        <p:cTn id="522" dur="3000"/>
                                        <p:tgtEl>
                                          <p:spTgt spid="42"/>
                                        </p:tgtEl>
                                        <p:attrNameLst>
                                          <p:attrName>ppt_y</p:attrName>
                                        </p:attrNameLst>
                                      </p:cBhvr>
                                      <p:tavLst>
                                        <p:tav tm="0">
                                          <p:val>
                                            <p:strVal val="ppt_y"/>
                                          </p:val>
                                        </p:tav>
                                        <p:tav tm="100000">
                                          <p:val>
                                            <p:strVal val="0-ppt_h/2"/>
                                          </p:val>
                                        </p:tav>
                                      </p:tavLst>
                                    </p:anim>
                                    <p:set>
                                      <p:cBhvr>
                                        <p:cTn id="523" dur="1" fill="hold">
                                          <p:stCondLst>
                                            <p:cond delay="2999"/>
                                          </p:stCondLst>
                                        </p:cTn>
                                        <p:tgtEl>
                                          <p:spTgt spid="42"/>
                                        </p:tgtEl>
                                        <p:attrNameLst>
                                          <p:attrName>style.visibility</p:attrName>
                                        </p:attrNameLst>
                                      </p:cBhvr>
                                      <p:to>
                                        <p:strVal val="hidden"/>
                                      </p:to>
                                    </p:set>
                                  </p:childTnLst>
                                </p:cTn>
                              </p:par>
                              <p:par>
                                <p:cTn id="524" presetID="2" presetClass="exit" presetSubtype="1" fill="hold" nodeType="withEffect">
                                  <p:stCondLst>
                                    <p:cond delay="0"/>
                                  </p:stCondLst>
                                  <p:childTnLst>
                                    <p:anim calcmode="lin" valueType="num">
                                      <p:cBhvr additive="base">
                                        <p:cTn id="525" dur="3000"/>
                                        <p:tgtEl>
                                          <p:spTgt spid="43"/>
                                        </p:tgtEl>
                                        <p:attrNameLst>
                                          <p:attrName>ppt_x</p:attrName>
                                        </p:attrNameLst>
                                      </p:cBhvr>
                                      <p:tavLst>
                                        <p:tav tm="0">
                                          <p:val>
                                            <p:strVal val="ppt_x"/>
                                          </p:val>
                                        </p:tav>
                                        <p:tav tm="100000">
                                          <p:val>
                                            <p:strVal val="ppt_x"/>
                                          </p:val>
                                        </p:tav>
                                      </p:tavLst>
                                    </p:anim>
                                    <p:anim calcmode="lin" valueType="num">
                                      <p:cBhvr additive="base">
                                        <p:cTn id="526" dur="3000"/>
                                        <p:tgtEl>
                                          <p:spTgt spid="43"/>
                                        </p:tgtEl>
                                        <p:attrNameLst>
                                          <p:attrName>ppt_y</p:attrName>
                                        </p:attrNameLst>
                                      </p:cBhvr>
                                      <p:tavLst>
                                        <p:tav tm="0">
                                          <p:val>
                                            <p:strVal val="ppt_y"/>
                                          </p:val>
                                        </p:tav>
                                        <p:tav tm="100000">
                                          <p:val>
                                            <p:strVal val="0-ppt_h/2"/>
                                          </p:val>
                                        </p:tav>
                                      </p:tavLst>
                                    </p:anim>
                                    <p:set>
                                      <p:cBhvr>
                                        <p:cTn id="527" dur="1" fill="hold">
                                          <p:stCondLst>
                                            <p:cond delay="2999"/>
                                          </p:stCondLst>
                                        </p:cTn>
                                        <p:tgtEl>
                                          <p:spTgt spid="43"/>
                                        </p:tgtEl>
                                        <p:attrNameLst>
                                          <p:attrName>style.visibility</p:attrName>
                                        </p:attrNameLst>
                                      </p:cBhvr>
                                      <p:to>
                                        <p:strVal val="hidden"/>
                                      </p:to>
                                    </p:set>
                                  </p:childTnLst>
                                </p:cTn>
                              </p:par>
                              <p:par>
                                <p:cTn id="528" presetID="3" presetClass="exit" presetSubtype="10" fill="hold" grpId="4" nodeType="withEffect">
                                  <p:stCondLst>
                                    <p:cond delay="0"/>
                                  </p:stCondLst>
                                  <p:childTnLst>
                                    <p:animEffect transition="out" filter="blinds(horizontal)">
                                      <p:cBhvr>
                                        <p:cTn id="529" dur="3000"/>
                                        <p:tgtEl>
                                          <p:spTgt spid="4"/>
                                        </p:tgtEl>
                                      </p:cBhvr>
                                    </p:animEffect>
                                    <p:set>
                                      <p:cBhvr>
                                        <p:cTn id="530" dur="1" fill="hold">
                                          <p:stCondLst>
                                            <p:cond delay="2999"/>
                                          </p:stCondLst>
                                        </p:cTn>
                                        <p:tgtEl>
                                          <p:spTgt spid="4"/>
                                        </p:tgtEl>
                                        <p:attrNameLst>
                                          <p:attrName>style.visibility</p:attrName>
                                        </p:attrNameLst>
                                      </p:cBhvr>
                                      <p:to>
                                        <p:strVal val="hidden"/>
                                      </p:to>
                                    </p:set>
                                  </p:childTnLst>
                                </p:cTn>
                              </p:par>
                              <p:par>
                                <p:cTn id="531" presetID="3" presetClass="exit" presetSubtype="10" fill="hold" nodeType="withEffect">
                                  <p:stCondLst>
                                    <p:cond delay="0"/>
                                  </p:stCondLst>
                                  <p:childTnLst>
                                    <p:animEffect transition="out" filter="blinds(horizontal)">
                                      <p:cBhvr>
                                        <p:cTn id="532" dur="3000"/>
                                        <p:tgtEl>
                                          <p:spTgt spid="6"/>
                                        </p:tgtEl>
                                      </p:cBhvr>
                                    </p:animEffect>
                                    <p:set>
                                      <p:cBhvr>
                                        <p:cTn id="533" dur="1" fill="hold">
                                          <p:stCondLst>
                                            <p:cond delay="2999"/>
                                          </p:stCondLst>
                                        </p:cTn>
                                        <p:tgtEl>
                                          <p:spTgt spid="6"/>
                                        </p:tgtEl>
                                        <p:attrNameLst>
                                          <p:attrName>style.visibility</p:attrName>
                                        </p:attrNameLst>
                                      </p:cBhvr>
                                      <p:to>
                                        <p:strVal val="hidden"/>
                                      </p:to>
                                    </p:set>
                                  </p:childTnLst>
                                </p:cTn>
                              </p:par>
                              <p:par>
                                <p:cTn id="534" presetID="3" presetClass="exit" presetSubtype="10" fill="hold" nodeType="withEffect">
                                  <p:stCondLst>
                                    <p:cond delay="0"/>
                                  </p:stCondLst>
                                  <p:childTnLst>
                                    <p:animEffect transition="out" filter="blinds(horizontal)">
                                      <p:cBhvr>
                                        <p:cTn id="535" dur="3000"/>
                                        <p:tgtEl>
                                          <p:spTgt spid="8"/>
                                        </p:tgtEl>
                                      </p:cBhvr>
                                    </p:animEffect>
                                    <p:set>
                                      <p:cBhvr>
                                        <p:cTn id="536" dur="1" fill="hold">
                                          <p:stCondLst>
                                            <p:cond delay="2999"/>
                                          </p:stCondLst>
                                        </p:cTn>
                                        <p:tgtEl>
                                          <p:spTgt spid="8"/>
                                        </p:tgtEl>
                                        <p:attrNameLst>
                                          <p:attrName>style.visibility</p:attrName>
                                        </p:attrNameLst>
                                      </p:cBhvr>
                                      <p:to>
                                        <p:strVal val="hidden"/>
                                      </p:to>
                                    </p:set>
                                  </p:childTnLst>
                                </p:cTn>
                              </p:par>
                              <p:par>
                                <p:cTn id="537" presetID="3" presetClass="exit" presetSubtype="10" fill="hold" nodeType="withEffect">
                                  <p:stCondLst>
                                    <p:cond delay="0"/>
                                  </p:stCondLst>
                                  <p:childTnLst>
                                    <p:animEffect transition="out" filter="blinds(horizontal)">
                                      <p:cBhvr>
                                        <p:cTn id="538" dur="3000"/>
                                        <p:tgtEl>
                                          <p:spTgt spid="10"/>
                                        </p:tgtEl>
                                      </p:cBhvr>
                                    </p:animEffect>
                                    <p:set>
                                      <p:cBhvr>
                                        <p:cTn id="539" dur="1" fill="hold">
                                          <p:stCondLst>
                                            <p:cond delay="2999"/>
                                          </p:stCondLst>
                                        </p:cTn>
                                        <p:tgtEl>
                                          <p:spTgt spid="10"/>
                                        </p:tgtEl>
                                        <p:attrNameLst>
                                          <p:attrName>style.visibility</p:attrName>
                                        </p:attrNameLst>
                                      </p:cBhvr>
                                      <p:to>
                                        <p:strVal val="hidden"/>
                                      </p:to>
                                    </p:set>
                                  </p:childTnLst>
                                </p:cTn>
                              </p:par>
                              <p:par>
                                <p:cTn id="540" presetID="3" presetClass="exit" presetSubtype="10" fill="hold" nodeType="withEffect">
                                  <p:stCondLst>
                                    <p:cond delay="0"/>
                                  </p:stCondLst>
                                  <p:childTnLst>
                                    <p:animEffect transition="out" filter="blinds(horizontal)">
                                      <p:cBhvr>
                                        <p:cTn id="541" dur="3000"/>
                                        <p:tgtEl>
                                          <p:spTgt spid="12"/>
                                        </p:tgtEl>
                                      </p:cBhvr>
                                    </p:animEffect>
                                    <p:set>
                                      <p:cBhvr>
                                        <p:cTn id="542" dur="1" fill="hold">
                                          <p:stCondLst>
                                            <p:cond delay="2999"/>
                                          </p:stCondLst>
                                        </p:cTn>
                                        <p:tgtEl>
                                          <p:spTgt spid="12"/>
                                        </p:tgtEl>
                                        <p:attrNameLst>
                                          <p:attrName>style.visibility</p:attrName>
                                        </p:attrNameLst>
                                      </p:cBhvr>
                                      <p:to>
                                        <p:strVal val="hidden"/>
                                      </p:to>
                                    </p:set>
                                  </p:childTnLst>
                                </p:cTn>
                              </p:par>
                              <p:par>
                                <p:cTn id="543" presetID="3" presetClass="exit" presetSubtype="10" fill="hold" nodeType="withEffect">
                                  <p:stCondLst>
                                    <p:cond delay="0"/>
                                  </p:stCondLst>
                                  <p:childTnLst>
                                    <p:animEffect transition="out" filter="blinds(horizontal)">
                                      <p:cBhvr>
                                        <p:cTn id="544" dur="3000"/>
                                        <p:tgtEl>
                                          <p:spTgt spid="14"/>
                                        </p:tgtEl>
                                      </p:cBhvr>
                                    </p:animEffect>
                                    <p:set>
                                      <p:cBhvr>
                                        <p:cTn id="545" dur="1" fill="hold">
                                          <p:stCondLst>
                                            <p:cond delay="2999"/>
                                          </p:stCondLst>
                                        </p:cTn>
                                        <p:tgtEl>
                                          <p:spTgt spid="14"/>
                                        </p:tgtEl>
                                        <p:attrNameLst>
                                          <p:attrName>style.visibility</p:attrName>
                                        </p:attrNameLst>
                                      </p:cBhvr>
                                      <p:to>
                                        <p:strVal val="hidden"/>
                                      </p:to>
                                    </p:set>
                                  </p:childTnLst>
                                </p:cTn>
                              </p:par>
                              <p:par>
                                <p:cTn id="546" presetID="3" presetClass="exit" presetSubtype="10" fill="hold" nodeType="withEffect">
                                  <p:stCondLst>
                                    <p:cond delay="0"/>
                                  </p:stCondLst>
                                  <p:childTnLst>
                                    <p:animEffect transition="out" filter="blinds(horizontal)">
                                      <p:cBhvr>
                                        <p:cTn id="547" dur="3000"/>
                                        <p:tgtEl>
                                          <p:spTgt spid="15"/>
                                        </p:tgtEl>
                                      </p:cBhvr>
                                    </p:animEffect>
                                    <p:set>
                                      <p:cBhvr>
                                        <p:cTn id="548" dur="1" fill="hold">
                                          <p:stCondLst>
                                            <p:cond delay="2999"/>
                                          </p:stCondLst>
                                        </p:cTn>
                                        <p:tgtEl>
                                          <p:spTgt spid="15"/>
                                        </p:tgtEl>
                                        <p:attrNameLst>
                                          <p:attrName>style.visibility</p:attrName>
                                        </p:attrNameLst>
                                      </p:cBhvr>
                                      <p:to>
                                        <p:strVal val="hidden"/>
                                      </p:to>
                                    </p:set>
                                  </p:childTnLst>
                                </p:cTn>
                              </p:par>
                              <p:par>
                                <p:cTn id="549" presetID="3" presetClass="exit" presetSubtype="10" fill="hold" nodeType="withEffect">
                                  <p:stCondLst>
                                    <p:cond delay="0"/>
                                  </p:stCondLst>
                                  <p:childTnLst>
                                    <p:animEffect transition="out" filter="blinds(horizontal)">
                                      <p:cBhvr>
                                        <p:cTn id="550" dur="3000"/>
                                        <p:tgtEl>
                                          <p:spTgt spid="16"/>
                                        </p:tgtEl>
                                      </p:cBhvr>
                                    </p:animEffect>
                                    <p:set>
                                      <p:cBhvr>
                                        <p:cTn id="551" dur="1" fill="hold">
                                          <p:stCondLst>
                                            <p:cond delay="2999"/>
                                          </p:stCondLst>
                                        </p:cTn>
                                        <p:tgtEl>
                                          <p:spTgt spid="16"/>
                                        </p:tgtEl>
                                        <p:attrNameLst>
                                          <p:attrName>style.visibility</p:attrName>
                                        </p:attrNameLst>
                                      </p:cBhvr>
                                      <p:to>
                                        <p:strVal val="hidden"/>
                                      </p:to>
                                    </p:set>
                                  </p:childTnLst>
                                </p:cTn>
                              </p:par>
                              <p:par>
                                <p:cTn id="552" presetID="3" presetClass="exit" presetSubtype="10" fill="hold" nodeType="withEffect">
                                  <p:stCondLst>
                                    <p:cond delay="0"/>
                                  </p:stCondLst>
                                  <p:childTnLst>
                                    <p:animEffect transition="out" filter="blinds(horizontal)">
                                      <p:cBhvr>
                                        <p:cTn id="553" dur="3000"/>
                                        <p:tgtEl>
                                          <p:spTgt spid="17"/>
                                        </p:tgtEl>
                                      </p:cBhvr>
                                    </p:animEffect>
                                    <p:set>
                                      <p:cBhvr>
                                        <p:cTn id="554" dur="1" fill="hold">
                                          <p:stCondLst>
                                            <p:cond delay="2999"/>
                                          </p:stCondLst>
                                        </p:cTn>
                                        <p:tgtEl>
                                          <p:spTgt spid="17"/>
                                        </p:tgtEl>
                                        <p:attrNameLst>
                                          <p:attrName>style.visibility</p:attrName>
                                        </p:attrNameLst>
                                      </p:cBhvr>
                                      <p:to>
                                        <p:strVal val="hidden"/>
                                      </p:to>
                                    </p:set>
                                  </p:childTnLst>
                                </p:cTn>
                              </p:par>
                              <p:par>
                                <p:cTn id="555" presetID="3" presetClass="exit" presetSubtype="10" fill="hold" nodeType="withEffect">
                                  <p:stCondLst>
                                    <p:cond delay="0"/>
                                  </p:stCondLst>
                                  <p:childTnLst>
                                    <p:animEffect transition="out" filter="blinds(horizontal)">
                                      <p:cBhvr>
                                        <p:cTn id="556" dur="3000"/>
                                        <p:tgtEl>
                                          <p:spTgt spid="18"/>
                                        </p:tgtEl>
                                      </p:cBhvr>
                                    </p:animEffect>
                                    <p:set>
                                      <p:cBhvr>
                                        <p:cTn id="557" dur="1" fill="hold">
                                          <p:stCondLst>
                                            <p:cond delay="2999"/>
                                          </p:stCondLst>
                                        </p:cTn>
                                        <p:tgtEl>
                                          <p:spTgt spid="18"/>
                                        </p:tgtEl>
                                        <p:attrNameLst>
                                          <p:attrName>style.visibility</p:attrName>
                                        </p:attrNameLst>
                                      </p:cBhvr>
                                      <p:to>
                                        <p:strVal val="hidden"/>
                                      </p:to>
                                    </p:set>
                                  </p:childTnLst>
                                </p:cTn>
                              </p:par>
                              <p:par>
                                <p:cTn id="558" presetID="3" presetClass="exit" presetSubtype="10" fill="hold" nodeType="withEffect">
                                  <p:stCondLst>
                                    <p:cond delay="0"/>
                                  </p:stCondLst>
                                  <p:childTnLst>
                                    <p:animEffect transition="out" filter="blinds(horizontal)">
                                      <p:cBhvr>
                                        <p:cTn id="559" dur="3000"/>
                                        <p:tgtEl>
                                          <p:spTgt spid="19"/>
                                        </p:tgtEl>
                                      </p:cBhvr>
                                    </p:animEffect>
                                    <p:set>
                                      <p:cBhvr>
                                        <p:cTn id="560" dur="1" fill="hold">
                                          <p:stCondLst>
                                            <p:cond delay="2999"/>
                                          </p:stCondLst>
                                        </p:cTn>
                                        <p:tgtEl>
                                          <p:spTgt spid="19"/>
                                        </p:tgtEl>
                                        <p:attrNameLst>
                                          <p:attrName>style.visibility</p:attrName>
                                        </p:attrNameLst>
                                      </p:cBhvr>
                                      <p:to>
                                        <p:strVal val="hidden"/>
                                      </p:to>
                                    </p:set>
                                  </p:childTnLst>
                                </p:cTn>
                              </p:par>
                              <p:par>
                                <p:cTn id="561" presetID="3" presetClass="exit" presetSubtype="10" fill="hold" nodeType="withEffect">
                                  <p:stCondLst>
                                    <p:cond delay="0"/>
                                  </p:stCondLst>
                                  <p:childTnLst>
                                    <p:animEffect transition="out" filter="blinds(horizontal)">
                                      <p:cBhvr>
                                        <p:cTn id="562" dur="3000"/>
                                        <p:tgtEl>
                                          <p:spTgt spid="20"/>
                                        </p:tgtEl>
                                      </p:cBhvr>
                                    </p:animEffect>
                                    <p:set>
                                      <p:cBhvr>
                                        <p:cTn id="563" dur="1" fill="hold">
                                          <p:stCondLst>
                                            <p:cond delay="2999"/>
                                          </p:stCondLst>
                                        </p:cTn>
                                        <p:tgtEl>
                                          <p:spTgt spid="20"/>
                                        </p:tgtEl>
                                        <p:attrNameLst>
                                          <p:attrName>style.visibility</p:attrName>
                                        </p:attrNameLst>
                                      </p:cBhvr>
                                      <p:to>
                                        <p:strVal val="hidden"/>
                                      </p:to>
                                    </p:set>
                                  </p:childTnLst>
                                </p:cTn>
                              </p:par>
                              <p:par>
                                <p:cTn id="564" presetID="3" presetClass="exit" presetSubtype="10" fill="hold" nodeType="withEffect">
                                  <p:stCondLst>
                                    <p:cond delay="0"/>
                                  </p:stCondLst>
                                  <p:childTnLst>
                                    <p:animEffect transition="out" filter="blinds(horizontal)">
                                      <p:cBhvr>
                                        <p:cTn id="565" dur="3000"/>
                                        <p:tgtEl>
                                          <p:spTgt spid="21"/>
                                        </p:tgtEl>
                                      </p:cBhvr>
                                    </p:animEffect>
                                    <p:set>
                                      <p:cBhvr>
                                        <p:cTn id="566" dur="1" fill="hold">
                                          <p:stCondLst>
                                            <p:cond delay="2999"/>
                                          </p:stCondLst>
                                        </p:cTn>
                                        <p:tgtEl>
                                          <p:spTgt spid="21"/>
                                        </p:tgtEl>
                                        <p:attrNameLst>
                                          <p:attrName>style.visibility</p:attrName>
                                        </p:attrNameLst>
                                      </p:cBhvr>
                                      <p:to>
                                        <p:strVal val="hidden"/>
                                      </p:to>
                                    </p:set>
                                  </p:childTnLst>
                                </p:cTn>
                              </p:par>
                              <p:par>
                                <p:cTn id="567" presetID="3" presetClass="exit" presetSubtype="10" fill="hold" nodeType="withEffect">
                                  <p:stCondLst>
                                    <p:cond delay="0"/>
                                  </p:stCondLst>
                                  <p:childTnLst>
                                    <p:animEffect transition="out" filter="blinds(horizontal)">
                                      <p:cBhvr>
                                        <p:cTn id="568" dur="3000"/>
                                        <p:tgtEl>
                                          <p:spTgt spid="22"/>
                                        </p:tgtEl>
                                      </p:cBhvr>
                                    </p:animEffect>
                                    <p:set>
                                      <p:cBhvr>
                                        <p:cTn id="569" dur="1" fill="hold">
                                          <p:stCondLst>
                                            <p:cond delay="2999"/>
                                          </p:stCondLst>
                                        </p:cTn>
                                        <p:tgtEl>
                                          <p:spTgt spid="22"/>
                                        </p:tgtEl>
                                        <p:attrNameLst>
                                          <p:attrName>style.visibility</p:attrName>
                                        </p:attrNameLst>
                                      </p:cBhvr>
                                      <p:to>
                                        <p:strVal val="hidden"/>
                                      </p:to>
                                    </p:set>
                                  </p:childTnLst>
                                </p:cTn>
                              </p:par>
                              <p:par>
                                <p:cTn id="570" presetID="3" presetClass="exit" presetSubtype="10" fill="hold" nodeType="withEffect">
                                  <p:stCondLst>
                                    <p:cond delay="0"/>
                                  </p:stCondLst>
                                  <p:childTnLst>
                                    <p:animEffect transition="out" filter="blinds(horizontal)">
                                      <p:cBhvr>
                                        <p:cTn id="571" dur="3000"/>
                                        <p:tgtEl>
                                          <p:spTgt spid="23"/>
                                        </p:tgtEl>
                                      </p:cBhvr>
                                    </p:animEffect>
                                    <p:set>
                                      <p:cBhvr>
                                        <p:cTn id="572" dur="1" fill="hold">
                                          <p:stCondLst>
                                            <p:cond delay="2999"/>
                                          </p:stCondLst>
                                        </p:cTn>
                                        <p:tgtEl>
                                          <p:spTgt spid="23"/>
                                        </p:tgtEl>
                                        <p:attrNameLst>
                                          <p:attrName>style.visibility</p:attrName>
                                        </p:attrNameLst>
                                      </p:cBhvr>
                                      <p:to>
                                        <p:strVal val="hidden"/>
                                      </p:to>
                                    </p:set>
                                  </p:childTnLst>
                                </p:cTn>
                              </p:par>
                              <p:par>
                                <p:cTn id="573" presetID="3" presetClass="exit" presetSubtype="10" fill="hold" nodeType="withEffect">
                                  <p:stCondLst>
                                    <p:cond delay="0"/>
                                  </p:stCondLst>
                                  <p:childTnLst>
                                    <p:animEffect transition="out" filter="blinds(horizontal)">
                                      <p:cBhvr>
                                        <p:cTn id="574" dur="3000"/>
                                        <p:tgtEl>
                                          <p:spTgt spid="24"/>
                                        </p:tgtEl>
                                      </p:cBhvr>
                                    </p:animEffect>
                                    <p:set>
                                      <p:cBhvr>
                                        <p:cTn id="575" dur="1" fill="hold">
                                          <p:stCondLst>
                                            <p:cond delay="2999"/>
                                          </p:stCondLst>
                                        </p:cTn>
                                        <p:tgtEl>
                                          <p:spTgt spid="24"/>
                                        </p:tgtEl>
                                        <p:attrNameLst>
                                          <p:attrName>style.visibility</p:attrName>
                                        </p:attrNameLst>
                                      </p:cBhvr>
                                      <p:to>
                                        <p:strVal val="hidden"/>
                                      </p:to>
                                    </p:set>
                                  </p:childTnLst>
                                </p:cTn>
                              </p:par>
                              <p:par>
                                <p:cTn id="576" presetID="3" presetClass="exit" presetSubtype="10" fill="hold" nodeType="withEffect">
                                  <p:stCondLst>
                                    <p:cond delay="0"/>
                                  </p:stCondLst>
                                  <p:childTnLst>
                                    <p:animEffect transition="out" filter="blinds(horizontal)">
                                      <p:cBhvr>
                                        <p:cTn id="577" dur="3000"/>
                                        <p:tgtEl>
                                          <p:spTgt spid="25"/>
                                        </p:tgtEl>
                                      </p:cBhvr>
                                    </p:animEffect>
                                    <p:set>
                                      <p:cBhvr>
                                        <p:cTn id="578" dur="1" fill="hold">
                                          <p:stCondLst>
                                            <p:cond delay="2999"/>
                                          </p:stCondLst>
                                        </p:cTn>
                                        <p:tgtEl>
                                          <p:spTgt spid="25"/>
                                        </p:tgtEl>
                                        <p:attrNameLst>
                                          <p:attrName>style.visibility</p:attrName>
                                        </p:attrNameLst>
                                      </p:cBhvr>
                                      <p:to>
                                        <p:strVal val="hidden"/>
                                      </p:to>
                                    </p:set>
                                  </p:childTnLst>
                                </p:cTn>
                              </p:par>
                              <p:par>
                                <p:cTn id="579" presetID="3" presetClass="exit" presetSubtype="10" fill="hold" nodeType="withEffect">
                                  <p:stCondLst>
                                    <p:cond delay="0"/>
                                  </p:stCondLst>
                                  <p:childTnLst>
                                    <p:animEffect transition="out" filter="blinds(horizontal)">
                                      <p:cBhvr>
                                        <p:cTn id="580" dur="3000"/>
                                        <p:tgtEl>
                                          <p:spTgt spid="26"/>
                                        </p:tgtEl>
                                      </p:cBhvr>
                                    </p:animEffect>
                                    <p:set>
                                      <p:cBhvr>
                                        <p:cTn id="581" dur="1" fill="hold">
                                          <p:stCondLst>
                                            <p:cond delay="2999"/>
                                          </p:stCondLst>
                                        </p:cTn>
                                        <p:tgtEl>
                                          <p:spTgt spid="26"/>
                                        </p:tgtEl>
                                        <p:attrNameLst>
                                          <p:attrName>style.visibility</p:attrName>
                                        </p:attrNameLst>
                                      </p:cBhvr>
                                      <p:to>
                                        <p:strVal val="hidden"/>
                                      </p:to>
                                    </p:set>
                                  </p:childTnLst>
                                </p:cTn>
                              </p:par>
                              <p:par>
                                <p:cTn id="582" presetID="3" presetClass="exit" presetSubtype="10" fill="hold" nodeType="withEffect">
                                  <p:stCondLst>
                                    <p:cond delay="0"/>
                                  </p:stCondLst>
                                  <p:childTnLst>
                                    <p:animEffect transition="out" filter="blinds(horizontal)">
                                      <p:cBhvr>
                                        <p:cTn id="583" dur="3000"/>
                                        <p:tgtEl>
                                          <p:spTgt spid="27"/>
                                        </p:tgtEl>
                                      </p:cBhvr>
                                    </p:animEffect>
                                    <p:set>
                                      <p:cBhvr>
                                        <p:cTn id="584" dur="1" fill="hold">
                                          <p:stCondLst>
                                            <p:cond delay="2999"/>
                                          </p:stCondLst>
                                        </p:cTn>
                                        <p:tgtEl>
                                          <p:spTgt spid="27"/>
                                        </p:tgtEl>
                                        <p:attrNameLst>
                                          <p:attrName>style.visibility</p:attrName>
                                        </p:attrNameLst>
                                      </p:cBhvr>
                                      <p:to>
                                        <p:strVal val="hidden"/>
                                      </p:to>
                                    </p:set>
                                  </p:childTnLst>
                                </p:cTn>
                              </p:par>
                              <p:par>
                                <p:cTn id="585" presetID="3" presetClass="exit" presetSubtype="10" fill="hold" nodeType="withEffect">
                                  <p:stCondLst>
                                    <p:cond delay="0"/>
                                  </p:stCondLst>
                                  <p:childTnLst>
                                    <p:animEffect transition="out" filter="blinds(horizontal)">
                                      <p:cBhvr>
                                        <p:cTn id="586" dur="3000"/>
                                        <p:tgtEl>
                                          <p:spTgt spid="28"/>
                                        </p:tgtEl>
                                      </p:cBhvr>
                                    </p:animEffect>
                                    <p:set>
                                      <p:cBhvr>
                                        <p:cTn id="587" dur="1" fill="hold">
                                          <p:stCondLst>
                                            <p:cond delay="2999"/>
                                          </p:stCondLst>
                                        </p:cTn>
                                        <p:tgtEl>
                                          <p:spTgt spid="28"/>
                                        </p:tgtEl>
                                        <p:attrNameLst>
                                          <p:attrName>style.visibility</p:attrName>
                                        </p:attrNameLst>
                                      </p:cBhvr>
                                      <p:to>
                                        <p:strVal val="hidden"/>
                                      </p:to>
                                    </p:set>
                                  </p:childTnLst>
                                </p:cTn>
                              </p:par>
                              <p:par>
                                <p:cTn id="588" presetID="3" presetClass="exit" presetSubtype="10" fill="hold" nodeType="withEffect">
                                  <p:stCondLst>
                                    <p:cond delay="0"/>
                                  </p:stCondLst>
                                  <p:childTnLst>
                                    <p:animEffect transition="out" filter="blinds(horizontal)">
                                      <p:cBhvr>
                                        <p:cTn id="589" dur="3000"/>
                                        <p:tgtEl>
                                          <p:spTgt spid="5"/>
                                        </p:tgtEl>
                                      </p:cBhvr>
                                    </p:animEffect>
                                    <p:set>
                                      <p:cBhvr>
                                        <p:cTn id="590" dur="1" fill="hold">
                                          <p:stCondLst>
                                            <p:cond delay="2999"/>
                                          </p:stCondLst>
                                        </p:cTn>
                                        <p:tgtEl>
                                          <p:spTgt spid="5"/>
                                        </p:tgtEl>
                                        <p:attrNameLst>
                                          <p:attrName>style.visibility</p:attrName>
                                        </p:attrNameLst>
                                      </p:cBhvr>
                                      <p:to>
                                        <p:strVal val="hidden"/>
                                      </p:to>
                                    </p:set>
                                  </p:childTnLst>
                                </p:cTn>
                              </p:par>
                              <p:par>
                                <p:cTn id="591" presetID="3" presetClass="exit" presetSubtype="10" fill="hold" nodeType="withEffect">
                                  <p:stCondLst>
                                    <p:cond delay="0"/>
                                  </p:stCondLst>
                                  <p:childTnLst>
                                    <p:animEffect transition="out" filter="blinds(horizontal)">
                                      <p:cBhvr>
                                        <p:cTn id="592" dur="3000"/>
                                        <p:tgtEl>
                                          <p:spTgt spid="7"/>
                                        </p:tgtEl>
                                      </p:cBhvr>
                                    </p:animEffect>
                                    <p:set>
                                      <p:cBhvr>
                                        <p:cTn id="593" dur="1" fill="hold">
                                          <p:stCondLst>
                                            <p:cond delay="2999"/>
                                          </p:stCondLst>
                                        </p:cTn>
                                        <p:tgtEl>
                                          <p:spTgt spid="7"/>
                                        </p:tgtEl>
                                        <p:attrNameLst>
                                          <p:attrName>style.visibility</p:attrName>
                                        </p:attrNameLst>
                                      </p:cBhvr>
                                      <p:to>
                                        <p:strVal val="hidden"/>
                                      </p:to>
                                    </p:set>
                                  </p:childTnLst>
                                </p:cTn>
                              </p:par>
                              <p:par>
                                <p:cTn id="594" presetID="3" presetClass="exit" presetSubtype="10" fill="hold" nodeType="withEffect">
                                  <p:stCondLst>
                                    <p:cond delay="0"/>
                                  </p:stCondLst>
                                  <p:childTnLst>
                                    <p:animEffect transition="out" filter="blinds(horizontal)">
                                      <p:cBhvr>
                                        <p:cTn id="595" dur="3000"/>
                                        <p:tgtEl>
                                          <p:spTgt spid="9"/>
                                        </p:tgtEl>
                                      </p:cBhvr>
                                    </p:animEffect>
                                    <p:set>
                                      <p:cBhvr>
                                        <p:cTn id="596" dur="1" fill="hold">
                                          <p:stCondLst>
                                            <p:cond delay="2999"/>
                                          </p:stCondLst>
                                        </p:cTn>
                                        <p:tgtEl>
                                          <p:spTgt spid="9"/>
                                        </p:tgtEl>
                                        <p:attrNameLst>
                                          <p:attrName>style.visibility</p:attrName>
                                        </p:attrNameLst>
                                      </p:cBhvr>
                                      <p:to>
                                        <p:strVal val="hidden"/>
                                      </p:to>
                                    </p:set>
                                  </p:childTnLst>
                                </p:cTn>
                              </p:par>
                              <p:par>
                                <p:cTn id="597" presetID="3" presetClass="exit" presetSubtype="10" fill="hold" nodeType="withEffect">
                                  <p:stCondLst>
                                    <p:cond delay="0"/>
                                  </p:stCondLst>
                                  <p:childTnLst>
                                    <p:animEffect transition="out" filter="blinds(horizontal)">
                                      <p:cBhvr>
                                        <p:cTn id="598" dur="3000"/>
                                        <p:tgtEl>
                                          <p:spTgt spid="11"/>
                                        </p:tgtEl>
                                      </p:cBhvr>
                                    </p:animEffect>
                                    <p:set>
                                      <p:cBhvr>
                                        <p:cTn id="599" dur="1" fill="hold">
                                          <p:stCondLst>
                                            <p:cond delay="2999"/>
                                          </p:stCondLst>
                                        </p:cTn>
                                        <p:tgtEl>
                                          <p:spTgt spid="11"/>
                                        </p:tgtEl>
                                        <p:attrNameLst>
                                          <p:attrName>style.visibility</p:attrName>
                                        </p:attrNameLst>
                                      </p:cBhvr>
                                      <p:to>
                                        <p:strVal val="hidden"/>
                                      </p:to>
                                    </p:set>
                                  </p:childTnLst>
                                </p:cTn>
                              </p:par>
                              <p:par>
                                <p:cTn id="600" presetID="3" presetClass="exit" presetSubtype="10" fill="hold" nodeType="withEffect">
                                  <p:stCondLst>
                                    <p:cond delay="0"/>
                                  </p:stCondLst>
                                  <p:childTnLst>
                                    <p:animEffect transition="out" filter="blinds(horizontal)">
                                      <p:cBhvr>
                                        <p:cTn id="601" dur="3000"/>
                                        <p:tgtEl>
                                          <p:spTgt spid="13"/>
                                        </p:tgtEl>
                                      </p:cBhvr>
                                    </p:animEffect>
                                    <p:set>
                                      <p:cBhvr>
                                        <p:cTn id="602" dur="1" fill="hold">
                                          <p:stCondLst>
                                            <p:cond delay="2999"/>
                                          </p:stCondLst>
                                        </p:cTn>
                                        <p:tgtEl>
                                          <p:spTgt spid="13"/>
                                        </p:tgtEl>
                                        <p:attrNameLst>
                                          <p:attrName>style.visibility</p:attrName>
                                        </p:attrNameLst>
                                      </p:cBhvr>
                                      <p:to>
                                        <p:strVal val="hidden"/>
                                      </p:to>
                                    </p:set>
                                  </p:childTnLst>
                                </p:cTn>
                              </p:par>
                              <p:par>
                                <p:cTn id="603" presetID="3" presetClass="exit" presetSubtype="10" fill="hold" nodeType="withEffect">
                                  <p:stCondLst>
                                    <p:cond delay="0"/>
                                  </p:stCondLst>
                                  <p:childTnLst>
                                    <p:animEffect transition="out" filter="blinds(horizontal)">
                                      <p:cBhvr>
                                        <p:cTn id="604" dur="3000"/>
                                        <p:tgtEl>
                                          <p:spTgt spid="29"/>
                                        </p:tgtEl>
                                      </p:cBhvr>
                                    </p:animEffect>
                                    <p:set>
                                      <p:cBhvr>
                                        <p:cTn id="605" dur="1" fill="hold">
                                          <p:stCondLst>
                                            <p:cond delay="2999"/>
                                          </p:stCondLst>
                                        </p:cTn>
                                        <p:tgtEl>
                                          <p:spTgt spid="29"/>
                                        </p:tgtEl>
                                        <p:attrNameLst>
                                          <p:attrName>style.visibility</p:attrName>
                                        </p:attrNameLst>
                                      </p:cBhvr>
                                      <p:to>
                                        <p:strVal val="hidden"/>
                                      </p:to>
                                    </p:set>
                                  </p:childTnLst>
                                </p:cTn>
                              </p:par>
                              <p:par>
                                <p:cTn id="606" presetID="3" presetClass="exit" presetSubtype="10" fill="hold" nodeType="withEffect">
                                  <p:stCondLst>
                                    <p:cond delay="0"/>
                                  </p:stCondLst>
                                  <p:childTnLst>
                                    <p:animEffect transition="out" filter="blinds(horizontal)">
                                      <p:cBhvr>
                                        <p:cTn id="607" dur="3000"/>
                                        <p:tgtEl>
                                          <p:spTgt spid="30"/>
                                        </p:tgtEl>
                                      </p:cBhvr>
                                    </p:animEffect>
                                    <p:set>
                                      <p:cBhvr>
                                        <p:cTn id="608" dur="1" fill="hold">
                                          <p:stCondLst>
                                            <p:cond delay="2999"/>
                                          </p:stCondLst>
                                        </p:cTn>
                                        <p:tgtEl>
                                          <p:spTgt spid="30"/>
                                        </p:tgtEl>
                                        <p:attrNameLst>
                                          <p:attrName>style.visibility</p:attrName>
                                        </p:attrNameLst>
                                      </p:cBhvr>
                                      <p:to>
                                        <p:strVal val="hidden"/>
                                      </p:to>
                                    </p:set>
                                  </p:childTnLst>
                                </p:cTn>
                              </p:par>
                              <p:par>
                                <p:cTn id="609" presetID="3" presetClass="exit" presetSubtype="10" fill="hold" nodeType="withEffect">
                                  <p:stCondLst>
                                    <p:cond delay="0"/>
                                  </p:stCondLst>
                                  <p:childTnLst>
                                    <p:animEffect transition="out" filter="blinds(horizontal)">
                                      <p:cBhvr>
                                        <p:cTn id="610" dur="3000"/>
                                        <p:tgtEl>
                                          <p:spTgt spid="31"/>
                                        </p:tgtEl>
                                      </p:cBhvr>
                                    </p:animEffect>
                                    <p:set>
                                      <p:cBhvr>
                                        <p:cTn id="611" dur="1" fill="hold">
                                          <p:stCondLst>
                                            <p:cond delay="2999"/>
                                          </p:stCondLst>
                                        </p:cTn>
                                        <p:tgtEl>
                                          <p:spTgt spid="31"/>
                                        </p:tgtEl>
                                        <p:attrNameLst>
                                          <p:attrName>style.visibility</p:attrName>
                                        </p:attrNameLst>
                                      </p:cBhvr>
                                      <p:to>
                                        <p:strVal val="hidden"/>
                                      </p:to>
                                    </p:set>
                                  </p:childTnLst>
                                </p:cTn>
                              </p:par>
                              <p:par>
                                <p:cTn id="612" presetID="3" presetClass="exit" presetSubtype="10" fill="hold" nodeType="withEffect">
                                  <p:stCondLst>
                                    <p:cond delay="0"/>
                                  </p:stCondLst>
                                  <p:childTnLst>
                                    <p:animEffect transition="out" filter="blinds(horizontal)">
                                      <p:cBhvr>
                                        <p:cTn id="613" dur="3000"/>
                                        <p:tgtEl>
                                          <p:spTgt spid="32"/>
                                        </p:tgtEl>
                                      </p:cBhvr>
                                    </p:animEffect>
                                    <p:set>
                                      <p:cBhvr>
                                        <p:cTn id="614" dur="1" fill="hold">
                                          <p:stCondLst>
                                            <p:cond delay="2999"/>
                                          </p:stCondLst>
                                        </p:cTn>
                                        <p:tgtEl>
                                          <p:spTgt spid="32"/>
                                        </p:tgtEl>
                                        <p:attrNameLst>
                                          <p:attrName>style.visibility</p:attrName>
                                        </p:attrNameLst>
                                      </p:cBhvr>
                                      <p:to>
                                        <p:strVal val="hidden"/>
                                      </p:to>
                                    </p:set>
                                  </p:childTnLst>
                                </p:cTn>
                              </p:par>
                              <p:par>
                                <p:cTn id="615" presetID="3" presetClass="exit" presetSubtype="10" fill="hold" nodeType="withEffect">
                                  <p:stCondLst>
                                    <p:cond delay="0"/>
                                  </p:stCondLst>
                                  <p:childTnLst>
                                    <p:animEffect transition="out" filter="blinds(horizontal)">
                                      <p:cBhvr>
                                        <p:cTn id="616" dur="3000"/>
                                        <p:tgtEl>
                                          <p:spTgt spid="33"/>
                                        </p:tgtEl>
                                      </p:cBhvr>
                                    </p:animEffect>
                                    <p:set>
                                      <p:cBhvr>
                                        <p:cTn id="617" dur="1" fill="hold">
                                          <p:stCondLst>
                                            <p:cond delay="2999"/>
                                          </p:stCondLst>
                                        </p:cTn>
                                        <p:tgtEl>
                                          <p:spTgt spid="33"/>
                                        </p:tgtEl>
                                        <p:attrNameLst>
                                          <p:attrName>style.visibility</p:attrName>
                                        </p:attrNameLst>
                                      </p:cBhvr>
                                      <p:to>
                                        <p:strVal val="hidden"/>
                                      </p:to>
                                    </p:set>
                                  </p:childTnLst>
                                </p:cTn>
                              </p:par>
                              <p:par>
                                <p:cTn id="618" presetID="3" presetClass="exit" presetSubtype="10" fill="hold" nodeType="withEffect">
                                  <p:stCondLst>
                                    <p:cond delay="0"/>
                                  </p:stCondLst>
                                  <p:childTnLst>
                                    <p:animEffect transition="out" filter="blinds(horizontal)">
                                      <p:cBhvr>
                                        <p:cTn id="619" dur="3000"/>
                                        <p:tgtEl>
                                          <p:spTgt spid="34"/>
                                        </p:tgtEl>
                                      </p:cBhvr>
                                    </p:animEffect>
                                    <p:set>
                                      <p:cBhvr>
                                        <p:cTn id="620" dur="1" fill="hold">
                                          <p:stCondLst>
                                            <p:cond delay="2999"/>
                                          </p:stCondLst>
                                        </p:cTn>
                                        <p:tgtEl>
                                          <p:spTgt spid="34"/>
                                        </p:tgtEl>
                                        <p:attrNameLst>
                                          <p:attrName>style.visibility</p:attrName>
                                        </p:attrNameLst>
                                      </p:cBhvr>
                                      <p:to>
                                        <p:strVal val="hidden"/>
                                      </p:to>
                                    </p:set>
                                  </p:childTnLst>
                                </p:cTn>
                              </p:par>
                              <p:par>
                                <p:cTn id="621" presetID="3" presetClass="exit" presetSubtype="10" fill="hold" nodeType="withEffect">
                                  <p:stCondLst>
                                    <p:cond delay="0"/>
                                  </p:stCondLst>
                                  <p:childTnLst>
                                    <p:animEffect transition="out" filter="blinds(horizontal)">
                                      <p:cBhvr>
                                        <p:cTn id="622" dur="3000"/>
                                        <p:tgtEl>
                                          <p:spTgt spid="35"/>
                                        </p:tgtEl>
                                      </p:cBhvr>
                                    </p:animEffect>
                                    <p:set>
                                      <p:cBhvr>
                                        <p:cTn id="623" dur="1" fill="hold">
                                          <p:stCondLst>
                                            <p:cond delay="2999"/>
                                          </p:stCondLst>
                                        </p:cTn>
                                        <p:tgtEl>
                                          <p:spTgt spid="35"/>
                                        </p:tgtEl>
                                        <p:attrNameLst>
                                          <p:attrName>style.visibility</p:attrName>
                                        </p:attrNameLst>
                                      </p:cBhvr>
                                      <p:to>
                                        <p:strVal val="hidden"/>
                                      </p:to>
                                    </p:set>
                                  </p:childTnLst>
                                </p:cTn>
                              </p:par>
                              <p:par>
                                <p:cTn id="624" presetID="3" presetClass="exit" presetSubtype="10" fill="hold" nodeType="withEffect">
                                  <p:stCondLst>
                                    <p:cond delay="0"/>
                                  </p:stCondLst>
                                  <p:childTnLst>
                                    <p:animEffect transition="out" filter="blinds(horizontal)">
                                      <p:cBhvr>
                                        <p:cTn id="625" dur="3000"/>
                                        <p:tgtEl>
                                          <p:spTgt spid="36"/>
                                        </p:tgtEl>
                                      </p:cBhvr>
                                    </p:animEffect>
                                    <p:set>
                                      <p:cBhvr>
                                        <p:cTn id="626" dur="1" fill="hold">
                                          <p:stCondLst>
                                            <p:cond delay="2999"/>
                                          </p:stCondLst>
                                        </p:cTn>
                                        <p:tgtEl>
                                          <p:spTgt spid="36"/>
                                        </p:tgtEl>
                                        <p:attrNameLst>
                                          <p:attrName>style.visibility</p:attrName>
                                        </p:attrNameLst>
                                      </p:cBhvr>
                                      <p:to>
                                        <p:strVal val="hidden"/>
                                      </p:to>
                                    </p:set>
                                  </p:childTnLst>
                                </p:cTn>
                              </p:par>
                              <p:par>
                                <p:cTn id="627" presetID="3" presetClass="exit" presetSubtype="10" fill="hold" nodeType="withEffect">
                                  <p:stCondLst>
                                    <p:cond delay="0"/>
                                  </p:stCondLst>
                                  <p:childTnLst>
                                    <p:animEffect transition="out" filter="blinds(horizontal)">
                                      <p:cBhvr>
                                        <p:cTn id="628" dur="3000"/>
                                        <p:tgtEl>
                                          <p:spTgt spid="37"/>
                                        </p:tgtEl>
                                      </p:cBhvr>
                                    </p:animEffect>
                                    <p:set>
                                      <p:cBhvr>
                                        <p:cTn id="629" dur="1" fill="hold">
                                          <p:stCondLst>
                                            <p:cond delay="2999"/>
                                          </p:stCondLst>
                                        </p:cTn>
                                        <p:tgtEl>
                                          <p:spTgt spid="37"/>
                                        </p:tgtEl>
                                        <p:attrNameLst>
                                          <p:attrName>style.visibility</p:attrName>
                                        </p:attrNameLst>
                                      </p:cBhvr>
                                      <p:to>
                                        <p:strVal val="hidden"/>
                                      </p:to>
                                    </p:set>
                                  </p:childTnLst>
                                </p:cTn>
                              </p:par>
                              <p:par>
                                <p:cTn id="630" presetID="3" presetClass="exit" presetSubtype="10" fill="hold" nodeType="withEffect">
                                  <p:stCondLst>
                                    <p:cond delay="0"/>
                                  </p:stCondLst>
                                  <p:childTnLst>
                                    <p:animEffect transition="out" filter="blinds(horizontal)">
                                      <p:cBhvr>
                                        <p:cTn id="631" dur="3000"/>
                                        <p:tgtEl>
                                          <p:spTgt spid="38"/>
                                        </p:tgtEl>
                                      </p:cBhvr>
                                    </p:animEffect>
                                    <p:set>
                                      <p:cBhvr>
                                        <p:cTn id="632" dur="1" fill="hold">
                                          <p:stCondLst>
                                            <p:cond delay="2999"/>
                                          </p:stCondLst>
                                        </p:cTn>
                                        <p:tgtEl>
                                          <p:spTgt spid="38"/>
                                        </p:tgtEl>
                                        <p:attrNameLst>
                                          <p:attrName>style.visibility</p:attrName>
                                        </p:attrNameLst>
                                      </p:cBhvr>
                                      <p:to>
                                        <p:strVal val="hidden"/>
                                      </p:to>
                                    </p:set>
                                  </p:childTnLst>
                                </p:cTn>
                              </p:par>
                              <p:par>
                                <p:cTn id="633" presetID="3" presetClass="exit" presetSubtype="10" fill="hold" nodeType="withEffect">
                                  <p:stCondLst>
                                    <p:cond delay="0"/>
                                  </p:stCondLst>
                                  <p:childTnLst>
                                    <p:animEffect transition="out" filter="blinds(horizontal)">
                                      <p:cBhvr>
                                        <p:cTn id="634" dur="3000"/>
                                        <p:tgtEl>
                                          <p:spTgt spid="39"/>
                                        </p:tgtEl>
                                      </p:cBhvr>
                                    </p:animEffect>
                                    <p:set>
                                      <p:cBhvr>
                                        <p:cTn id="635" dur="1" fill="hold">
                                          <p:stCondLst>
                                            <p:cond delay="2999"/>
                                          </p:stCondLst>
                                        </p:cTn>
                                        <p:tgtEl>
                                          <p:spTgt spid="39"/>
                                        </p:tgtEl>
                                        <p:attrNameLst>
                                          <p:attrName>style.visibility</p:attrName>
                                        </p:attrNameLst>
                                      </p:cBhvr>
                                      <p:to>
                                        <p:strVal val="hidden"/>
                                      </p:to>
                                    </p:set>
                                  </p:childTnLst>
                                </p:cTn>
                              </p:par>
                              <p:par>
                                <p:cTn id="636" presetID="3" presetClass="exit" presetSubtype="10" fill="hold" nodeType="withEffect">
                                  <p:stCondLst>
                                    <p:cond delay="0"/>
                                  </p:stCondLst>
                                  <p:childTnLst>
                                    <p:animEffect transition="out" filter="blinds(horizontal)">
                                      <p:cBhvr>
                                        <p:cTn id="637" dur="3000"/>
                                        <p:tgtEl>
                                          <p:spTgt spid="40"/>
                                        </p:tgtEl>
                                      </p:cBhvr>
                                    </p:animEffect>
                                    <p:set>
                                      <p:cBhvr>
                                        <p:cTn id="638" dur="1" fill="hold">
                                          <p:stCondLst>
                                            <p:cond delay="2999"/>
                                          </p:stCondLst>
                                        </p:cTn>
                                        <p:tgtEl>
                                          <p:spTgt spid="40"/>
                                        </p:tgtEl>
                                        <p:attrNameLst>
                                          <p:attrName>style.visibility</p:attrName>
                                        </p:attrNameLst>
                                      </p:cBhvr>
                                      <p:to>
                                        <p:strVal val="hidden"/>
                                      </p:to>
                                    </p:set>
                                  </p:childTnLst>
                                </p:cTn>
                              </p:par>
                              <p:par>
                                <p:cTn id="639" presetID="3" presetClass="exit" presetSubtype="10" fill="hold" nodeType="withEffect">
                                  <p:stCondLst>
                                    <p:cond delay="0"/>
                                  </p:stCondLst>
                                  <p:childTnLst>
                                    <p:animEffect transition="out" filter="blinds(horizontal)">
                                      <p:cBhvr>
                                        <p:cTn id="640" dur="3000"/>
                                        <p:tgtEl>
                                          <p:spTgt spid="41"/>
                                        </p:tgtEl>
                                      </p:cBhvr>
                                    </p:animEffect>
                                    <p:set>
                                      <p:cBhvr>
                                        <p:cTn id="641" dur="1" fill="hold">
                                          <p:stCondLst>
                                            <p:cond delay="2999"/>
                                          </p:stCondLst>
                                        </p:cTn>
                                        <p:tgtEl>
                                          <p:spTgt spid="41"/>
                                        </p:tgtEl>
                                        <p:attrNameLst>
                                          <p:attrName>style.visibility</p:attrName>
                                        </p:attrNameLst>
                                      </p:cBhvr>
                                      <p:to>
                                        <p:strVal val="hidden"/>
                                      </p:to>
                                    </p:set>
                                  </p:childTnLst>
                                </p:cTn>
                              </p:par>
                              <p:par>
                                <p:cTn id="642" presetID="3" presetClass="exit" presetSubtype="10" fill="hold" nodeType="withEffect">
                                  <p:stCondLst>
                                    <p:cond delay="0"/>
                                  </p:stCondLst>
                                  <p:childTnLst>
                                    <p:animEffect transition="out" filter="blinds(horizontal)">
                                      <p:cBhvr>
                                        <p:cTn id="643" dur="3000"/>
                                        <p:tgtEl>
                                          <p:spTgt spid="42"/>
                                        </p:tgtEl>
                                      </p:cBhvr>
                                    </p:animEffect>
                                    <p:set>
                                      <p:cBhvr>
                                        <p:cTn id="644" dur="1" fill="hold">
                                          <p:stCondLst>
                                            <p:cond delay="2999"/>
                                          </p:stCondLst>
                                        </p:cTn>
                                        <p:tgtEl>
                                          <p:spTgt spid="42"/>
                                        </p:tgtEl>
                                        <p:attrNameLst>
                                          <p:attrName>style.visibility</p:attrName>
                                        </p:attrNameLst>
                                      </p:cBhvr>
                                      <p:to>
                                        <p:strVal val="hidden"/>
                                      </p:to>
                                    </p:set>
                                  </p:childTnLst>
                                </p:cTn>
                              </p:par>
                              <p:par>
                                <p:cTn id="645" presetID="3" presetClass="exit" presetSubtype="10" fill="hold" nodeType="withEffect">
                                  <p:stCondLst>
                                    <p:cond delay="0"/>
                                  </p:stCondLst>
                                  <p:childTnLst>
                                    <p:animEffect transition="out" filter="blinds(horizontal)">
                                      <p:cBhvr>
                                        <p:cTn id="646" dur="3000"/>
                                        <p:tgtEl>
                                          <p:spTgt spid="43"/>
                                        </p:tgtEl>
                                      </p:cBhvr>
                                    </p:animEffect>
                                    <p:set>
                                      <p:cBhvr>
                                        <p:cTn id="647" dur="1" fill="hold">
                                          <p:stCondLst>
                                            <p:cond delay="2999"/>
                                          </p:stCondLst>
                                        </p:cTn>
                                        <p:tgtEl>
                                          <p:spTgt spid="43"/>
                                        </p:tgtEl>
                                        <p:attrNameLst>
                                          <p:attrName>style.visibility</p:attrName>
                                        </p:attrNameLst>
                                      </p:cBhvr>
                                      <p:to>
                                        <p:strVal val="hidden"/>
                                      </p:to>
                                    </p:set>
                                  </p:childTnLst>
                                </p:cTn>
                              </p:par>
                              <p:par>
                                <p:cTn id="648" presetID="8" presetClass="emph" presetSubtype="0" fill="hold" grpId="5" nodeType="withEffect">
                                  <p:stCondLst>
                                    <p:cond delay="0"/>
                                  </p:stCondLst>
                                  <p:childTnLst>
                                    <p:animRot by="21600000">
                                      <p:cBhvr>
                                        <p:cTn id="649" dur="3000" fill="hold"/>
                                        <p:tgtEl>
                                          <p:spTgt spid="4"/>
                                        </p:tgtEl>
                                        <p:attrNameLst>
                                          <p:attrName>r</p:attrName>
                                        </p:attrNameLst>
                                      </p:cBhvr>
                                    </p:animRot>
                                  </p:childTnLst>
                                </p:cTn>
                              </p:par>
                              <p:par>
                                <p:cTn id="650" presetID="8" presetClass="emph" presetSubtype="0" fill="hold" nodeType="withEffect">
                                  <p:stCondLst>
                                    <p:cond delay="0"/>
                                  </p:stCondLst>
                                  <p:childTnLst>
                                    <p:animRot by="21600000">
                                      <p:cBhvr>
                                        <p:cTn id="651" dur="3000" fill="hold"/>
                                        <p:tgtEl>
                                          <p:spTgt spid="14"/>
                                        </p:tgtEl>
                                        <p:attrNameLst>
                                          <p:attrName>r</p:attrName>
                                        </p:attrNameLst>
                                      </p:cBhvr>
                                    </p:animRot>
                                  </p:childTnLst>
                                </p:cTn>
                              </p:par>
                              <p:par>
                                <p:cTn id="652" presetID="8" presetClass="emph" presetSubtype="0" fill="hold" nodeType="withEffect">
                                  <p:stCondLst>
                                    <p:cond delay="0"/>
                                  </p:stCondLst>
                                  <p:childTnLst>
                                    <p:animRot by="21600000">
                                      <p:cBhvr>
                                        <p:cTn id="653" dur="3000" fill="hold"/>
                                        <p:tgtEl>
                                          <p:spTgt spid="19"/>
                                        </p:tgtEl>
                                        <p:attrNameLst>
                                          <p:attrName>r</p:attrName>
                                        </p:attrNameLst>
                                      </p:cBhvr>
                                    </p:animRot>
                                  </p:childTnLst>
                                </p:cTn>
                              </p:par>
                              <p:par>
                                <p:cTn id="654" presetID="8" presetClass="emph" presetSubtype="0" fill="hold" nodeType="withEffect">
                                  <p:stCondLst>
                                    <p:cond delay="0"/>
                                  </p:stCondLst>
                                  <p:childTnLst>
                                    <p:animRot by="21600000">
                                      <p:cBhvr>
                                        <p:cTn id="655" dur="3000" fill="hold"/>
                                        <p:tgtEl>
                                          <p:spTgt spid="24"/>
                                        </p:tgtEl>
                                        <p:attrNameLst>
                                          <p:attrName>r</p:attrName>
                                        </p:attrNameLst>
                                      </p:cBhvr>
                                    </p:animRot>
                                  </p:childTnLst>
                                </p:cTn>
                              </p:par>
                              <p:par>
                                <p:cTn id="656" presetID="8" presetClass="emph" presetSubtype="0" fill="hold" nodeType="withEffect">
                                  <p:stCondLst>
                                    <p:cond delay="0"/>
                                  </p:stCondLst>
                                  <p:childTnLst>
                                    <p:animRot by="-21600000">
                                      <p:cBhvr>
                                        <p:cTn id="657" dur="3000" fill="hold"/>
                                        <p:tgtEl>
                                          <p:spTgt spid="5"/>
                                        </p:tgtEl>
                                        <p:attrNameLst>
                                          <p:attrName>r</p:attrName>
                                        </p:attrNameLst>
                                      </p:cBhvr>
                                    </p:animRot>
                                  </p:childTnLst>
                                </p:cTn>
                              </p:par>
                              <p:par>
                                <p:cTn id="658" presetID="8" presetClass="emph" presetSubtype="0" fill="hold" nodeType="withEffect">
                                  <p:stCondLst>
                                    <p:cond delay="0"/>
                                  </p:stCondLst>
                                  <p:childTnLst>
                                    <p:animRot by="-21600000">
                                      <p:cBhvr>
                                        <p:cTn id="659" dur="3000" fill="hold"/>
                                        <p:tgtEl>
                                          <p:spTgt spid="29"/>
                                        </p:tgtEl>
                                        <p:attrNameLst>
                                          <p:attrName>r</p:attrName>
                                        </p:attrNameLst>
                                      </p:cBhvr>
                                    </p:animRot>
                                  </p:childTnLst>
                                </p:cTn>
                              </p:par>
                              <p:par>
                                <p:cTn id="660" presetID="8" presetClass="emph" presetSubtype="0" fill="hold" nodeType="withEffect">
                                  <p:stCondLst>
                                    <p:cond delay="0"/>
                                  </p:stCondLst>
                                  <p:childTnLst>
                                    <p:animRot by="-21600000">
                                      <p:cBhvr>
                                        <p:cTn id="661" dur="3000" fill="hold"/>
                                        <p:tgtEl>
                                          <p:spTgt spid="34"/>
                                        </p:tgtEl>
                                        <p:attrNameLst>
                                          <p:attrName>r</p:attrName>
                                        </p:attrNameLst>
                                      </p:cBhvr>
                                    </p:animRot>
                                  </p:childTnLst>
                                </p:cTn>
                              </p:par>
                              <p:par>
                                <p:cTn id="662" presetID="8" presetClass="emph" presetSubtype="0" fill="hold" nodeType="withEffect">
                                  <p:stCondLst>
                                    <p:cond delay="0"/>
                                  </p:stCondLst>
                                  <p:childTnLst>
                                    <p:animRot by="-21600000">
                                      <p:cBhvr>
                                        <p:cTn id="663" dur="3000" fill="hold"/>
                                        <p:tgtEl>
                                          <p:spTgt spid="39"/>
                                        </p:tgtEl>
                                        <p:attrNameLst>
                                          <p:attrName>r</p:attrName>
                                        </p:attrNameLst>
                                      </p:cBhvr>
                                    </p:animRot>
                                  </p:childTnLst>
                                </p:cTn>
                              </p:par>
                              <p:par>
                                <p:cTn id="664" presetID="8" presetClass="emph" presetSubtype="0" fill="hold" nodeType="withEffect">
                                  <p:stCondLst>
                                    <p:cond delay="0"/>
                                  </p:stCondLst>
                                  <p:childTnLst>
                                    <p:animRot by="-21600000">
                                      <p:cBhvr>
                                        <p:cTn id="665" dur="3000" fill="hold"/>
                                        <p:tgtEl>
                                          <p:spTgt spid="6"/>
                                        </p:tgtEl>
                                        <p:attrNameLst>
                                          <p:attrName>r</p:attrName>
                                        </p:attrNameLst>
                                      </p:cBhvr>
                                    </p:animRot>
                                  </p:childTnLst>
                                </p:cTn>
                              </p:par>
                              <p:par>
                                <p:cTn id="666" presetID="8" presetClass="emph" presetSubtype="0" fill="hold" nodeType="withEffect">
                                  <p:stCondLst>
                                    <p:cond delay="0"/>
                                  </p:stCondLst>
                                  <p:childTnLst>
                                    <p:animRot by="-21600000">
                                      <p:cBhvr>
                                        <p:cTn id="667" dur="3000" fill="hold"/>
                                        <p:tgtEl>
                                          <p:spTgt spid="15"/>
                                        </p:tgtEl>
                                        <p:attrNameLst>
                                          <p:attrName>r</p:attrName>
                                        </p:attrNameLst>
                                      </p:cBhvr>
                                    </p:animRot>
                                  </p:childTnLst>
                                </p:cTn>
                              </p:par>
                              <p:par>
                                <p:cTn id="668" presetID="8" presetClass="emph" presetSubtype="0" fill="hold" nodeType="withEffect">
                                  <p:stCondLst>
                                    <p:cond delay="0"/>
                                  </p:stCondLst>
                                  <p:childTnLst>
                                    <p:animRot by="-21600000">
                                      <p:cBhvr>
                                        <p:cTn id="669" dur="3000" fill="hold"/>
                                        <p:tgtEl>
                                          <p:spTgt spid="20"/>
                                        </p:tgtEl>
                                        <p:attrNameLst>
                                          <p:attrName>r</p:attrName>
                                        </p:attrNameLst>
                                      </p:cBhvr>
                                    </p:animRot>
                                  </p:childTnLst>
                                </p:cTn>
                              </p:par>
                              <p:par>
                                <p:cTn id="670" presetID="8" presetClass="emph" presetSubtype="0" fill="hold" nodeType="withEffect">
                                  <p:stCondLst>
                                    <p:cond delay="0"/>
                                  </p:stCondLst>
                                  <p:childTnLst>
                                    <p:animRot by="-21600000">
                                      <p:cBhvr>
                                        <p:cTn id="671" dur="3000" fill="hold"/>
                                        <p:tgtEl>
                                          <p:spTgt spid="25"/>
                                        </p:tgtEl>
                                        <p:attrNameLst>
                                          <p:attrName>r</p:attrName>
                                        </p:attrNameLst>
                                      </p:cBhvr>
                                    </p:animRot>
                                  </p:childTnLst>
                                </p:cTn>
                              </p:par>
                              <p:par>
                                <p:cTn id="672" presetID="8" presetClass="emph" presetSubtype="0" fill="hold" nodeType="withEffect">
                                  <p:stCondLst>
                                    <p:cond delay="0"/>
                                  </p:stCondLst>
                                  <p:childTnLst>
                                    <p:animRot by="21600000">
                                      <p:cBhvr>
                                        <p:cTn id="673" dur="3000" fill="hold"/>
                                        <p:tgtEl>
                                          <p:spTgt spid="7"/>
                                        </p:tgtEl>
                                        <p:attrNameLst>
                                          <p:attrName>r</p:attrName>
                                        </p:attrNameLst>
                                      </p:cBhvr>
                                    </p:animRot>
                                  </p:childTnLst>
                                </p:cTn>
                              </p:par>
                              <p:par>
                                <p:cTn id="674" presetID="8" presetClass="emph" presetSubtype="0" fill="hold" nodeType="withEffect">
                                  <p:stCondLst>
                                    <p:cond delay="0"/>
                                  </p:stCondLst>
                                  <p:childTnLst>
                                    <p:animRot by="21600000">
                                      <p:cBhvr>
                                        <p:cTn id="675" dur="3000" fill="hold"/>
                                        <p:tgtEl>
                                          <p:spTgt spid="30"/>
                                        </p:tgtEl>
                                        <p:attrNameLst>
                                          <p:attrName>r</p:attrName>
                                        </p:attrNameLst>
                                      </p:cBhvr>
                                    </p:animRot>
                                  </p:childTnLst>
                                </p:cTn>
                              </p:par>
                              <p:par>
                                <p:cTn id="676" presetID="8" presetClass="emph" presetSubtype="0" fill="hold" nodeType="withEffect">
                                  <p:stCondLst>
                                    <p:cond delay="0"/>
                                  </p:stCondLst>
                                  <p:childTnLst>
                                    <p:animRot by="21600000">
                                      <p:cBhvr>
                                        <p:cTn id="677" dur="3000" fill="hold"/>
                                        <p:tgtEl>
                                          <p:spTgt spid="35"/>
                                        </p:tgtEl>
                                        <p:attrNameLst>
                                          <p:attrName>r</p:attrName>
                                        </p:attrNameLst>
                                      </p:cBhvr>
                                    </p:animRot>
                                  </p:childTnLst>
                                </p:cTn>
                              </p:par>
                              <p:par>
                                <p:cTn id="678" presetID="8" presetClass="emph" presetSubtype="0" fill="hold" nodeType="withEffect">
                                  <p:stCondLst>
                                    <p:cond delay="0"/>
                                  </p:stCondLst>
                                  <p:childTnLst>
                                    <p:animRot by="21600000">
                                      <p:cBhvr>
                                        <p:cTn id="679" dur="3000" fill="hold"/>
                                        <p:tgtEl>
                                          <p:spTgt spid="40"/>
                                        </p:tgtEl>
                                        <p:attrNameLst>
                                          <p:attrName>r</p:attrName>
                                        </p:attrNameLst>
                                      </p:cBhvr>
                                    </p:animRot>
                                  </p:childTnLst>
                                </p:cTn>
                              </p:par>
                              <p:par>
                                <p:cTn id="680" presetID="8" presetClass="emph" presetSubtype="0" fill="hold" nodeType="withEffect">
                                  <p:stCondLst>
                                    <p:cond delay="0"/>
                                  </p:stCondLst>
                                  <p:childTnLst>
                                    <p:animRot by="21600000">
                                      <p:cBhvr>
                                        <p:cTn id="681" dur="3000" fill="hold"/>
                                        <p:tgtEl>
                                          <p:spTgt spid="8"/>
                                        </p:tgtEl>
                                        <p:attrNameLst>
                                          <p:attrName>r</p:attrName>
                                        </p:attrNameLst>
                                      </p:cBhvr>
                                    </p:animRot>
                                  </p:childTnLst>
                                </p:cTn>
                              </p:par>
                              <p:par>
                                <p:cTn id="682" presetID="8" presetClass="emph" presetSubtype="0" fill="hold" nodeType="withEffect">
                                  <p:stCondLst>
                                    <p:cond delay="0"/>
                                  </p:stCondLst>
                                  <p:childTnLst>
                                    <p:animRot by="21600000">
                                      <p:cBhvr>
                                        <p:cTn id="683" dur="3000" fill="hold"/>
                                        <p:tgtEl>
                                          <p:spTgt spid="16"/>
                                        </p:tgtEl>
                                        <p:attrNameLst>
                                          <p:attrName>r</p:attrName>
                                        </p:attrNameLst>
                                      </p:cBhvr>
                                    </p:animRot>
                                  </p:childTnLst>
                                </p:cTn>
                              </p:par>
                              <p:par>
                                <p:cTn id="684" presetID="8" presetClass="emph" presetSubtype="0" fill="hold" nodeType="withEffect">
                                  <p:stCondLst>
                                    <p:cond delay="0"/>
                                  </p:stCondLst>
                                  <p:childTnLst>
                                    <p:animRot by="21600000">
                                      <p:cBhvr>
                                        <p:cTn id="685" dur="3000" fill="hold"/>
                                        <p:tgtEl>
                                          <p:spTgt spid="21"/>
                                        </p:tgtEl>
                                        <p:attrNameLst>
                                          <p:attrName>r</p:attrName>
                                        </p:attrNameLst>
                                      </p:cBhvr>
                                    </p:animRot>
                                  </p:childTnLst>
                                </p:cTn>
                              </p:par>
                              <p:par>
                                <p:cTn id="686" presetID="8" presetClass="emph" presetSubtype="0" fill="hold" nodeType="withEffect">
                                  <p:stCondLst>
                                    <p:cond delay="0"/>
                                  </p:stCondLst>
                                  <p:childTnLst>
                                    <p:animRot by="21600000">
                                      <p:cBhvr>
                                        <p:cTn id="687" dur="3000" fill="hold"/>
                                        <p:tgtEl>
                                          <p:spTgt spid="26"/>
                                        </p:tgtEl>
                                        <p:attrNameLst>
                                          <p:attrName>r</p:attrName>
                                        </p:attrNameLst>
                                      </p:cBhvr>
                                    </p:animRot>
                                  </p:childTnLst>
                                </p:cTn>
                              </p:par>
                              <p:par>
                                <p:cTn id="688" presetID="8" presetClass="emph" presetSubtype="0" fill="hold" nodeType="withEffect">
                                  <p:stCondLst>
                                    <p:cond delay="0"/>
                                  </p:stCondLst>
                                  <p:childTnLst>
                                    <p:animRot by="-21600000">
                                      <p:cBhvr>
                                        <p:cTn id="689" dur="3000" fill="hold"/>
                                        <p:tgtEl>
                                          <p:spTgt spid="9"/>
                                        </p:tgtEl>
                                        <p:attrNameLst>
                                          <p:attrName>r</p:attrName>
                                        </p:attrNameLst>
                                      </p:cBhvr>
                                    </p:animRot>
                                  </p:childTnLst>
                                </p:cTn>
                              </p:par>
                              <p:par>
                                <p:cTn id="690" presetID="8" presetClass="emph" presetSubtype="0" fill="hold" nodeType="withEffect">
                                  <p:stCondLst>
                                    <p:cond delay="0"/>
                                  </p:stCondLst>
                                  <p:childTnLst>
                                    <p:animRot by="-21600000">
                                      <p:cBhvr>
                                        <p:cTn id="691" dur="3000" fill="hold"/>
                                        <p:tgtEl>
                                          <p:spTgt spid="31"/>
                                        </p:tgtEl>
                                        <p:attrNameLst>
                                          <p:attrName>r</p:attrName>
                                        </p:attrNameLst>
                                      </p:cBhvr>
                                    </p:animRot>
                                  </p:childTnLst>
                                </p:cTn>
                              </p:par>
                              <p:par>
                                <p:cTn id="692" presetID="8" presetClass="emph" presetSubtype="0" fill="hold" nodeType="withEffect">
                                  <p:stCondLst>
                                    <p:cond delay="0"/>
                                  </p:stCondLst>
                                  <p:childTnLst>
                                    <p:animRot by="-21600000">
                                      <p:cBhvr>
                                        <p:cTn id="693" dur="3000" fill="hold"/>
                                        <p:tgtEl>
                                          <p:spTgt spid="36"/>
                                        </p:tgtEl>
                                        <p:attrNameLst>
                                          <p:attrName>r</p:attrName>
                                        </p:attrNameLst>
                                      </p:cBhvr>
                                    </p:animRot>
                                  </p:childTnLst>
                                </p:cTn>
                              </p:par>
                              <p:par>
                                <p:cTn id="694" presetID="8" presetClass="emph" presetSubtype="0" fill="hold" nodeType="withEffect">
                                  <p:stCondLst>
                                    <p:cond delay="0"/>
                                  </p:stCondLst>
                                  <p:childTnLst>
                                    <p:animRot by="-21600000">
                                      <p:cBhvr>
                                        <p:cTn id="695" dur="3000" fill="hold"/>
                                        <p:tgtEl>
                                          <p:spTgt spid="41"/>
                                        </p:tgtEl>
                                        <p:attrNameLst>
                                          <p:attrName>r</p:attrName>
                                        </p:attrNameLst>
                                      </p:cBhvr>
                                    </p:animRot>
                                  </p:childTnLst>
                                </p:cTn>
                              </p:par>
                              <p:par>
                                <p:cTn id="696" presetID="8" presetClass="emph" presetSubtype="0" fill="hold" nodeType="withEffect">
                                  <p:stCondLst>
                                    <p:cond delay="0"/>
                                  </p:stCondLst>
                                  <p:childTnLst>
                                    <p:animRot by="-21600000">
                                      <p:cBhvr>
                                        <p:cTn id="697" dur="3000" fill="hold"/>
                                        <p:tgtEl>
                                          <p:spTgt spid="10"/>
                                        </p:tgtEl>
                                        <p:attrNameLst>
                                          <p:attrName>r</p:attrName>
                                        </p:attrNameLst>
                                      </p:cBhvr>
                                    </p:animRot>
                                  </p:childTnLst>
                                </p:cTn>
                              </p:par>
                              <p:par>
                                <p:cTn id="698" presetID="8" presetClass="emph" presetSubtype="0" fill="hold" nodeType="withEffect">
                                  <p:stCondLst>
                                    <p:cond delay="0"/>
                                  </p:stCondLst>
                                  <p:childTnLst>
                                    <p:animRot by="-21600000">
                                      <p:cBhvr>
                                        <p:cTn id="699" dur="3000" fill="hold"/>
                                        <p:tgtEl>
                                          <p:spTgt spid="17"/>
                                        </p:tgtEl>
                                        <p:attrNameLst>
                                          <p:attrName>r</p:attrName>
                                        </p:attrNameLst>
                                      </p:cBhvr>
                                    </p:animRot>
                                  </p:childTnLst>
                                </p:cTn>
                              </p:par>
                              <p:par>
                                <p:cTn id="700" presetID="8" presetClass="emph" presetSubtype="0" fill="hold" nodeType="withEffect">
                                  <p:stCondLst>
                                    <p:cond delay="0"/>
                                  </p:stCondLst>
                                  <p:childTnLst>
                                    <p:animRot by="-21600000">
                                      <p:cBhvr>
                                        <p:cTn id="701" dur="3000" fill="hold"/>
                                        <p:tgtEl>
                                          <p:spTgt spid="22"/>
                                        </p:tgtEl>
                                        <p:attrNameLst>
                                          <p:attrName>r</p:attrName>
                                        </p:attrNameLst>
                                      </p:cBhvr>
                                    </p:animRot>
                                  </p:childTnLst>
                                </p:cTn>
                              </p:par>
                              <p:par>
                                <p:cTn id="702" presetID="8" presetClass="emph" presetSubtype="0" fill="hold" nodeType="withEffect">
                                  <p:stCondLst>
                                    <p:cond delay="0"/>
                                  </p:stCondLst>
                                  <p:childTnLst>
                                    <p:animRot by="-21600000">
                                      <p:cBhvr>
                                        <p:cTn id="703" dur="3000" fill="hold"/>
                                        <p:tgtEl>
                                          <p:spTgt spid="27"/>
                                        </p:tgtEl>
                                        <p:attrNameLst>
                                          <p:attrName>r</p:attrName>
                                        </p:attrNameLst>
                                      </p:cBhvr>
                                    </p:animRot>
                                  </p:childTnLst>
                                </p:cTn>
                              </p:par>
                              <p:par>
                                <p:cTn id="704" presetID="8" presetClass="emph" presetSubtype="0" fill="hold" nodeType="withEffect">
                                  <p:stCondLst>
                                    <p:cond delay="0"/>
                                  </p:stCondLst>
                                  <p:childTnLst>
                                    <p:animRot by="21600000">
                                      <p:cBhvr>
                                        <p:cTn id="705" dur="3000" fill="hold"/>
                                        <p:tgtEl>
                                          <p:spTgt spid="11"/>
                                        </p:tgtEl>
                                        <p:attrNameLst>
                                          <p:attrName>r</p:attrName>
                                        </p:attrNameLst>
                                      </p:cBhvr>
                                    </p:animRot>
                                  </p:childTnLst>
                                </p:cTn>
                              </p:par>
                              <p:par>
                                <p:cTn id="706" presetID="8" presetClass="emph" presetSubtype="0" fill="hold" nodeType="withEffect">
                                  <p:stCondLst>
                                    <p:cond delay="0"/>
                                  </p:stCondLst>
                                  <p:childTnLst>
                                    <p:animRot by="21600000">
                                      <p:cBhvr>
                                        <p:cTn id="707" dur="3000" fill="hold"/>
                                        <p:tgtEl>
                                          <p:spTgt spid="32"/>
                                        </p:tgtEl>
                                        <p:attrNameLst>
                                          <p:attrName>r</p:attrName>
                                        </p:attrNameLst>
                                      </p:cBhvr>
                                    </p:animRot>
                                  </p:childTnLst>
                                </p:cTn>
                              </p:par>
                              <p:par>
                                <p:cTn id="708" presetID="8" presetClass="emph" presetSubtype="0" fill="hold" nodeType="withEffect">
                                  <p:stCondLst>
                                    <p:cond delay="0"/>
                                  </p:stCondLst>
                                  <p:childTnLst>
                                    <p:animRot by="21600000">
                                      <p:cBhvr>
                                        <p:cTn id="709" dur="3000" fill="hold"/>
                                        <p:tgtEl>
                                          <p:spTgt spid="37"/>
                                        </p:tgtEl>
                                        <p:attrNameLst>
                                          <p:attrName>r</p:attrName>
                                        </p:attrNameLst>
                                      </p:cBhvr>
                                    </p:animRot>
                                  </p:childTnLst>
                                </p:cTn>
                              </p:par>
                              <p:par>
                                <p:cTn id="710" presetID="8" presetClass="emph" presetSubtype="0" fill="hold" nodeType="withEffect">
                                  <p:stCondLst>
                                    <p:cond delay="0"/>
                                  </p:stCondLst>
                                  <p:childTnLst>
                                    <p:animRot by="21600000">
                                      <p:cBhvr>
                                        <p:cTn id="711" dur="3000" fill="hold"/>
                                        <p:tgtEl>
                                          <p:spTgt spid="42"/>
                                        </p:tgtEl>
                                        <p:attrNameLst>
                                          <p:attrName>r</p:attrName>
                                        </p:attrNameLst>
                                      </p:cBhvr>
                                    </p:animRot>
                                  </p:childTnLst>
                                </p:cTn>
                              </p:par>
                              <p:par>
                                <p:cTn id="712" presetID="8" presetClass="emph" presetSubtype="0" fill="hold" nodeType="withEffect">
                                  <p:stCondLst>
                                    <p:cond delay="0"/>
                                  </p:stCondLst>
                                  <p:childTnLst>
                                    <p:animRot by="21600000">
                                      <p:cBhvr>
                                        <p:cTn id="713" dur="3000" fill="hold"/>
                                        <p:tgtEl>
                                          <p:spTgt spid="12"/>
                                        </p:tgtEl>
                                        <p:attrNameLst>
                                          <p:attrName>r</p:attrName>
                                        </p:attrNameLst>
                                      </p:cBhvr>
                                    </p:animRot>
                                  </p:childTnLst>
                                </p:cTn>
                              </p:par>
                              <p:par>
                                <p:cTn id="714" presetID="8" presetClass="emph" presetSubtype="0" fill="hold" nodeType="withEffect">
                                  <p:stCondLst>
                                    <p:cond delay="0"/>
                                  </p:stCondLst>
                                  <p:childTnLst>
                                    <p:animRot by="21600000">
                                      <p:cBhvr>
                                        <p:cTn id="715" dur="3000" fill="hold"/>
                                        <p:tgtEl>
                                          <p:spTgt spid="18"/>
                                        </p:tgtEl>
                                        <p:attrNameLst>
                                          <p:attrName>r</p:attrName>
                                        </p:attrNameLst>
                                      </p:cBhvr>
                                    </p:animRot>
                                  </p:childTnLst>
                                </p:cTn>
                              </p:par>
                              <p:par>
                                <p:cTn id="716" presetID="8" presetClass="emph" presetSubtype="0" fill="hold" nodeType="withEffect">
                                  <p:stCondLst>
                                    <p:cond delay="0"/>
                                  </p:stCondLst>
                                  <p:childTnLst>
                                    <p:animRot by="21600000">
                                      <p:cBhvr>
                                        <p:cTn id="717" dur="3000" fill="hold"/>
                                        <p:tgtEl>
                                          <p:spTgt spid="23"/>
                                        </p:tgtEl>
                                        <p:attrNameLst>
                                          <p:attrName>r</p:attrName>
                                        </p:attrNameLst>
                                      </p:cBhvr>
                                    </p:animRot>
                                  </p:childTnLst>
                                </p:cTn>
                              </p:par>
                              <p:par>
                                <p:cTn id="718" presetID="8" presetClass="emph" presetSubtype="0" fill="hold" nodeType="withEffect">
                                  <p:stCondLst>
                                    <p:cond delay="0"/>
                                  </p:stCondLst>
                                  <p:childTnLst>
                                    <p:animRot by="21600000">
                                      <p:cBhvr>
                                        <p:cTn id="719" dur="3000" fill="hold"/>
                                        <p:tgtEl>
                                          <p:spTgt spid="28"/>
                                        </p:tgtEl>
                                        <p:attrNameLst>
                                          <p:attrName>r</p:attrName>
                                        </p:attrNameLst>
                                      </p:cBhvr>
                                    </p:animRot>
                                  </p:childTnLst>
                                </p:cTn>
                              </p:par>
                              <p:par>
                                <p:cTn id="720" presetID="8" presetClass="emph" presetSubtype="0" fill="hold" nodeType="withEffect">
                                  <p:stCondLst>
                                    <p:cond delay="0"/>
                                  </p:stCondLst>
                                  <p:childTnLst>
                                    <p:animRot by="-21600000">
                                      <p:cBhvr>
                                        <p:cTn id="721" dur="3000" fill="hold"/>
                                        <p:tgtEl>
                                          <p:spTgt spid="13"/>
                                        </p:tgtEl>
                                        <p:attrNameLst>
                                          <p:attrName>r</p:attrName>
                                        </p:attrNameLst>
                                      </p:cBhvr>
                                    </p:animRot>
                                  </p:childTnLst>
                                </p:cTn>
                              </p:par>
                              <p:par>
                                <p:cTn id="722" presetID="8" presetClass="emph" presetSubtype="0" fill="hold" nodeType="withEffect">
                                  <p:stCondLst>
                                    <p:cond delay="0"/>
                                  </p:stCondLst>
                                  <p:childTnLst>
                                    <p:animRot by="-21600000">
                                      <p:cBhvr>
                                        <p:cTn id="723" dur="3000" fill="hold"/>
                                        <p:tgtEl>
                                          <p:spTgt spid="33"/>
                                        </p:tgtEl>
                                        <p:attrNameLst>
                                          <p:attrName>r</p:attrName>
                                        </p:attrNameLst>
                                      </p:cBhvr>
                                    </p:animRot>
                                  </p:childTnLst>
                                </p:cTn>
                              </p:par>
                              <p:par>
                                <p:cTn id="724" presetID="8" presetClass="emph" presetSubtype="0" fill="hold" nodeType="withEffect">
                                  <p:stCondLst>
                                    <p:cond delay="0"/>
                                  </p:stCondLst>
                                  <p:childTnLst>
                                    <p:animRot by="-21600000">
                                      <p:cBhvr>
                                        <p:cTn id="725" dur="3000" fill="hold"/>
                                        <p:tgtEl>
                                          <p:spTgt spid="38"/>
                                        </p:tgtEl>
                                        <p:attrNameLst>
                                          <p:attrName>r</p:attrName>
                                        </p:attrNameLst>
                                      </p:cBhvr>
                                    </p:animRot>
                                  </p:childTnLst>
                                </p:cTn>
                              </p:par>
                              <p:par>
                                <p:cTn id="726" presetID="8" presetClass="emph" presetSubtype="0" fill="hold" nodeType="withEffect">
                                  <p:stCondLst>
                                    <p:cond delay="0"/>
                                  </p:stCondLst>
                                  <p:childTnLst>
                                    <p:animRot by="-21600000">
                                      <p:cBhvr>
                                        <p:cTn id="727" dur="3000" fill="hold"/>
                                        <p:tgtEl>
                                          <p:spTgt spid="43"/>
                                        </p:tgtEl>
                                        <p:attrNameLst>
                                          <p:attrName>r</p:attrName>
                                        </p:attrNameLst>
                                      </p:cBhvr>
                                    </p:animRot>
                                  </p:childTnLst>
                                </p:cTn>
                              </p:par>
                              <p:par>
                                <p:cTn id="728" presetID="23" presetClass="entr" presetSubtype="288" fill="hold" nodeType="withEffect">
                                  <p:stCondLst>
                                    <p:cond delay="0"/>
                                  </p:stCondLst>
                                  <p:childTnLst>
                                    <p:set>
                                      <p:cBhvr>
                                        <p:cTn id="729" dur="1" fill="hold">
                                          <p:stCondLst>
                                            <p:cond delay="0"/>
                                          </p:stCondLst>
                                        </p:cTn>
                                        <p:tgtEl>
                                          <p:spTgt spid="2"/>
                                        </p:tgtEl>
                                        <p:attrNameLst>
                                          <p:attrName>style.visibility</p:attrName>
                                        </p:attrNameLst>
                                      </p:cBhvr>
                                      <p:to>
                                        <p:strVal val="visible"/>
                                      </p:to>
                                    </p:set>
                                    <p:anim calcmode="lin" valueType="num">
                                      <p:cBhvr>
                                        <p:cTn id="730" dur="3000" fill="hold"/>
                                        <p:tgtEl>
                                          <p:spTgt spid="2"/>
                                        </p:tgtEl>
                                        <p:attrNameLst>
                                          <p:attrName>ppt_w</p:attrName>
                                        </p:attrNameLst>
                                      </p:cBhvr>
                                      <p:tavLst>
                                        <p:tav tm="0">
                                          <p:val>
                                            <p:strVal val="4/3*#ppt_w"/>
                                          </p:val>
                                        </p:tav>
                                        <p:tav tm="100000">
                                          <p:val>
                                            <p:strVal val="#ppt_w"/>
                                          </p:val>
                                        </p:tav>
                                      </p:tavLst>
                                    </p:anim>
                                    <p:anim calcmode="lin" valueType="num">
                                      <p:cBhvr>
                                        <p:cTn id="731" dur="3000" fill="hold"/>
                                        <p:tgtEl>
                                          <p:spTgt spid="2"/>
                                        </p:tgtEl>
                                        <p:attrNameLst>
                                          <p:attrName>ppt_h</p:attrName>
                                        </p:attrNameLst>
                                      </p:cBhvr>
                                      <p:tavLst>
                                        <p:tav tm="0">
                                          <p:val>
                                            <p:strVal val="4/3*#ppt_h"/>
                                          </p:val>
                                        </p:tav>
                                        <p:tav tm="100000">
                                          <p:val>
                                            <p:strVal val="#ppt_h"/>
                                          </p:val>
                                        </p:tav>
                                      </p:tavLst>
                                    </p:anim>
                                  </p:childTnLst>
                                </p:cTn>
                              </p:par>
                              <p:par>
                                <p:cTn id="732" presetID="16" presetClass="entr" presetSubtype="42" fill="hold" nodeType="withEffect">
                                  <p:stCondLst>
                                    <p:cond delay="0"/>
                                  </p:stCondLst>
                                  <p:childTnLst>
                                    <p:set>
                                      <p:cBhvr>
                                        <p:cTn id="733" dur="1" fill="hold">
                                          <p:stCondLst>
                                            <p:cond delay="0"/>
                                          </p:stCondLst>
                                        </p:cTn>
                                        <p:tgtEl>
                                          <p:spTgt spid="2"/>
                                        </p:tgtEl>
                                        <p:attrNameLst>
                                          <p:attrName>style.visibility</p:attrName>
                                        </p:attrNameLst>
                                      </p:cBhvr>
                                      <p:to>
                                        <p:strVal val="visible"/>
                                      </p:to>
                                    </p:set>
                                    <p:animEffect transition="in" filter="barn(outHorizontal)">
                                      <p:cBhvr>
                                        <p:cTn id="734" dur="3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P spid="4" grpId="2" animBg="1"/>
      <p:bldP spid="4" grpId="3" animBg="1"/>
      <p:bldP spid="4" grpId="4" animBg="1"/>
      <p:bldP spid="4" grpId="5" animBg="1"/>
      <p:bldP spid="5" grpId="0" animBg="1"/>
      <p:bldP spid="5" grpId="1" animBg="1"/>
      <p:bldP spid="5" grpId="2" animBg="1"/>
      <p:bldP spid="6" grpId="0" animBg="1"/>
      <p:bldP spid="6" grpId="1" animBg="1"/>
      <p:bldP spid="6" grpId="2" animBg="1"/>
      <p:bldP spid="7" grpId="0" animBg="1"/>
      <p:bldP spid="7" grpId="1" animBg="1"/>
      <p:bldP spid="7" grpId="2" animBg="1"/>
      <p:bldP spid="8" grpId="0" animBg="1"/>
      <p:bldP spid="8" grpId="1" animBg="1"/>
      <p:bldP spid="8" grpId="2" animBg="1"/>
      <p:bldP spid="9" grpId="0" animBg="1"/>
      <p:bldP spid="9" grpId="1" animBg="1"/>
      <p:bldP spid="9" grpId="2" animBg="1"/>
      <p:bldP spid="10" grpId="0" animBg="1"/>
      <p:bldP spid="10" grpId="1" animBg="1"/>
      <p:bldP spid="10" grpId="2" animBg="1"/>
      <p:bldP spid="11" grpId="0" animBg="1"/>
      <p:bldP spid="11" grpId="1" animBg="1"/>
      <p:bldP spid="11" grpId="2" animBg="1"/>
      <p:bldP spid="12" grpId="0" animBg="1"/>
      <p:bldP spid="12" grpId="1" animBg="1"/>
      <p:bldP spid="12" grpId="2" animBg="1"/>
      <p:bldP spid="13" grpId="0" animBg="1"/>
      <p:bldP spid="13" grpId="1" animBg="1"/>
      <p:bldP spid="13" grpId="2" animBg="1"/>
      <p:bldP spid="14" grpId="0" animBg="1"/>
      <p:bldP spid="14" grpId="1" animBg="1"/>
      <p:bldP spid="14" grpId="2" animBg="1"/>
      <p:bldP spid="15" grpId="0" animBg="1"/>
      <p:bldP spid="15" grpId="1" animBg="1"/>
      <p:bldP spid="15" grpId="2" animBg="1"/>
      <p:bldP spid="16" grpId="0" animBg="1"/>
      <p:bldP spid="16" grpId="1" animBg="1"/>
      <p:bldP spid="16" grpId="2" animBg="1"/>
      <p:bldP spid="17" grpId="0" animBg="1"/>
      <p:bldP spid="17" grpId="1" animBg="1"/>
      <p:bldP spid="17" grpId="2" animBg="1"/>
      <p:bldP spid="18" grpId="0" animBg="1"/>
      <p:bldP spid="18" grpId="1" animBg="1"/>
      <p:bldP spid="18" grpId="2" animBg="1"/>
      <p:bldP spid="19" grpId="0" animBg="1"/>
      <p:bldP spid="19" grpId="1" animBg="1"/>
      <p:bldP spid="19" grpId="2" animBg="1"/>
      <p:bldP spid="20" grpId="0" animBg="1"/>
      <p:bldP spid="20" grpId="1" animBg="1"/>
      <p:bldP spid="20" grpId="2" animBg="1"/>
      <p:bldP spid="21" grpId="0" animBg="1"/>
      <p:bldP spid="21" grpId="1" animBg="1"/>
      <p:bldP spid="21" grpId="2" animBg="1"/>
      <p:bldP spid="22" grpId="0" animBg="1"/>
      <p:bldP spid="22" grpId="1" animBg="1"/>
      <p:bldP spid="22" grpId="2" animBg="1"/>
      <p:bldP spid="23" grpId="0" animBg="1"/>
      <p:bldP spid="23" grpId="1" animBg="1"/>
      <p:bldP spid="23" grpId="2" animBg="1"/>
      <p:bldP spid="24" grpId="0" animBg="1"/>
      <p:bldP spid="24" grpId="1" animBg="1"/>
      <p:bldP spid="24" grpId="2" animBg="1"/>
      <p:bldP spid="25" grpId="0" animBg="1"/>
      <p:bldP spid="25" grpId="1" animBg="1"/>
      <p:bldP spid="25" grpId="2" animBg="1"/>
      <p:bldP spid="26" grpId="0" animBg="1"/>
      <p:bldP spid="26" grpId="1" animBg="1"/>
      <p:bldP spid="26" grpId="2" animBg="1"/>
      <p:bldP spid="27" grpId="0" animBg="1"/>
      <p:bldP spid="27" grpId="1" animBg="1"/>
      <p:bldP spid="27" grpId="2" animBg="1"/>
      <p:bldP spid="28" grpId="0" animBg="1"/>
      <p:bldP spid="28" grpId="1" animBg="1"/>
      <p:bldP spid="28" grpId="2" animBg="1"/>
      <p:bldP spid="29" grpId="0" animBg="1"/>
      <p:bldP spid="29" grpId="1" animBg="1"/>
      <p:bldP spid="29" grpId="2" animBg="1"/>
      <p:bldP spid="30" grpId="0" animBg="1"/>
      <p:bldP spid="30" grpId="1" animBg="1"/>
      <p:bldP spid="30" grpId="2" animBg="1"/>
      <p:bldP spid="31" grpId="0" animBg="1"/>
      <p:bldP spid="31" grpId="1" animBg="1"/>
      <p:bldP spid="31" grpId="2" animBg="1"/>
      <p:bldP spid="32" grpId="0" animBg="1"/>
      <p:bldP spid="32" grpId="1" animBg="1"/>
      <p:bldP spid="32" grpId="2" animBg="1"/>
      <p:bldP spid="33" grpId="0" animBg="1"/>
      <p:bldP spid="33" grpId="1" animBg="1"/>
      <p:bldP spid="33" grpId="2" animBg="1"/>
      <p:bldP spid="34" grpId="0" animBg="1"/>
      <p:bldP spid="34" grpId="1" animBg="1"/>
      <p:bldP spid="34" grpId="2" animBg="1"/>
      <p:bldP spid="35" grpId="0" animBg="1"/>
      <p:bldP spid="35" grpId="1" animBg="1"/>
      <p:bldP spid="35" grpId="2" animBg="1"/>
      <p:bldP spid="36" grpId="0" animBg="1"/>
      <p:bldP spid="36" grpId="1" animBg="1"/>
      <p:bldP spid="36" grpId="2" animBg="1"/>
      <p:bldP spid="37" grpId="0" animBg="1"/>
      <p:bldP spid="37" grpId="1" animBg="1"/>
      <p:bldP spid="37" grpId="2" animBg="1"/>
      <p:bldP spid="38" grpId="0" animBg="1"/>
      <p:bldP spid="38" grpId="1" animBg="1"/>
      <p:bldP spid="38" grpId="2" animBg="1"/>
      <p:bldP spid="39" grpId="0" animBg="1"/>
      <p:bldP spid="39" grpId="1" animBg="1"/>
      <p:bldP spid="39" grpId="2" animBg="1"/>
      <p:bldP spid="40" grpId="0" animBg="1"/>
      <p:bldP spid="40" grpId="1" animBg="1"/>
      <p:bldP spid="40" grpId="2" animBg="1"/>
      <p:bldP spid="41" grpId="0" animBg="1"/>
      <p:bldP spid="41" grpId="1" animBg="1"/>
      <p:bldP spid="41" grpId="2" animBg="1"/>
      <p:bldP spid="42" grpId="0" animBg="1"/>
      <p:bldP spid="42" grpId="1" animBg="1"/>
      <p:bldP spid="42" grpId="2" animBg="1"/>
      <p:bldP spid="43" grpId="0" animBg="1"/>
      <p:bldP spid="43" grpId="1" animBg="1"/>
      <p:bldP spid="43" grpId="2" animBg="1"/>
      <p:bldP spid="44" grpId="0" animBg="1"/>
    </p:bldLst>
  </p:timing>
</p:sld>
</file>

<file path=ppt/slides/slide30.xml><?xml version="1.0" encoding="utf-8"?>
<p:sld xmlns:a="http://schemas.openxmlformats.org/drawingml/2006/main" xmlns:r="http://schemas.openxmlformats.org/officeDocument/2006/relationships" xmlns:p="http://schemas.openxmlformats.org/presentationml/2006/main">
  <p:cSld>
    <p:bg>
      <p:bgPr>
        <a:gradFill>
          <a:gsLst>
            <a:gs pos="30000">
              <a:srgbClr val="FFC000"/>
            </a:gs>
            <a:gs pos="50000">
              <a:srgbClr val="FF6600">
                <a:shade val="67500"/>
                <a:satMod val="115000"/>
              </a:srgbClr>
            </a:gs>
            <a:gs pos="100000">
              <a:srgbClr val="FF6600">
                <a:shade val="100000"/>
                <a:satMod val="115000"/>
              </a:srgbClr>
            </a:gs>
          </a:gsLst>
          <a:lin ang="0" scaled="1"/>
        </a:gradFill>
        <a:effectLst/>
      </p:bgPr>
    </p:bg>
    <p:spTree>
      <p:nvGrpSpPr>
        <p:cNvPr id="1" name=""/>
        <p:cNvGrpSpPr/>
        <p:nvPr/>
      </p:nvGrpSpPr>
      <p:grpSpPr>
        <a:xfrm>
          <a:off x="0" y="0"/>
          <a:ext cx="0" cy="0"/>
          <a:chOff x="0" y="0"/>
          <a:chExt cx="0" cy="0"/>
        </a:xfrm>
      </p:grpSpPr>
      <p:pic>
        <p:nvPicPr>
          <p:cNvPr id="2" name="1 Imagen" descr="flower-wallpaper-1366x768 (1).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4" name="Picture 2" descr="http://4.bp.blogspot.com/_buC1i5vVDJ4/TFCHBkj7uzI/AAAAAAAADNY/Z1DGDRx2Fs4/s1600/curva%2520sin%2520fondo%2520blanca+copia+3.png"/>
          <p:cNvPicPr>
            <a:picLocks noChangeAspect="1" noChangeArrowheads="1"/>
          </p:cNvPicPr>
          <p:nvPr/>
        </p:nvPicPr>
        <p:blipFill>
          <a:blip r:embed="rId3" cstate="print">
            <a:duotone>
              <a:schemeClr val="bg2">
                <a:shade val="45000"/>
                <a:satMod val="135000"/>
              </a:schemeClr>
              <a:prstClr val="white"/>
            </a:duotone>
            <a:lum contrast="20000"/>
          </a:blip>
          <a:srcRect/>
          <a:stretch>
            <a:fillRect/>
          </a:stretch>
        </p:blipFill>
        <p:spPr bwMode="auto">
          <a:xfrm>
            <a:off x="2571736" y="0"/>
            <a:ext cx="2000264" cy="1714512"/>
          </a:xfrm>
          <a:prstGeom prst="rect">
            <a:avLst/>
          </a:prstGeom>
          <a:noFill/>
          <a:effectLst>
            <a:reflection blurRad="6350" stA="50000" endA="295" endPos="92000" dist="101600" dir="5400000" sy="-100000" algn="bl" rotWithShape="0"/>
          </a:effectLst>
        </p:spPr>
      </p:pic>
      <p:pic>
        <p:nvPicPr>
          <p:cNvPr id="5" name="Picture 2" descr="http://4.bp.blogspot.com/_buC1i5vVDJ4/TFCHBkj7uzI/AAAAAAAADNY/Z1DGDRx2Fs4/s1600/curva%2520sin%2520fondo%2520blanca+copia+3.png"/>
          <p:cNvPicPr>
            <a:picLocks noChangeAspect="1" noChangeArrowheads="1"/>
          </p:cNvPicPr>
          <p:nvPr/>
        </p:nvPicPr>
        <p:blipFill>
          <a:blip r:embed="rId3" cstate="print">
            <a:duotone>
              <a:schemeClr val="bg2">
                <a:shade val="45000"/>
                <a:satMod val="135000"/>
              </a:schemeClr>
              <a:prstClr val="white"/>
            </a:duotone>
            <a:lum contrast="20000"/>
          </a:blip>
          <a:srcRect/>
          <a:stretch>
            <a:fillRect/>
          </a:stretch>
        </p:blipFill>
        <p:spPr bwMode="auto">
          <a:xfrm flipH="1">
            <a:off x="4572000" y="0"/>
            <a:ext cx="2000264" cy="1714512"/>
          </a:xfrm>
          <a:prstGeom prst="rect">
            <a:avLst/>
          </a:prstGeom>
          <a:noFill/>
          <a:effectLst>
            <a:reflection blurRad="6350" stA="50000" endA="295" endPos="92000" dist="101600" dir="5400000" sy="-100000" algn="bl" rotWithShape="0"/>
          </a:effectLst>
        </p:spPr>
      </p:pic>
      <p:pic>
        <p:nvPicPr>
          <p:cNvPr id="6" name="Picture 2" descr="http://4.bp.blogspot.com/_buC1i5vVDJ4/TFCHBkj7uzI/AAAAAAAADNY/Z1DGDRx2Fs4/s1600/curva%2520sin%2520fondo%2520blanca+copia+3.png"/>
          <p:cNvPicPr>
            <a:picLocks noChangeAspect="1" noChangeArrowheads="1"/>
          </p:cNvPicPr>
          <p:nvPr/>
        </p:nvPicPr>
        <p:blipFill>
          <a:blip r:embed="rId3" cstate="print">
            <a:duotone>
              <a:schemeClr val="bg2">
                <a:shade val="45000"/>
                <a:satMod val="135000"/>
              </a:schemeClr>
              <a:prstClr val="white"/>
            </a:duotone>
            <a:lum contrast="20000"/>
          </a:blip>
          <a:srcRect/>
          <a:stretch>
            <a:fillRect/>
          </a:stretch>
        </p:blipFill>
        <p:spPr bwMode="auto">
          <a:xfrm>
            <a:off x="2571736" y="357172"/>
            <a:ext cx="2000264" cy="1714512"/>
          </a:xfrm>
          <a:prstGeom prst="rect">
            <a:avLst/>
          </a:prstGeom>
          <a:noFill/>
          <a:effectLst>
            <a:reflection blurRad="6350" stA="50000" endA="295" endPos="92000" dist="101600" dir="5400000" sy="-100000" algn="bl" rotWithShape="0"/>
          </a:effectLst>
        </p:spPr>
      </p:pic>
      <p:pic>
        <p:nvPicPr>
          <p:cNvPr id="7" name="Picture 2" descr="http://4.bp.blogspot.com/_buC1i5vVDJ4/TFCHBkj7uzI/AAAAAAAADNY/Z1DGDRx2Fs4/s1600/curva%2520sin%2520fondo%2520blanca+copia+3.png"/>
          <p:cNvPicPr>
            <a:picLocks noChangeAspect="1" noChangeArrowheads="1"/>
          </p:cNvPicPr>
          <p:nvPr/>
        </p:nvPicPr>
        <p:blipFill>
          <a:blip r:embed="rId3" cstate="print">
            <a:duotone>
              <a:schemeClr val="bg2">
                <a:shade val="45000"/>
                <a:satMod val="135000"/>
              </a:schemeClr>
              <a:prstClr val="white"/>
            </a:duotone>
            <a:lum contrast="20000"/>
          </a:blip>
          <a:srcRect/>
          <a:stretch>
            <a:fillRect/>
          </a:stretch>
        </p:blipFill>
        <p:spPr bwMode="auto">
          <a:xfrm flipH="1">
            <a:off x="4572000" y="357172"/>
            <a:ext cx="2000264" cy="1714512"/>
          </a:xfrm>
          <a:prstGeom prst="rect">
            <a:avLst/>
          </a:prstGeom>
          <a:noFill/>
          <a:effectLst>
            <a:reflection blurRad="6350" stA="50000" endA="295" endPos="92000" dist="101600" dir="5400000" sy="-100000" algn="bl" rotWithShape="0"/>
          </a:effectLst>
        </p:spPr>
      </p:pic>
      <p:pic>
        <p:nvPicPr>
          <p:cNvPr id="8" name="Picture 2" descr="http://4.bp.blogspot.com/_buC1i5vVDJ4/TFCHBkj7uzI/AAAAAAAADNY/Z1DGDRx2Fs4/s1600/curva%2520sin%2520fondo%2520blanca+copia+3.png"/>
          <p:cNvPicPr>
            <a:picLocks noChangeAspect="1" noChangeArrowheads="1"/>
          </p:cNvPicPr>
          <p:nvPr/>
        </p:nvPicPr>
        <p:blipFill>
          <a:blip r:embed="rId3" cstate="print">
            <a:duotone>
              <a:schemeClr val="bg2">
                <a:shade val="45000"/>
                <a:satMod val="135000"/>
              </a:schemeClr>
              <a:prstClr val="white"/>
            </a:duotone>
            <a:lum contrast="20000"/>
          </a:blip>
          <a:srcRect/>
          <a:stretch>
            <a:fillRect/>
          </a:stretch>
        </p:blipFill>
        <p:spPr bwMode="auto">
          <a:xfrm>
            <a:off x="2571736" y="642942"/>
            <a:ext cx="2000264" cy="1714512"/>
          </a:xfrm>
          <a:prstGeom prst="rect">
            <a:avLst/>
          </a:prstGeom>
          <a:noFill/>
          <a:effectLst>
            <a:reflection blurRad="6350" stA="50000" endA="295" endPos="92000" dist="101600" dir="5400000" sy="-100000" algn="bl" rotWithShape="0"/>
          </a:effectLst>
        </p:spPr>
      </p:pic>
      <p:pic>
        <p:nvPicPr>
          <p:cNvPr id="9" name="Picture 2" descr="http://4.bp.blogspot.com/_buC1i5vVDJ4/TFCHBkj7uzI/AAAAAAAADNY/Z1DGDRx2Fs4/s1600/curva%2520sin%2520fondo%2520blanca+copia+3.png"/>
          <p:cNvPicPr>
            <a:picLocks noChangeAspect="1" noChangeArrowheads="1"/>
          </p:cNvPicPr>
          <p:nvPr/>
        </p:nvPicPr>
        <p:blipFill>
          <a:blip r:embed="rId3" cstate="print">
            <a:duotone>
              <a:schemeClr val="bg2">
                <a:shade val="45000"/>
                <a:satMod val="135000"/>
              </a:schemeClr>
              <a:prstClr val="white"/>
            </a:duotone>
            <a:lum contrast="20000"/>
          </a:blip>
          <a:srcRect/>
          <a:stretch>
            <a:fillRect/>
          </a:stretch>
        </p:blipFill>
        <p:spPr bwMode="auto">
          <a:xfrm flipH="1">
            <a:off x="4572000" y="642942"/>
            <a:ext cx="2000264" cy="1714512"/>
          </a:xfrm>
          <a:prstGeom prst="rect">
            <a:avLst/>
          </a:prstGeom>
          <a:noFill/>
          <a:effectLst>
            <a:reflection blurRad="6350" stA="50000" endA="295" endPos="92000" dist="101600" dir="5400000" sy="-100000" algn="bl" rotWithShape="0"/>
          </a:effectLst>
        </p:spPr>
      </p:pic>
      <p:pic>
        <p:nvPicPr>
          <p:cNvPr id="10" name="Picture 2" descr="http://4.bp.blogspot.com/_buC1i5vVDJ4/TFCHBkj7uzI/AAAAAAAADNY/Z1DGDRx2Fs4/s1600/curva%2520sin%2520fondo%2520blanca+copia+3.png"/>
          <p:cNvPicPr>
            <a:picLocks noChangeAspect="1" noChangeArrowheads="1"/>
          </p:cNvPicPr>
          <p:nvPr/>
        </p:nvPicPr>
        <p:blipFill>
          <a:blip r:embed="rId3" cstate="print">
            <a:duotone>
              <a:schemeClr val="bg2">
                <a:shade val="45000"/>
                <a:satMod val="135000"/>
              </a:schemeClr>
              <a:prstClr val="white"/>
            </a:duotone>
            <a:lum contrast="20000"/>
          </a:blip>
          <a:srcRect/>
          <a:stretch>
            <a:fillRect/>
          </a:stretch>
        </p:blipFill>
        <p:spPr bwMode="auto">
          <a:xfrm>
            <a:off x="2571736" y="1000114"/>
            <a:ext cx="2000264" cy="1714512"/>
          </a:xfrm>
          <a:prstGeom prst="rect">
            <a:avLst/>
          </a:prstGeom>
          <a:noFill/>
          <a:effectLst>
            <a:reflection blurRad="6350" stA="50000" endA="295" endPos="92000" dist="101600" dir="5400000" sy="-100000" algn="bl" rotWithShape="0"/>
          </a:effectLst>
        </p:spPr>
      </p:pic>
      <p:pic>
        <p:nvPicPr>
          <p:cNvPr id="11" name="Picture 2" descr="http://4.bp.blogspot.com/_buC1i5vVDJ4/TFCHBkj7uzI/AAAAAAAADNY/Z1DGDRx2Fs4/s1600/curva%2520sin%2520fondo%2520blanca+copia+3.png"/>
          <p:cNvPicPr>
            <a:picLocks noChangeAspect="1" noChangeArrowheads="1"/>
          </p:cNvPicPr>
          <p:nvPr/>
        </p:nvPicPr>
        <p:blipFill>
          <a:blip r:embed="rId3" cstate="print">
            <a:duotone>
              <a:schemeClr val="bg2">
                <a:shade val="45000"/>
                <a:satMod val="135000"/>
              </a:schemeClr>
              <a:prstClr val="white"/>
            </a:duotone>
            <a:lum contrast="20000"/>
          </a:blip>
          <a:srcRect/>
          <a:stretch>
            <a:fillRect/>
          </a:stretch>
        </p:blipFill>
        <p:spPr bwMode="auto">
          <a:xfrm flipH="1">
            <a:off x="4572000" y="1000114"/>
            <a:ext cx="2000264" cy="1714512"/>
          </a:xfrm>
          <a:prstGeom prst="rect">
            <a:avLst/>
          </a:prstGeom>
          <a:noFill/>
          <a:effectLst>
            <a:reflection blurRad="6350" stA="50000" endA="295" endPos="92000" dist="101600" dir="5400000" sy="-100000" algn="bl" rotWithShape="0"/>
          </a:effectLst>
        </p:spPr>
      </p:pic>
      <p:pic>
        <p:nvPicPr>
          <p:cNvPr id="12" name="Picture 2" descr="http://4.bp.blogspot.com/_buC1i5vVDJ4/TFCHBkj7uzI/AAAAAAAADNY/Z1DGDRx2Fs4/s1600/curva%2520sin%2520fondo%2520blanca+copia+3.png"/>
          <p:cNvPicPr>
            <a:picLocks noChangeAspect="1" noChangeArrowheads="1"/>
          </p:cNvPicPr>
          <p:nvPr/>
        </p:nvPicPr>
        <p:blipFill>
          <a:blip r:embed="rId3" cstate="print">
            <a:duotone>
              <a:schemeClr val="bg2">
                <a:shade val="45000"/>
                <a:satMod val="135000"/>
              </a:schemeClr>
              <a:prstClr val="white"/>
            </a:duotone>
            <a:lum contrast="20000"/>
          </a:blip>
          <a:srcRect/>
          <a:stretch>
            <a:fillRect/>
          </a:stretch>
        </p:blipFill>
        <p:spPr bwMode="auto">
          <a:xfrm>
            <a:off x="2571736" y="1285884"/>
            <a:ext cx="2000264" cy="1714512"/>
          </a:xfrm>
          <a:prstGeom prst="rect">
            <a:avLst/>
          </a:prstGeom>
          <a:noFill/>
          <a:effectLst>
            <a:reflection blurRad="6350" stA="50000" endA="295" endPos="92000" dist="101600" dir="5400000" sy="-100000" algn="bl" rotWithShape="0"/>
          </a:effectLst>
        </p:spPr>
      </p:pic>
      <p:pic>
        <p:nvPicPr>
          <p:cNvPr id="13" name="Picture 2" descr="http://4.bp.blogspot.com/_buC1i5vVDJ4/TFCHBkj7uzI/AAAAAAAADNY/Z1DGDRx2Fs4/s1600/curva%2520sin%2520fondo%2520blanca+copia+3.png"/>
          <p:cNvPicPr>
            <a:picLocks noChangeAspect="1" noChangeArrowheads="1"/>
          </p:cNvPicPr>
          <p:nvPr/>
        </p:nvPicPr>
        <p:blipFill>
          <a:blip r:embed="rId3" cstate="print">
            <a:duotone>
              <a:schemeClr val="bg2">
                <a:shade val="45000"/>
                <a:satMod val="135000"/>
              </a:schemeClr>
              <a:prstClr val="white"/>
            </a:duotone>
            <a:lum contrast="20000"/>
          </a:blip>
          <a:srcRect/>
          <a:stretch>
            <a:fillRect/>
          </a:stretch>
        </p:blipFill>
        <p:spPr bwMode="auto">
          <a:xfrm flipH="1">
            <a:off x="4572000" y="1285884"/>
            <a:ext cx="2000264" cy="1714512"/>
          </a:xfrm>
          <a:prstGeom prst="rect">
            <a:avLst/>
          </a:prstGeom>
          <a:noFill/>
          <a:effectLst>
            <a:reflection blurRad="6350" stA="50000" endA="295" endPos="92000" dist="101600" dir="5400000" sy="-100000" algn="bl" rotWithShape="0"/>
          </a:effectLst>
        </p:spPr>
      </p:pic>
      <p:pic>
        <p:nvPicPr>
          <p:cNvPr id="14" name="Picture 2" descr="http://4.bp.blogspot.com/_buC1i5vVDJ4/TFCHBkj7uzI/AAAAAAAADNY/Z1DGDRx2Fs4/s1600/curva%2520sin%2520fondo%2520blanca+copia+3.png"/>
          <p:cNvPicPr>
            <a:picLocks noChangeAspect="1" noChangeArrowheads="1"/>
          </p:cNvPicPr>
          <p:nvPr/>
        </p:nvPicPr>
        <p:blipFill>
          <a:blip r:embed="rId3" cstate="print">
            <a:duotone>
              <a:schemeClr val="bg2">
                <a:shade val="45000"/>
                <a:satMod val="135000"/>
              </a:schemeClr>
              <a:prstClr val="white"/>
            </a:duotone>
            <a:lum contrast="20000"/>
          </a:blip>
          <a:srcRect/>
          <a:stretch>
            <a:fillRect/>
          </a:stretch>
        </p:blipFill>
        <p:spPr bwMode="auto">
          <a:xfrm>
            <a:off x="2571736" y="1643056"/>
            <a:ext cx="2000264" cy="1714512"/>
          </a:xfrm>
          <a:prstGeom prst="rect">
            <a:avLst/>
          </a:prstGeom>
          <a:noFill/>
          <a:effectLst>
            <a:reflection blurRad="6350" stA="50000" endA="295" endPos="92000" dist="101600" dir="5400000" sy="-100000" algn="bl" rotWithShape="0"/>
          </a:effectLst>
        </p:spPr>
      </p:pic>
      <p:pic>
        <p:nvPicPr>
          <p:cNvPr id="15" name="Picture 2" descr="http://4.bp.blogspot.com/_buC1i5vVDJ4/TFCHBkj7uzI/AAAAAAAADNY/Z1DGDRx2Fs4/s1600/curva%2520sin%2520fondo%2520blanca+copia+3.png"/>
          <p:cNvPicPr>
            <a:picLocks noChangeAspect="1" noChangeArrowheads="1"/>
          </p:cNvPicPr>
          <p:nvPr/>
        </p:nvPicPr>
        <p:blipFill>
          <a:blip r:embed="rId3" cstate="print">
            <a:duotone>
              <a:schemeClr val="bg2">
                <a:shade val="45000"/>
                <a:satMod val="135000"/>
              </a:schemeClr>
              <a:prstClr val="white"/>
            </a:duotone>
            <a:lum contrast="20000"/>
          </a:blip>
          <a:srcRect/>
          <a:stretch>
            <a:fillRect/>
          </a:stretch>
        </p:blipFill>
        <p:spPr bwMode="auto">
          <a:xfrm flipH="1">
            <a:off x="4572000" y="1643056"/>
            <a:ext cx="2000264" cy="1714512"/>
          </a:xfrm>
          <a:prstGeom prst="rect">
            <a:avLst/>
          </a:prstGeom>
          <a:noFill/>
          <a:effectLst>
            <a:reflection blurRad="6350" stA="50000" endA="295" endPos="92000" dist="101600" dir="5400000" sy="-100000" algn="bl" rotWithShape="0"/>
          </a:effectLst>
        </p:spPr>
      </p:pic>
      <p:pic>
        <p:nvPicPr>
          <p:cNvPr id="16" name="Picture 2" descr="http://4.bp.blogspot.com/_buC1i5vVDJ4/TFCHBkj7uzI/AAAAAAAADNY/Z1DGDRx2Fs4/s1600/curva%2520sin%2520fondo%2520blanca+copia+3.png"/>
          <p:cNvPicPr>
            <a:picLocks noChangeAspect="1" noChangeArrowheads="1"/>
          </p:cNvPicPr>
          <p:nvPr/>
        </p:nvPicPr>
        <p:blipFill>
          <a:blip r:embed="rId3" cstate="print">
            <a:duotone>
              <a:schemeClr val="bg2">
                <a:shade val="45000"/>
                <a:satMod val="135000"/>
              </a:schemeClr>
              <a:prstClr val="white"/>
            </a:duotone>
            <a:lum contrast="20000"/>
          </a:blip>
          <a:srcRect/>
          <a:stretch>
            <a:fillRect/>
          </a:stretch>
        </p:blipFill>
        <p:spPr bwMode="auto">
          <a:xfrm>
            <a:off x="2571736" y="1928826"/>
            <a:ext cx="2000264" cy="1714512"/>
          </a:xfrm>
          <a:prstGeom prst="rect">
            <a:avLst/>
          </a:prstGeom>
          <a:noFill/>
          <a:effectLst>
            <a:reflection blurRad="6350" stA="50000" endA="295" endPos="92000" dist="101600" dir="5400000" sy="-100000" algn="bl" rotWithShape="0"/>
          </a:effectLst>
        </p:spPr>
      </p:pic>
      <p:pic>
        <p:nvPicPr>
          <p:cNvPr id="17" name="Picture 2" descr="http://4.bp.blogspot.com/_buC1i5vVDJ4/TFCHBkj7uzI/AAAAAAAADNY/Z1DGDRx2Fs4/s1600/curva%2520sin%2520fondo%2520blanca+copia+3.png"/>
          <p:cNvPicPr>
            <a:picLocks noChangeAspect="1" noChangeArrowheads="1"/>
          </p:cNvPicPr>
          <p:nvPr/>
        </p:nvPicPr>
        <p:blipFill>
          <a:blip r:embed="rId3" cstate="print">
            <a:duotone>
              <a:schemeClr val="bg2">
                <a:shade val="45000"/>
                <a:satMod val="135000"/>
              </a:schemeClr>
              <a:prstClr val="white"/>
            </a:duotone>
            <a:lum contrast="20000"/>
          </a:blip>
          <a:srcRect/>
          <a:stretch>
            <a:fillRect/>
          </a:stretch>
        </p:blipFill>
        <p:spPr bwMode="auto">
          <a:xfrm flipH="1">
            <a:off x="4572000" y="1928826"/>
            <a:ext cx="2000264" cy="1714512"/>
          </a:xfrm>
          <a:prstGeom prst="rect">
            <a:avLst/>
          </a:prstGeom>
          <a:noFill/>
          <a:effectLst>
            <a:reflection blurRad="6350" stA="50000" endA="295" endPos="92000" dist="101600" dir="5400000" sy="-100000" algn="bl" rotWithShape="0"/>
          </a:effectLst>
        </p:spPr>
      </p:pic>
      <p:pic>
        <p:nvPicPr>
          <p:cNvPr id="18" name="Picture 2" descr="http://4.bp.blogspot.com/_buC1i5vVDJ4/TFCHBkj7uzI/AAAAAAAADNY/Z1DGDRx2Fs4/s1600/curva%2520sin%2520fondo%2520blanca+copia+3.png"/>
          <p:cNvPicPr>
            <a:picLocks noChangeAspect="1" noChangeArrowheads="1"/>
          </p:cNvPicPr>
          <p:nvPr/>
        </p:nvPicPr>
        <p:blipFill>
          <a:blip r:embed="rId3" cstate="print">
            <a:duotone>
              <a:schemeClr val="bg2">
                <a:shade val="45000"/>
                <a:satMod val="135000"/>
              </a:schemeClr>
              <a:prstClr val="white"/>
            </a:duotone>
            <a:lum contrast="20000"/>
          </a:blip>
          <a:srcRect/>
          <a:stretch>
            <a:fillRect/>
          </a:stretch>
        </p:blipFill>
        <p:spPr bwMode="auto">
          <a:xfrm>
            <a:off x="2571736" y="2285998"/>
            <a:ext cx="2000264" cy="1714512"/>
          </a:xfrm>
          <a:prstGeom prst="rect">
            <a:avLst/>
          </a:prstGeom>
          <a:noFill/>
          <a:effectLst>
            <a:reflection blurRad="6350" stA="50000" endA="295" endPos="92000" dist="101600" dir="5400000" sy="-100000" algn="bl" rotWithShape="0"/>
          </a:effectLst>
        </p:spPr>
      </p:pic>
      <p:pic>
        <p:nvPicPr>
          <p:cNvPr id="19" name="Picture 2" descr="http://4.bp.blogspot.com/_buC1i5vVDJ4/TFCHBkj7uzI/AAAAAAAADNY/Z1DGDRx2Fs4/s1600/curva%2520sin%2520fondo%2520blanca+copia+3.png"/>
          <p:cNvPicPr>
            <a:picLocks noChangeAspect="1" noChangeArrowheads="1"/>
          </p:cNvPicPr>
          <p:nvPr/>
        </p:nvPicPr>
        <p:blipFill>
          <a:blip r:embed="rId3" cstate="print">
            <a:duotone>
              <a:schemeClr val="bg2">
                <a:shade val="45000"/>
                <a:satMod val="135000"/>
              </a:schemeClr>
              <a:prstClr val="white"/>
            </a:duotone>
            <a:lum contrast="20000"/>
          </a:blip>
          <a:srcRect/>
          <a:stretch>
            <a:fillRect/>
          </a:stretch>
        </p:blipFill>
        <p:spPr bwMode="auto">
          <a:xfrm flipH="1">
            <a:off x="4572000" y="2285998"/>
            <a:ext cx="2000264" cy="1714512"/>
          </a:xfrm>
          <a:prstGeom prst="rect">
            <a:avLst/>
          </a:prstGeom>
          <a:noFill/>
          <a:effectLst>
            <a:reflection blurRad="6350" stA="50000" endA="295" endPos="92000" dist="101600" dir="5400000" sy="-100000" algn="bl" rotWithShape="0"/>
          </a:effectLst>
        </p:spPr>
      </p:pic>
      <p:pic>
        <p:nvPicPr>
          <p:cNvPr id="20" name="Picture 2" descr="http://4.bp.blogspot.com/_buC1i5vVDJ4/TFCHBkj7uzI/AAAAAAAADNY/Z1DGDRx2Fs4/s1600/curva%2520sin%2520fondo%2520blanca+copia+3.png"/>
          <p:cNvPicPr>
            <a:picLocks noChangeAspect="1" noChangeArrowheads="1"/>
          </p:cNvPicPr>
          <p:nvPr/>
        </p:nvPicPr>
        <p:blipFill>
          <a:blip r:embed="rId3" cstate="print">
            <a:duotone>
              <a:schemeClr val="bg2">
                <a:shade val="45000"/>
                <a:satMod val="135000"/>
              </a:schemeClr>
              <a:prstClr val="white"/>
            </a:duotone>
            <a:lum contrast="20000"/>
          </a:blip>
          <a:srcRect/>
          <a:stretch>
            <a:fillRect/>
          </a:stretch>
        </p:blipFill>
        <p:spPr bwMode="auto">
          <a:xfrm>
            <a:off x="2571736" y="2571768"/>
            <a:ext cx="2000264" cy="1714512"/>
          </a:xfrm>
          <a:prstGeom prst="rect">
            <a:avLst/>
          </a:prstGeom>
          <a:noFill/>
          <a:effectLst>
            <a:reflection blurRad="6350" stA="50000" endA="295" endPos="92000" dist="101600" dir="5400000" sy="-100000" algn="bl" rotWithShape="0"/>
          </a:effectLst>
        </p:spPr>
      </p:pic>
      <p:pic>
        <p:nvPicPr>
          <p:cNvPr id="21" name="Picture 2" descr="http://4.bp.blogspot.com/_buC1i5vVDJ4/TFCHBkj7uzI/AAAAAAAADNY/Z1DGDRx2Fs4/s1600/curva%2520sin%2520fondo%2520blanca+copia+3.png"/>
          <p:cNvPicPr>
            <a:picLocks noChangeAspect="1" noChangeArrowheads="1"/>
          </p:cNvPicPr>
          <p:nvPr/>
        </p:nvPicPr>
        <p:blipFill>
          <a:blip r:embed="rId3" cstate="print">
            <a:duotone>
              <a:schemeClr val="bg2">
                <a:shade val="45000"/>
                <a:satMod val="135000"/>
              </a:schemeClr>
              <a:prstClr val="white"/>
            </a:duotone>
            <a:lum contrast="20000"/>
          </a:blip>
          <a:srcRect/>
          <a:stretch>
            <a:fillRect/>
          </a:stretch>
        </p:blipFill>
        <p:spPr bwMode="auto">
          <a:xfrm flipH="1">
            <a:off x="4572000" y="2571768"/>
            <a:ext cx="2000264" cy="1714512"/>
          </a:xfrm>
          <a:prstGeom prst="rect">
            <a:avLst/>
          </a:prstGeom>
          <a:noFill/>
          <a:effectLst>
            <a:reflection blurRad="6350" stA="50000" endA="295" endPos="92000" dist="101600" dir="5400000" sy="-100000" algn="bl" rotWithShape="0"/>
          </a:effectLst>
        </p:spPr>
      </p:pic>
      <p:pic>
        <p:nvPicPr>
          <p:cNvPr id="22" name="Picture 2" descr="http://4.bp.blogspot.com/_buC1i5vVDJ4/TFCHBkj7uzI/AAAAAAAADNY/Z1DGDRx2Fs4/s1600/curva%2520sin%2520fondo%2520blanca+copia+3.png"/>
          <p:cNvPicPr>
            <a:picLocks noChangeAspect="1" noChangeArrowheads="1"/>
          </p:cNvPicPr>
          <p:nvPr/>
        </p:nvPicPr>
        <p:blipFill>
          <a:blip r:embed="rId3" cstate="print">
            <a:duotone>
              <a:schemeClr val="bg2">
                <a:shade val="45000"/>
                <a:satMod val="135000"/>
              </a:schemeClr>
              <a:prstClr val="white"/>
            </a:duotone>
            <a:lum contrast="20000"/>
          </a:blip>
          <a:srcRect/>
          <a:stretch>
            <a:fillRect/>
          </a:stretch>
        </p:blipFill>
        <p:spPr bwMode="auto">
          <a:xfrm>
            <a:off x="2571736" y="2928940"/>
            <a:ext cx="2000264" cy="1714512"/>
          </a:xfrm>
          <a:prstGeom prst="rect">
            <a:avLst/>
          </a:prstGeom>
          <a:noFill/>
          <a:effectLst>
            <a:reflection blurRad="6350" stA="50000" endA="295" endPos="92000" dist="101600" dir="5400000" sy="-100000" algn="bl" rotWithShape="0"/>
          </a:effectLst>
        </p:spPr>
      </p:pic>
      <p:pic>
        <p:nvPicPr>
          <p:cNvPr id="23" name="Picture 2" descr="http://4.bp.blogspot.com/_buC1i5vVDJ4/TFCHBkj7uzI/AAAAAAAADNY/Z1DGDRx2Fs4/s1600/curva%2520sin%2520fondo%2520blanca+copia+3.png"/>
          <p:cNvPicPr>
            <a:picLocks noChangeAspect="1" noChangeArrowheads="1"/>
          </p:cNvPicPr>
          <p:nvPr/>
        </p:nvPicPr>
        <p:blipFill>
          <a:blip r:embed="rId3" cstate="print">
            <a:duotone>
              <a:schemeClr val="bg2">
                <a:shade val="45000"/>
                <a:satMod val="135000"/>
              </a:schemeClr>
              <a:prstClr val="white"/>
            </a:duotone>
            <a:lum contrast="20000"/>
          </a:blip>
          <a:srcRect/>
          <a:stretch>
            <a:fillRect/>
          </a:stretch>
        </p:blipFill>
        <p:spPr bwMode="auto">
          <a:xfrm flipH="1">
            <a:off x="4572000" y="2928940"/>
            <a:ext cx="2000264" cy="1714512"/>
          </a:xfrm>
          <a:prstGeom prst="rect">
            <a:avLst/>
          </a:prstGeom>
          <a:noFill/>
          <a:effectLst>
            <a:reflection blurRad="6350" stA="50000" endA="295" endPos="92000" dist="101600" dir="5400000" sy="-100000" algn="bl" rotWithShape="0"/>
          </a:effectLst>
        </p:spPr>
      </p:pic>
      <p:pic>
        <p:nvPicPr>
          <p:cNvPr id="24" name="Picture 2" descr="http://4.bp.blogspot.com/_buC1i5vVDJ4/TFCHBkj7uzI/AAAAAAAADNY/Z1DGDRx2Fs4/s1600/curva%2520sin%2520fondo%2520blanca+copia+3.png"/>
          <p:cNvPicPr>
            <a:picLocks noChangeAspect="1" noChangeArrowheads="1"/>
          </p:cNvPicPr>
          <p:nvPr/>
        </p:nvPicPr>
        <p:blipFill>
          <a:blip r:embed="rId3" cstate="print">
            <a:duotone>
              <a:schemeClr val="bg2">
                <a:shade val="45000"/>
                <a:satMod val="135000"/>
              </a:schemeClr>
              <a:prstClr val="white"/>
            </a:duotone>
            <a:lum contrast="20000"/>
          </a:blip>
          <a:srcRect/>
          <a:stretch>
            <a:fillRect/>
          </a:stretch>
        </p:blipFill>
        <p:spPr bwMode="auto">
          <a:xfrm>
            <a:off x="2571736" y="3214710"/>
            <a:ext cx="2000264" cy="1714512"/>
          </a:xfrm>
          <a:prstGeom prst="rect">
            <a:avLst/>
          </a:prstGeom>
          <a:noFill/>
          <a:effectLst>
            <a:reflection blurRad="6350" stA="50000" endA="295" endPos="92000" dist="101600" dir="5400000" sy="-100000" algn="bl" rotWithShape="0"/>
          </a:effectLst>
        </p:spPr>
      </p:pic>
      <p:pic>
        <p:nvPicPr>
          <p:cNvPr id="25" name="Picture 2" descr="http://4.bp.blogspot.com/_buC1i5vVDJ4/TFCHBkj7uzI/AAAAAAAADNY/Z1DGDRx2Fs4/s1600/curva%2520sin%2520fondo%2520blanca+copia+3.png"/>
          <p:cNvPicPr>
            <a:picLocks noChangeAspect="1" noChangeArrowheads="1"/>
          </p:cNvPicPr>
          <p:nvPr/>
        </p:nvPicPr>
        <p:blipFill>
          <a:blip r:embed="rId3" cstate="print">
            <a:duotone>
              <a:schemeClr val="bg2">
                <a:shade val="45000"/>
                <a:satMod val="135000"/>
              </a:schemeClr>
              <a:prstClr val="white"/>
            </a:duotone>
            <a:lum contrast="20000"/>
          </a:blip>
          <a:srcRect/>
          <a:stretch>
            <a:fillRect/>
          </a:stretch>
        </p:blipFill>
        <p:spPr bwMode="auto">
          <a:xfrm flipH="1">
            <a:off x="4572000" y="3214710"/>
            <a:ext cx="2000264" cy="1714512"/>
          </a:xfrm>
          <a:prstGeom prst="rect">
            <a:avLst/>
          </a:prstGeom>
          <a:noFill/>
          <a:effectLst>
            <a:reflection blurRad="6350" stA="50000" endA="295" endPos="92000" dist="101600" dir="5400000" sy="-100000" algn="bl" rotWithShape="0"/>
          </a:effectLst>
        </p:spPr>
      </p:pic>
      <p:pic>
        <p:nvPicPr>
          <p:cNvPr id="26" name="Picture 2" descr="http://4.bp.blogspot.com/_buC1i5vVDJ4/TFCHBkj7uzI/AAAAAAAADNY/Z1DGDRx2Fs4/s1600/curva%2520sin%2520fondo%2520blanca+copia+3.png"/>
          <p:cNvPicPr>
            <a:picLocks noChangeAspect="1" noChangeArrowheads="1"/>
          </p:cNvPicPr>
          <p:nvPr/>
        </p:nvPicPr>
        <p:blipFill>
          <a:blip r:embed="rId3" cstate="print">
            <a:duotone>
              <a:schemeClr val="bg2">
                <a:shade val="45000"/>
                <a:satMod val="135000"/>
              </a:schemeClr>
              <a:prstClr val="white"/>
            </a:duotone>
            <a:lum contrast="20000"/>
          </a:blip>
          <a:srcRect/>
          <a:stretch>
            <a:fillRect/>
          </a:stretch>
        </p:blipFill>
        <p:spPr bwMode="auto">
          <a:xfrm>
            <a:off x="2571736" y="3571882"/>
            <a:ext cx="2000264" cy="1714512"/>
          </a:xfrm>
          <a:prstGeom prst="rect">
            <a:avLst/>
          </a:prstGeom>
          <a:noFill/>
          <a:effectLst>
            <a:reflection blurRad="6350" stA="50000" endA="295" endPos="92000" dist="101600" dir="5400000" sy="-100000" algn="bl" rotWithShape="0"/>
          </a:effectLst>
        </p:spPr>
      </p:pic>
      <p:pic>
        <p:nvPicPr>
          <p:cNvPr id="27" name="Picture 2" descr="http://4.bp.blogspot.com/_buC1i5vVDJ4/TFCHBkj7uzI/AAAAAAAADNY/Z1DGDRx2Fs4/s1600/curva%2520sin%2520fondo%2520blanca+copia+3.png"/>
          <p:cNvPicPr>
            <a:picLocks noChangeAspect="1" noChangeArrowheads="1"/>
          </p:cNvPicPr>
          <p:nvPr/>
        </p:nvPicPr>
        <p:blipFill>
          <a:blip r:embed="rId3" cstate="print">
            <a:duotone>
              <a:schemeClr val="bg2">
                <a:shade val="45000"/>
                <a:satMod val="135000"/>
              </a:schemeClr>
              <a:prstClr val="white"/>
            </a:duotone>
            <a:lum contrast="20000"/>
          </a:blip>
          <a:srcRect/>
          <a:stretch>
            <a:fillRect/>
          </a:stretch>
        </p:blipFill>
        <p:spPr bwMode="auto">
          <a:xfrm flipH="1">
            <a:off x="4572000" y="3571882"/>
            <a:ext cx="2000264" cy="1714512"/>
          </a:xfrm>
          <a:prstGeom prst="rect">
            <a:avLst/>
          </a:prstGeom>
          <a:noFill/>
          <a:effectLst>
            <a:reflection blurRad="6350" stA="50000" endA="295" endPos="92000" dist="101600" dir="5400000" sy="-100000" algn="bl" rotWithShape="0"/>
          </a:effectLst>
        </p:spPr>
      </p:pic>
      <p:sp>
        <p:nvSpPr>
          <p:cNvPr id="28" name="27 Rectángulo"/>
          <p:cNvSpPr/>
          <p:nvPr/>
        </p:nvSpPr>
        <p:spPr>
          <a:xfrm>
            <a:off x="-357222" y="-357208"/>
            <a:ext cx="9929882" cy="6357982"/>
          </a:xfrm>
          <a:prstGeom prst="rect">
            <a:avLst/>
          </a:prstGeom>
          <a:blipFill>
            <a:blip r:embed="rId4"/>
            <a:stretch>
              <a:fillRect/>
            </a:stretch>
          </a:blip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28"/>
                                        </p:tgtEl>
                                        <p:attrNameLst>
                                          <p:attrName>style.visibility</p:attrName>
                                        </p:attrNameLst>
                                      </p:cBhvr>
                                      <p:to>
                                        <p:strVal val="hidden"/>
                                      </p:to>
                                    </p:set>
                                  </p:childTnLst>
                                </p:cTn>
                              </p:par>
                              <p:par>
                                <p:cTn id="7" presetID="2" presetClass="entr" presetSubtype="9" fill="hold" nodeType="withEffect">
                                  <p:stCondLst>
                                    <p:cond delay="0"/>
                                  </p:stCondLst>
                                  <p:childTnLst>
                                    <p:set>
                                      <p:cBhvr>
                                        <p:cTn id="8" dur="1" fill="hold">
                                          <p:stCondLst>
                                            <p:cond delay="0"/>
                                          </p:stCondLst>
                                        </p:cTn>
                                        <p:tgtEl>
                                          <p:spTgt spid="4"/>
                                        </p:tgtEl>
                                        <p:attrNameLst>
                                          <p:attrName>style.visibility</p:attrName>
                                        </p:attrNameLst>
                                      </p:cBhvr>
                                      <p:to>
                                        <p:strVal val="visible"/>
                                      </p:to>
                                    </p:set>
                                    <p:anim calcmode="lin" valueType="num">
                                      <p:cBhvr additive="base">
                                        <p:cTn id="9" dur="3000" fill="hold"/>
                                        <p:tgtEl>
                                          <p:spTgt spid="4"/>
                                        </p:tgtEl>
                                        <p:attrNameLst>
                                          <p:attrName>ppt_x</p:attrName>
                                        </p:attrNameLst>
                                      </p:cBhvr>
                                      <p:tavLst>
                                        <p:tav tm="0">
                                          <p:val>
                                            <p:strVal val="0-#ppt_w/2"/>
                                          </p:val>
                                        </p:tav>
                                        <p:tav tm="100000">
                                          <p:val>
                                            <p:strVal val="#ppt_x"/>
                                          </p:val>
                                        </p:tav>
                                      </p:tavLst>
                                    </p:anim>
                                    <p:anim calcmode="lin" valueType="num">
                                      <p:cBhvr additive="base">
                                        <p:cTn id="10" dur="3000" fill="hold"/>
                                        <p:tgtEl>
                                          <p:spTgt spid="4"/>
                                        </p:tgtEl>
                                        <p:attrNameLst>
                                          <p:attrName>ppt_y</p:attrName>
                                        </p:attrNameLst>
                                      </p:cBhvr>
                                      <p:tavLst>
                                        <p:tav tm="0">
                                          <p:val>
                                            <p:strVal val="0-#ppt_h/2"/>
                                          </p:val>
                                        </p:tav>
                                        <p:tav tm="100000">
                                          <p:val>
                                            <p:strVal val="#ppt_y"/>
                                          </p:val>
                                        </p:tav>
                                      </p:tavLst>
                                    </p:anim>
                                  </p:childTnLst>
                                </p:cTn>
                              </p:par>
                              <p:par>
                                <p:cTn id="11" presetID="2" presetClass="entr" presetSubtype="9" fill="hold" nodeType="withEffect">
                                  <p:stCondLst>
                                    <p:cond delay="0"/>
                                  </p:stCondLst>
                                  <p:childTnLst>
                                    <p:set>
                                      <p:cBhvr>
                                        <p:cTn id="12" dur="1" fill="hold">
                                          <p:stCondLst>
                                            <p:cond delay="0"/>
                                          </p:stCondLst>
                                        </p:cTn>
                                        <p:tgtEl>
                                          <p:spTgt spid="6"/>
                                        </p:tgtEl>
                                        <p:attrNameLst>
                                          <p:attrName>style.visibility</p:attrName>
                                        </p:attrNameLst>
                                      </p:cBhvr>
                                      <p:to>
                                        <p:strVal val="visible"/>
                                      </p:to>
                                    </p:set>
                                    <p:anim calcmode="lin" valueType="num">
                                      <p:cBhvr additive="base">
                                        <p:cTn id="13" dur="3000" fill="hold"/>
                                        <p:tgtEl>
                                          <p:spTgt spid="6"/>
                                        </p:tgtEl>
                                        <p:attrNameLst>
                                          <p:attrName>ppt_x</p:attrName>
                                        </p:attrNameLst>
                                      </p:cBhvr>
                                      <p:tavLst>
                                        <p:tav tm="0">
                                          <p:val>
                                            <p:strVal val="0-#ppt_w/2"/>
                                          </p:val>
                                        </p:tav>
                                        <p:tav tm="100000">
                                          <p:val>
                                            <p:strVal val="#ppt_x"/>
                                          </p:val>
                                        </p:tav>
                                      </p:tavLst>
                                    </p:anim>
                                    <p:anim calcmode="lin" valueType="num">
                                      <p:cBhvr additive="base">
                                        <p:cTn id="14" dur="3000" fill="hold"/>
                                        <p:tgtEl>
                                          <p:spTgt spid="6"/>
                                        </p:tgtEl>
                                        <p:attrNameLst>
                                          <p:attrName>ppt_y</p:attrName>
                                        </p:attrNameLst>
                                      </p:cBhvr>
                                      <p:tavLst>
                                        <p:tav tm="0">
                                          <p:val>
                                            <p:strVal val="0-#ppt_h/2"/>
                                          </p:val>
                                        </p:tav>
                                        <p:tav tm="100000">
                                          <p:val>
                                            <p:strVal val="#ppt_y"/>
                                          </p:val>
                                        </p:tav>
                                      </p:tavLst>
                                    </p:anim>
                                  </p:childTnLst>
                                </p:cTn>
                              </p:par>
                              <p:par>
                                <p:cTn id="15" presetID="2" presetClass="entr" presetSubtype="9" fill="hold" nodeType="withEffect">
                                  <p:stCondLst>
                                    <p:cond delay="0"/>
                                  </p:stCondLst>
                                  <p:childTnLst>
                                    <p:set>
                                      <p:cBhvr>
                                        <p:cTn id="16" dur="1" fill="hold">
                                          <p:stCondLst>
                                            <p:cond delay="0"/>
                                          </p:stCondLst>
                                        </p:cTn>
                                        <p:tgtEl>
                                          <p:spTgt spid="8"/>
                                        </p:tgtEl>
                                        <p:attrNameLst>
                                          <p:attrName>style.visibility</p:attrName>
                                        </p:attrNameLst>
                                      </p:cBhvr>
                                      <p:to>
                                        <p:strVal val="visible"/>
                                      </p:to>
                                    </p:set>
                                    <p:anim calcmode="lin" valueType="num">
                                      <p:cBhvr additive="base">
                                        <p:cTn id="17" dur="3000" fill="hold"/>
                                        <p:tgtEl>
                                          <p:spTgt spid="8"/>
                                        </p:tgtEl>
                                        <p:attrNameLst>
                                          <p:attrName>ppt_x</p:attrName>
                                        </p:attrNameLst>
                                      </p:cBhvr>
                                      <p:tavLst>
                                        <p:tav tm="0">
                                          <p:val>
                                            <p:strVal val="0-#ppt_w/2"/>
                                          </p:val>
                                        </p:tav>
                                        <p:tav tm="100000">
                                          <p:val>
                                            <p:strVal val="#ppt_x"/>
                                          </p:val>
                                        </p:tav>
                                      </p:tavLst>
                                    </p:anim>
                                    <p:anim calcmode="lin" valueType="num">
                                      <p:cBhvr additive="base">
                                        <p:cTn id="18" dur="3000" fill="hold"/>
                                        <p:tgtEl>
                                          <p:spTgt spid="8"/>
                                        </p:tgtEl>
                                        <p:attrNameLst>
                                          <p:attrName>ppt_y</p:attrName>
                                        </p:attrNameLst>
                                      </p:cBhvr>
                                      <p:tavLst>
                                        <p:tav tm="0">
                                          <p:val>
                                            <p:strVal val="0-#ppt_h/2"/>
                                          </p:val>
                                        </p:tav>
                                        <p:tav tm="100000">
                                          <p:val>
                                            <p:strVal val="#ppt_y"/>
                                          </p:val>
                                        </p:tav>
                                      </p:tavLst>
                                    </p:anim>
                                  </p:childTnLst>
                                </p:cTn>
                              </p:par>
                              <p:par>
                                <p:cTn id="19" presetID="2" presetClass="entr" presetSubtype="9" fill="hold" nodeType="withEffect">
                                  <p:stCondLst>
                                    <p:cond delay="0"/>
                                  </p:stCondLst>
                                  <p:childTnLst>
                                    <p:set>
                                      <p:cBhvr>
                                        <p:cTn id="20" dur="1" fill="hold">
                                          <p:stCondLst>
                                            <p:cond delay="0"/>
                                          </p:stCondLst>
                                        </p:cTn>
                                        <p:tgtEl>
                                          <p:spTgt spid="10"/>
                                        </p:tgtEl>
                                        <p:attrNameLst>
                                          <p:attrName>style.visibility</p:attrName>
                                        </p:attrNameLst>
                                      </p:cBhvr>
                                      <p:to>
                                        <p:strVal val="visible"/>
                                      </p:to>
                                    </p:set>
                                    <p:anim calcmode="lin" valueType="num">
                                      <p:cBhvr additive="base">
                                        <p:cTn id="21" dur="3000" fill="hold"/>
                                        <p:tgtEl>
                                          <p:spTgt spid="10"/>
                                        </p:tgtEl>
                                        <p:attrNameLst>
                                          <p:attrName>ppt_x</p:attrName>
                                        </p:attrNameLst>
                                      </p:cBhvr>
                                      <p:tavLst>
                                        <p:tav tm="0">
                                          <p:val>
                                            <p:strVal val="0-#ppt_w/2"/>
                                          </p:val>
                                        </p:tav>
                                        <p:tav tm="100000">
                                          <p:val>
                                            <p:strVal val="#ppt_x"/>
                                          </p:val>
                                        </p:tav>
                                      </p:tavLst>
                                    </p:anim>
                                    <p:anim calcmode="lin" valueType="num">
                                      <p:cBhvr additive="base">
                                        <p:cTn id="22" dur="3000" fill="hold"/>
                                        <p:tgtEl>
                                          <p:spTgt spid="10"/>
                                        </p:tgtEl>
                                        <p:attrNameLst>
                                          <p:attrName>ppt_y</p:attrName>
                                        </p:attrNameLst>
                                      </p:cBhvr>
                                      <p:tavLst>
                                        <p:tav tm="0">
                                          <p:val>
                                            <p:strVal val="0-#ppt_h/2"/>
                                          </p:val>
                                        </p:tav>
                                        <p:tav tm="100000">
                                          <p:val>
                                            <p:strVal val="#ppt_y"/>
                                          </p:val>
                                        </p:tav>
                                      </p:tavLst>
                                    </p:anim>
                                  </p:childTnLst>
                                </p:cTn>
                              </p:par>
                              <p:par>
                                <p:cTn id="23" presetID="2" presetClass="entr" presetSubtype="9" fill="hold" nodeType="withEffect">
                                  <p:stCondLst>
                                    <p:cond delay="0"/>
                                  </p:stCondLst>
                                  <p:childTnLst>
                                    <p:set>
                                      <p:cBhvr>
                                        <p:cTn id="24" dur="1" fill="hold">
                                          <p:stCondLst>
                                            <p:cond delay="0"/>
                                          </p:stCondLst>
                                        </p:cTn>
                                        <p:tgtEl>
                                          <p:spTgt spid="12"/>
                                        </p:tgtEl>
                                        <p:attrNameLst>
                                          <p:attrName>style.visibility</p:attrName>
                                        </p:attrNameLst>
                                      </p:cBhvr>
                                      <p:to>
                                        <p:strVal val="visible"/>
                                      </p:to>
                                    </p:set>
                                    <p:anim calcmode="lin" valueType="num">
                                      <p:cBhvr additive="base">
                                        <p:cTn id="25" dur="3000" fill="hold"/>
                                        <p:tgtEl>
                                          <p:spTgt spid="12"/>
                                        </p:tgtEl>
                                        <p:attrNameLst>
                                          <p:attrName>ppt_x</p:attrName>
                                        </p:attrNameLst>
                                      </p:cBhvr>
                                      <p:tavLst>
                                        <p:tav tm="0">
                                          <p:val>
                                            <p:strVal val="0-#ppt_w/2"/>
                                          </p:val>
                                        </p:tav>
                                        <p:tav tm="100000">
                                          <p:val>
                                            <p:strVal val="#ppt_x"/>
                                          </p:val>
                                        </p:tav>
                                      </p:tavLst>
                                    </p:anim>
                                    <p:anim calcmode="lin" valueType="num">
                                      <p:cBhvr additive="base">
                                        <p:cTn id="26" dur="3000" fill="hold"/>
                                        <p:tgtEl>
                                          <p:spTgt spid="12"/>
                                        </p:tgtEl>
                                        <p:attrNameLst>
                                          <p:attrName>ppt_y</p:attrName>
                                        </p:attrNameLst>
                                      </p:cBhvr>
                                      <p:tavLst>
                                        <p:tav tm="0">
                                          <p:val>
                                            <p:strVal val="0-#ppt_h/2"/>
                                          </p:val>
                                        </p:tav>
                                        <p:tav tm="100000">
                                          <p:val>
                                            <p:strVal val="#ppt_y"/>
                                          </p:val>
                                        </p:tav>
                                      </p:tavLst>
                                    </p:anim>
                                  </p:childTnLst>
                                </p:cTn>
                              </p:par>
                              <p:par>
                                <p:cTn id="27" presetID="2" presetClass="entr" presetSubtype="9" fill="hold" nodeType="withEffect">
                                  <p:stCondLst>
                                    <p:cond delay="0"/>
                                  </p:stCondLst>
                                  <p:childTnLst>
                                    <p:set>
                                      <p:cBhvr>
                                        <p:cTn id="28" dur="1" fill="hold">
                                          <p:stCondLst>
                                            <p:cond delay="0"/>
                                          </p:stCondLst>
                                        </p:cTn>
                                        <p:tgtEl>
                                          <p:spTgt spid="14"/>
                                        </p:tgtEl>
                                        <p:attrNameLst>
                                          <p:attrName>style.visibility</p:attrName>
                                        </p:attrNameLst>
                                      </p:cBhvr>
                                      <p:to>
                                        <p:strVal val="visible"/>
                                      </p:to>
                                    </p:set>
                                    <p:anim calcmode="lin" valueType="num">
                                      <p:cBhvr additive="base">
                                        <p:cTn id="29" dur="3000" fill="hold"/>
                                        <p:tgtEl>
                                          <p:spTgt spid="14"/>
                                        </p:tgtEl>
                                        <p:attrNameLst>
                                          <p:attrName>ppt_x</p:attrName>
                                        </p:attrNameLst>
                                      </p:cBhvr>
                                      <p:tavLst>
                                        <p:tav tm="0">
                                          <p:val>
                                            <p:strVal val="0-#ppt_w/2"/>
                                          </p:val>
                                        </p:tav>
                                        <p:tav tm="100000">
                                          <p:val>
                                            <p:strVal val="#ppt_x"/>
                                          </p:val>
                                        </p:tav>
                                      </p:tavLst>
                                    </p:anim>
                                    <p:anim calcmode="lin" valueType="num">
                                      <p:cBhvr additive="base">
                                        <p:cTn id="30" dur="3000" fill="hold"/>
                                        <p:tgtEl>
                                          <p:spTgt spid="14"/>
                                        </p:tgtEl>
                                        <p:attrNameLst>
                                          <p:attrName>ppt_y</p:attrName>
                                        </p:attrNameLst>
                                      </p:cBhvr>
                                      <p:tavLst>
                                        <p:tav tm="0">
                                          <p:val>
                                            <p:strVal val="0-#ppt_h/2"/>
                                          </p:val>
                                        </p:tav>
                                        <p:tav tm="100000">
                                          <p:val>
                                            <p:strVal val="#ppt_y"/>
                                          </p:val>
                                        </p:tav>
                                      </p:tavLst>
                                    </p:anim>
                                  </p:childTnLst>
                                </p:cTn>
                              </p:par>
                              <p:par>
                                <p:cTn id="31" presetID="2" presetClass="entr" presetSubtype="9" fill="hold" nodeType="withEffect">
                                  <p:stCondLst>
                                    <p:cond delay="0"/>
                                  </p:stCondLst>
                                  <p:childTnLst>
                                    <p:set>
                                      <p:cBhvr>
                                        <p:cTn id="32" dur="1" fill="hold">
                                          <p:stCondLst>
                                            <p:cond delay="0"/>
                                          </p:stCondLst>
                                        </p:cTn>
                                        <p:tgtEl>
                                          <p:spTgt spid="16"/>
                                        </p:tgtEl>
                                        <p:attrNameLst>
                                          <p:attrName>style.visibility</p:attrName>
                                        </p:attrNameLst>
                                      </p:cBhvr>
                                      <p:to>
                                        <p:strVal val="visible"/>
                                      </p:to>
                                    </p:set>
                                    <p:anim calcmode="lin" valueType="num">
                                      <p:cBhvr additive="base">
                                        <p:cTn id="33" dur="3000" fill="hold"/>
                                        <p:tgtEl>
                                          <p:spTgt spid="16"/>
                                        </p:tgtEl>
                                        <p:attrNameLst>
                                          <p:attrName>ppt_x</p:attrName>
                                        </p:attrNameLst>
                                      </p:cBhvr>
                                      <p:tavLst>
                                        <p:tav tm="0">
                                          <p:val>
                                            <p:strVal val="0-#ppt_w/2"/>
                                          </p:val>
                                        </p:tav>
                                        <p:tav tm="100000">
                                          <p:val>
                                            <p:strVal val="#ppt_x"/>
                                          </p:val>
                                        </p:tav>
                                      </p:tavLst>
                                    </p:anim>
                                    <p:anim calcmode="lin" valueType="num">
                                      <p:cBhvr additive="base">
                                        <p:cTn id="34" dur="3000" fill="hold"/>
                                        <p:tgtEl>
                                          <p:spTgt spid="16"/>
                                        </p:tgtEl>
                                        <p:attrNameLst>
                                          <p:attrName>ppt_y</p:attrName>
                                        </p:attrNameLst>
                                      </p:cBhvr>
                                      <p:tavLst>
                                        <p:tav tm="0">
                                          <p:val>
                                            <p:strVal val="0-#ppt_h/2"/>
                                          </p:val>
                                        </p:tav>
                                        <p:tav tm="100000">
                                          <p:val>
                                            <p:strVal val="#ppt_y"/>
                                          </p:val>
                                        </p:tav>
                                      </p:tavLst>
                                    </p:anim>
                                  </p:childTnLst>
                                </p:cTn>
                              </p:par>
                              <p:par>
                                <p:cTn id="35" presetID="2" presetClass="entr" presetSubtype="9" fill="hold" nodeType="withEffect">
                                  <p:stCondLst>
                                    <p:cond delay="0"/>
                                  </p:stCondLst>
                                  <p:childTnLst>
                                    <p:set>
                                      <p:cBhvr>
                                        <p:cTn id="36" dur="1" fill="hold">
                                          <p:stCondLst>
                                            <p:cond delay="0"/>
                                          </p:stCondLst>
                                        </p:cTn>
                                        <p:tgtEl>
                                          <p:spTgt spid="18"/>
                                        </p:tgtEl>
                                        <p:attrNameLst>
                                          <p:attrName>style.visibility</p:attrName>
                                        </p:attrNameLst>
                                      </p:cBhvr>
                                      <p:to>
                                        <p:strVal val="visible"/>
                                      </p:to>
                                    </p:set>
                                    <p:anim calcmode="lin" valueType="num">
                                      <p:cBhvr additive="base">
                                        <p:cTn id="37" dur="3000" fill="hold"/>
                                        <p:tgtEl>
                                          <p:spTgt spid="18"/>
                                        </p:tgtEl>
                                        <p:attrNameLst>
                                          <p:attrName>ppt_x</p:attrName>
                                        </p:attrNameLst>
                                      </p:cBhvr>
                                      <p:tavLst>
                                        <p:tav tm="0">
                                          <p:val>
                                            <p:strVal val="0-#ppt_w/2"/>
                                          </p:val>
                                        </p:tav>
                                        <p:tav tm="100000">
                                          <p:val>
                                            <p:strVal val="#ppt_x"/>
                                          </p:val>
                                        </p:tav>
                                      </p:tavLst>
                                    </p:anim>
                                    <p:anim calcmode="lin" valueType="num">
                                      <p:cBhvr additive="base">
                                        <p:cTn id="38" dur="3000" fill="hold"/>
                                        <p:tgtEl>
                                          <p:spTgt spid="18"/>
                                        </p:tgtEl>
                                        <p:attrNameLst>
                                          <p:attrName>ppt_y</p:attrName>
                                        </p:attrNameLst>
                                      </p:cBhvr>
                                      <p:tavLst>
                                        <p:tav tm="0">
                                          <p:val>
                                            <p:strVal val="0-#ppt_h/2"/>
                                          </p:val>
                                        </p:tav>
                                        <p:tav tm="100000">
                                          <p:val>
                                            <p:strVal val="#ppt_y"/>
                                          </p:val>
                                        </p:tav>
                                      </p:tavLst>
                                    </p:anim>
                                  </p:childTnLst>
                                </p:cTn>
                              </p:par>
                              <p:par>
                                <p:cTn id="39" presetID="2" presetClass="entr" presetSubtype="9" fill="hold" nodeType="withEffect">
                                  <p:stCondLst>
                                    <p:cond delay="0"/>
                                  </p:stCondLst>
                                  <p:childTnLst>
                                    <p:set>
                                      <p:cBhvr>
                                        <p:cTn id="40" dur="1" fill="hold">
                                          <p:stCondLst>
                                            <p:cond delay="0"/>
                                          </p:stCondLst>
                                        </p:cTn>
                                        <p:tgtEl>
                                          <p:spTgt spid="20"/>
                                        </p:tgtEl>
                                        <p:attrNameLst>
                                          <p:attrName>style.visibility</p:attrName>
                                        </p:attrNameLst>
                                      </p:cBhvr>
                                      <p:to>
                                        <p:strVal val="visible"/>
                                      </p:to>
                                    </p:set>
                                    <p:anim calcmode="lin" valueType="num">
                                      <p:cBhvr additive="base">
                                        <p:cTn id="41" dur="3000" fill="hold"/>
                                        <p:tgtEl>
                                          <p:spTgt spid="20"/>
                                        </p:tgtEl>
                                        <p:attrNameLst>
                                          <p:attrName>ppt_x</p:attrName>
                                        </p:attrNameLst>
                                      </p:cBhvr>
                                      <p:tavLst>
                                        <p:tav tm="0">
                                          <p:val>
                                            <p:strVal val="0-#ppt_w/2"/>
                                          </p:val>
                                        </p:tav>
                                        <p:tav tm="100000">
                                          <p:val>
                                            <p:strVal val="#ppt_x"/>
                                          </p:val>
                                        </p:tav>
                                      </p:tavLst>
                                    </p:anim>
                                    <p:anim calcmode="lin" valueType="num">
                                      <p:cBhvr additive="base">
                                        <p:cTn id="42" dur="3000" fill="hold"/>
                                        <p:tgtEl>
                                          <p:spTgt spid="20"/>
                                        </p:tgtEl>
                                        <p:attrNameLst>
                                          <p:attrName>ppt_y</p:attrName>
                                        </p:attrNameLst>
                                      </p:cBhvr>
                                      <p:tavLst>
                                        <p:tav tm="0">
                                          <p:val>
                                            <p:strVal val="0-#ppt_h/2"/>
                                          </p:val>
                                        </p:tav>
                                        <p:tav tm="100000">
                                          <p:val>
                                            <p:strVal val="#ppt_y"/>
                                          </p:val>
                                        </p:tav>
                                      </p:tavLst>
                                    </p:anim>
                                  </p:childTnLst>
                                </p:cTn>
                              </p:par>
                              <p:par>
                                <p:cTn id="43" presetID="2" presetClass="entr" presetSubtype="9" fill="hold" nodeType="withEffect">
                                  <p:stCondLst>
                                    <p:cond delay="0"/>
                                  </p:stCondLst>
                                  <p:childTnLst>
                                    <p:set>
                                      <p:cBhvr>
                                        <p:cTn id="44" dur="1" fill="hold">
                                          <p:stCondLst>
                                            <p:cond delay="0"/>
                                          </p:stCondLst>
                                        </p:cTn>
                                        <p:tgtEl>
                                          <p:spTgt spid="22"/>
                                        </p:tgtEl>
                                        <p:attrNameLst>
                                          <p:attrName>style.visibility</p:attrName>
                                        </p:attrNameLst>
                                      </p:cBhvr>
                                      <p:to>
                                        <p:strVal val="visible"/>
                                      </p:to>
                                    </p:set>
                                    <p:anim calcmode="lin" valueType="num">
                                      <p:cBhvr additive="base">
                                        <p:cTn id="45" dur="3000" fill="hold"/>
                                        <p:tgtEl>
                                          <p:spTgt spid="22"/>
                                        </p:tgtEl>
                                        <p:attrNameLst>
                                          <p:attrName>ppt_x</p:attrName>
                                        </p:attrNameLst>
                                      </p:cBhvr>
                                      <p:tavLst>
                                        <p:tav tm="0">
                                          <p:val>
                                            <p:strVal val="0-#ppt_w/2"/>
                                          </p:val>
                                        </p:tav>
                                        <p:tav tm="100000">
                                          <p:val>
                                            <p:strVal val="#ppt_x"/>
                                          </p:val>
                                        </p:tav>
                                      </p:tavLst>
                                    </p:anim>
                                    <p:anim calcmode="lin" valueType="num">
                                      <p:cBhvr additive="base">
                                        <p:cTn id="46" dur="3000" fill="hold"/>
                                        <p:tgtEl>
                                          <p:spTgt spid="22"/>
                                        </p:tgtEl>
                                        <p:attrNameLst>
                                          <p:attrName>ppt_y</p:attrName>
                                        </p:attrNameLst>
                                      </p:cBhvr>
                                      <p:tavLst>
                                        <p:tav tm="0">
                                          <p:val>
                                            <p:strVal val="0-#ppt_h/2"/>
                                          </p:val>
                                        </p:tav>
                                        <p:tav tm="100000">
                                          <p:val>
                                            <p:strVal val="#ppt_y"/>
                                          </p:val>
                                        </p:tav>
                                      </p:tavLst>
                                    </p:anim>
                                  </p:childTnLst>
                                </p:cTn>
                              </p:par>
                              <p:par>
                                <p:cTn id="47" presetID="2" presetClass="entr" presetSubtype="9" fill="hold" nodeType="withEffect">
                                  <p:stCondLst>
                                    <p:cond delay="0"/>
                                  </p:stCondLst>
                                  <p:childTnLst>
                                    <p:set>
                                      <p:cBhvr>
                                        <p:cTn id="48" dur="1" fill="hold">
                                          <p:stCondLst>
                                            <p:cond delay="0"/>
                                          </p:stCondLst>
                                        </p:cTn>
                                        <p:tgtEl>
                                          <p:spTgt spid="24"/>
                                        </p:tgtEl>
                                        <p:attrNameLst>
                                          <p:attrName>style.visibility</p:attrName>
                                        </p:attrNameLst>
                                      </p:cBhvr>
                                      <p:to>
                                        <p:strVal val="visible"/>
                                      </p:to>
                                    </p:set>
                                    <p:anim calcmode="lin" valueType="num">
                                      <p:cBhvr additive="base">
                                        <p:cTn id="49" dur="3000" fill="hold"/>
                                        <p:tgtEl>
                                          <p:spTgt spid="24"/>
                                        </p:tgtEl>
                                        <p:attrNameLst>
                                          <p:attrName>ppt_x</p:attrName>
                                        </p:attrNameLst>
                                      </p:cBhvr>
                                      <p:tavLst>
                                        <p:tav tm="0">
                                          <p:val>
                                            <p:strVal val="0-#ppt_w/2"/>
                                          </p:val>
                                        </p:tav>
                                        <p:tav tm="100000">
                                          <p:val>
                                            <p:strVal val="#ppt_x"/>
                                          </p:val>
                                        </p:tav>
                                      </p:tavLst>
                                    </p:anim>
                                    <p:anim calcmode="lin" valueType="num">
                                      <p:cBhvr additive="base">
                                        <p:cTn id="50" dur="3000" fill="hold"/>
                                        <p:tgtEl>
                                          <p:spTgt spid="24"/>
                                        </p:tgtEl>
                                        <p:attrNameLst>
                                          <p:attrName>ppt_y</p:attrName>
                                        </p:attrNameLst>
                                      </p:cBhvr>
                                      <p:tavLst>
                                        <p:tav tm="0">
                                          <p:val>
                                            <p:strVal val="0-#ppt_h/2"/>
                                          </p:val>
                                        </p:tav>
                                        <p:tav tm="100000">
                                          <p:val>
                                            <p:strVal val="#ppt_y"/>
                                          </p:val>
                                        </p:tav>
                                      </p:tavLst>
                                    </p:anim>
                                  </p:childTnLst>
                                </p:cTn>
                              </p:par>
                              <p:par>
                                <p:cTn id="51" presetID="2" presetClass="entr" presetSubtype="9" fill="hold" nodeType="withEffect">
                                  <p:stCondLst>
                                    <p:cond delay="0"/>
                                  </p:stCondLst>
                                  <p:childTnLst>
                                    <p:set>
                                      <p:cBhvr>
                                        <p:cTn id="52" dur="1" fill="hold">
                                          <p:stCondLst>
                                            <p:cond delay="0"/>
                                          </p:stCondLst>
                                        </p:cTn>
                                        <p:tgtEl>
                                          <p:spTgt spid="26"/>
                                        </p:tgtEl>
                                        <p:attrNameLst>
                                          <p:attrName>style.visibility</p:attrName>
                                        </p:attrNameLst>
                                      </p:cBhvr>
                                      <p:to>
                                        <p:strVal val="visible"/>
                                      </p:to>
                                    </p:set>
                                    <p:anim calcmode="lin" valueType="num">
                                      <p:cBhvr additive="base">
                                        <p:cTn id="53" dur="3000" fill="hold"/>
                                        <p:tgtEl>
                                          <p:spTgt spid="26"/>
                                        </p:tgtEl>
                                        <p:attrNameLst>
                                          <p:attrName>ppt_x</p:attrName>
                                        </p:attrNameLst>
                                      </p:cBhvr>
                                      <p:tavLst>
                                        <p:tav tm="0">
                                          <p:val>
                                            <p:strVal val="0-#ppt_w/2"/>
                                          </p:val>
                                        </p:tav>
                                        <p:tav tm="100000">
                                          <p:val>
                                            <p:strVal val="#ppt_x"/>
                                          </p:val>
                                        </p:tav>
                                      </p:tavLst>
                                    </p:anim>
                                    <p:anim calcmode="lin" valueType="num">
                                      <p:cBhvr additive="base">
                                        <p:cTn id="54" dur="3000" fill="hold"/>
                                        <p:tgtEl>
                                          <p:spTgt spid="26"/>
                                        </p:tgtEl>
                                        <p:attrNameLst>
                                          <p:attrName>ppt_y</p:attrName>
                                        </p:attrNameLst>
                                      </p:cBhvr>
                                      <p:tavLst>
                                        <p:tav tm="0">
                                          <p:val>
                                            <p:strVal val="0-#ppt_h/2"/>
                                          </p:val>
                                        </p:tav>
                                        <p:tav tm="100000">
                                          <p:val>
                                            <p:strVal val="#ppt_y"/>
                                          </p:val>
                                        </p:tav>
                                      </p:tavLst>
                                    </p:anim>
                                  </p:childTnLst>
                                </p:cTn>
                              </p:par>
                              <p:par>
                                <p:cTn id="55" presetID="2" presetClass="entr" presetSubtype="3" fill="hold" nodeType="withEffect">
                                  <p:stCondLst>
                                    <p:cond delay="0"/>
                                  </p:stCondLst>
                                  <p:childTnLst>
                                    <p:set>
                                      <p:cBhvr>
                                        <p:cTn id="56" dur="1" fill="hold">
                                          <p:stCondLst>
                                            <p:cond delay="0"/>
                                          </p:stCondLst>
                                        </p:cTn>
                                        <p:tgtEl>
                                          <p:spTgt spid="5"/>
                                        </p:tgtEl>
                                        <p:attrNameLst>
                                          <p:attrName>style.visibility</p:attrName>
                                        </p:attrNameLst>
                                      </p:cBhvr>
                                      <p:to>
                                        <p:strVal val="visible"/>
                                      </p:to>
                                    </p:set>
                                    <p:anim calcmode="lin" valueType="num">
                                      <p:cBhvr additive="base">
                                        <p:cTn id="57" dur="3000" fill="hold"/>
                                        <p:tgtEl>
                                          <p:spTgt spid="5"/>
                                        </p:tgtEl>
                                        <p:attrNameLst>
                                          <p:attrName>ppt_x</p:attrName>
                                        </p:attrNameLst>
                                      </p:cBhvr>
                                      <p:tavLst>
                                        <p:tav tm="0">
                                          <p:val>
                                            <p:strVal val="1+#ppt_w/2"/>
                                          </p:val>
                                        </p:tav>
                                        <p:tav tm="100000">
                                          <p:val>
                                            <p:strVal val="#ppt_x"/>
                                          </p:val>
                                        </p:tav>
                                      </p:tavLst>
                                    </p:anim>
                                    <p:anim calcmode="lin" valueType="num">
                                      <p:cBhvr additive="base">
                                        <p:cTn id="58" dur="3000" fill="hold"/>
                                        <p:tgtEl>
                                          <p:spTgt spid="5"/>
                                        </p:tgtEl>
                                        <p:attrNameLst>
                                          <p:attrName>ppt_y</p:attrName>
                                        </p:attrNameLst>
                                      </p:cBhvr>
                                      <p:tavLst>
                                        <p:tav tm="0">
                                          <p:val>
                                            <p:strVal val="0-#ppt_h/2"/>
                                          </p:val>
                                        </p:tav>
                                        <p:tav tm="100000">
                                          <p:val>
                                            <p:strVal val="#ppt_y"/>
                                          </p:val>
                                        </p:tav>
                                      </p:tavLst>
                                    </p:anim>
                                  </p:childTnLst>
                                </p:cTn>
                              </p:par>
                              <p:par>
                                <p:cTn id="59" presetID="2" presetClass="entr" presetSubtype="3" fill="hold" nodeType="withEffect">
                                  <p:stCondLst>
                                    <p:cond delay="0"/>
                                  </p:stCondLst>
                                  <p:childTnLst>
                                    <p:set>
                                      <p:cBhvr>
                                        <p:cTn id="60" dur="1" fill="hold">
                                          <p:stCondLst>
                                            <p:cond delay="0"/>
                                          </p:stCondLst>
                                        </p:cTn>
                                        <p:tgtEl>
                                          <p:spTgt spid="7"/>
                                        </p:tgtEl>
                                        <p:attrNameLst>
                                          <p:attrName>style.visibility</p:attrName>
                                        </p:attrNameLst>
                                      </p:cBhvr>
                                      <p:to>
                                        <p:strVal val="visible"/>
                                      </p:to>
                                    </p:set>
                                    <p:anim calcmode="lin" valueType="num">
                                      <p:cBhvr additive="base">
                                        <p:cTn id="61" dur="3000" fill="hold"/>
                                        <p:tgtEl>
                                          <p:spTgt spid="7"/>
                                        </p:tgtEl>
                                        <p:attrNameLst>
                                          <p:attrName>ppt_x</p:attrName>
                                        </p:attrNameLst>
                                      </p:cBhvr>
                                      <p:tavLst>
                                        <p:tav tm="0">
                                          <p:val>
                                            <p:strVal val="1+#ppt_w/2"/>
                                          </p:val>
                                        </p:tav>
                                        <p:tav tm="100000">
                                          <p:val>
                                            <p:strVal val="#ppt_x"/>
                                          </p:val>
                                        </p:tav>
                                      </p:tavLst>
                                    </p:anim>
                                    <p:anim calcmode="lin" valueType="num">
                                      <p:cBhvr additive="base">
                                        <p:cTn id="62" dur="3000" fill="hold"/>
                                        <p:tgtEl>
                                          <p:spTgt spid="7"/>
                                        </p:tgtEl>
                                        <p:attrNameLst>
                                          <p:attrName>ppt_y</p:attrName>
                                        </p:attrNameLst>
                                      </p:cBhvr>
                                      <p:tavLst>
                                        <p:tav tm="0">
                                          <p:val>
                                            <p:strVal val="0-#ppt_h/2"/>
                                          </p:val>
                                        </p:tav>
                                        <p:tav tm="100000">
                                          <p:val>
                                            <p:strVal val="#ppt_y"/>
                                          </p:val>
                                        </p:tav>
                                      </p:tavLst>
                                    </p:anim>
                                  </p:childTnLst>
                                </p:cTn>
                              </p:par>
                              <p:par>
                                <p:cTn id="63" presetID="2" presetClass="entr" presetSubtype="3" fill="hold" nodeType="withEffect">
                                  <p:stCondLst>
                                    <p:cond delay="0"/>
                                  </p:stCondLst>
                                  <p:childTnLst>
                                    <p:set>
                                      <p:cBhvr>
                                        <p:cTn id="64" dur="1" fill="hold">
                                          <p:stCondLst>
                                            <p:cond delay="0"/>
                                          </p:stCondLst>
                                        </p:cTn>
                                        <p:tgtEl>
                                          <p:spTgt spid="9"/>
                                        </p:tgtEl>
                                        <p:attrNameLst>
                                          <p:attrName>style.visibility</p:attrName>
                                        </p:attrNameLst>
                                      </p:cBhvr>
                                      <p:to>
                                        <p:strVal val="visible"/>
                                      </p:to>
                                    </p:set>
                                    <p:anim calcmode="lin" valueType="num">
                                      <p:cBhvr additive="base">
                                        <p:cTn id="65" dur="3000" fill="hold"/>
                                        <p:tgtEl>
                                          <p:spTgt spid="9"/>
                                        </p:tgtEl>
                                        <p:attrNameLst>
                                          <p:attrName>ppt_x</p:attrName>
                                        </p:attrNameLst>
                                      </p:cBhvr>
                                      <p:tavLst>
                                        <p:tav tm="0">
                                          <p:val>
                                            <p:strVal val="1+#ppt_w/2"/>
                                          </p:val>
                                        </p:tav>
                                        <p:tav tm="100000">
                                          <p:val>
                                            <p:strVal val="#ppt_x"/>
                                          </p:val>
                                        </p:tav>
                                      </p:tavLst>
                                    </p:anim>
                                    <p:anim calcmode="lin" valueType="num">
                                      <p:cBhvr additive="base">
                                        <p:cTn id="66" dur="3000" fill="hold"/>
                                        <p:tgtEl>
                                          <p:spTgt spid="9"/>
                                        </p:tgtEl>
                                        <p:attrNameLst>
                                          <p:attrName>ppt_y</p:attrName>
                                        </p:attrNameLst>
                                      </p:cBhvr>
                                      <p:tavLst>
                                        <p:tav tm="0">
                                          <p:val>
                                            <p:strVal val="0-#ppt_h/2"/>
                                          </p:val>
                                        </p:tav>
                                        <p:tav tm="100000">
                                          <p:val>
                                            <p:strVal val="#ppt_y"/>
                                          </p:val>
                                        </p:tav>
                                      </p:tavLst>
                                    </p:anim>
                                  </p:childTnLst>
                                </p:cTn>
                              </p:par>
                              <p:par>
                                <p:cTn id="67" presetID="2" presetClass="entr" presetSubtype="3" fill="hold" nodeType="withEffect">
                                  <p:stCondLst>
                                    <p:cond delay="0"/>
                                  </p:stCondLst>
                                  <p:childTnLst>
                                    <p:set>
                                      <p:cBhvr>
                                        <p:cTn id="68" dur="1" fill="hold">
                                          <p:stCondLst>
                                            <p:cond delay="0"/>
                                          </p:stCondLst>
                                        </p:cTn>
                                        <p:tgtEl>
                                          <p:spTgt spid="11"/>
                                        </p:tgtEl>
                                        <p:attrNameLst>
                                          <p:attrName>style.visibility</p:attrName>
                                        </p:attrNameLst>
                                      </p:cBhvr>
                                      <p:to>
                                        <p:strVal val="visible"/>
                                      </p:to>
                                    </p:set>
                                    <p:anim calcmode="lin" valueType="num">
                                      <p:cBhvr additive="base">
                                        <p:cTn id="69" dur="3000" fill="hold"/>
                                        <p:tgtEl>
                                          <p:spTgt spid="11"/>
                                        </p:tgtEl>
                                        <p:attrNameLst>
                                          <p:attrName>ppt_x</p:attrName>
                                        </p:attrNameLst>
                                      </p:cBhvr>
                                      <p:tavLst>
                                        <p:tav tm="0">
                                          <p:val>
                                            <p:strVal val="1+#ppt_w/2"/>
                                          </p:val>
                                        </p:tav>
                                        <p:tav tm="100000">
                                          <p:val>
                                            <p:strVal val="#ppt_x"/>
                                          </p:val>
                                        </p:tav>
                                      </p:tavLst>
                                    </p:anim>
                                    <p:anim calcmode="lin" valueType="num">
                                      <p:cBhvr additive="base">
                                        <p:cTn id="70" dur="3000" fill="hold"/>
                                        <p:tgtEl>
                                          <p:spTgt spid="11"/>
                                        </p:tgtEl>
                                        <p:attrNameLst>
                                          <p:attrName>ppt_y</p:attrName>
                                        </p:attrNameLst>
                                      </p:cBhvr>
                                      <p:tavLst>
                                        <p:tav tm="0">
                                          <p:val>
                                            <p:strVal val="0-#ppt_h/2"/>
                                          </p:val>
                                        </p:tav>
                                        <p:tav tm="100000">
                                          <p:val>
                                            <p:strVal val="#ppt_y"/>
                                          </p:val>
                                        </p:tav>
                                      </p:tavLst>
                                    </p:anim>
                                  </p:childTnLst>
                                </p:cTn>
                              </p:par>
                              <p:par>
                                <p:cTn id="71" presetID="2" presetClass="entr" presetSubtype="3" fill="hold" nodeType="withEffect">
                                  <p:stCondLst>
                                    <p:cond delay="0"/>
                                  </p:stCondLst>
                                  <p:childTnLst>
                                    <p:set>
                                      <p:cBhvr>
                                        <p:cTn id="72" dur="1" fill="hold">
                                          <p:stCondLst>
                                            <p:cond delay="0"/>
                                          </p:stCondLst>
                                        </p:cTn>
                                        <p:tgtEl>
                                          <p:spTgt spid="13"/>
                                        </p:tgtEl>
                                        <p:attrNameLst>
                                          <p:attrName>style.visibility</p:attrName>
                                        </p:attrNameLst>
                                      </p:cBhvr>
                                      <p:to>
                                        <p:strVal val="visible"/>
                                      </p:to>
                                    </p:set>
                                    <p:anim calcmode="lin" valueType="num">
                                      <p:cBhvr additive="base">
                                        <p:cTn id="73" dur="3000" fill="hold"/>
                                        <p:tgtEl>
                                          <p:spTgt spid="13"/>
                                        </p:tgtEl>
                                        <p:attrNameLst>
                                          <p:attrName>ppt_x</p:attrName>
                                        </p:attrNameLst>
                                      </p:cBhvr>
                                      <p:tavLst>
                                        <p:tav tm="0">
                                          <p:val>
                                            <p:strVal val="1+#ppt_w/2"/>
                                          </p:val>
                                        </p:tav>
                                        <p:tav tm="100000">
                                          <p:val>
                                            <p:strVal val="#ppt_x"/>
                                          </p:val>
                                        </p:tav>
                                      </p:tavLst>
                                    </p:anim>
                                    <p:anim calcmode="lin" valueType="num">
                                      <p:cBhvr additive="base">
                                        <p:cTn id="74" dur="3000" fill="hold"/>
                                        <p:tgtEl>
                                          <p:spTgt spid="13"/>
                                        </p:tgtEl>
                                        <p:attrNameLst>
                                          <p:attrName>ppt_y</p:attrName>
                                        </p:attrNameLst>
                                      </p:cBhvr>
                                      <p:tavLst>
                                        <p:tav tm="0">
                                          <p:val>
                                            <p:strVal val="0-#ppt_h/2"/>
                                          </p:val>
                                        </p:tav>
                                        <p:tav tm="100000">
                                          <p:val>
                                            <p:strVal val="#ppt_y"/>
                                          </p:val>
                                        </p:tav>
                                      </p:tavLst>
                                    </p:anim>
                                  </p:childTnLst>
                                </p:cTn>
                              </p:par>
                              <p:par>
                                <p:cTn id="75" presetID="2" presetClass="entr" presetSubtype="3" fill="hold" nodeType="withEffect">
                                  <p:stCondLst>
                                    <p:cond delay="0"/>
                                  </p:stCondLst>
                                  <p:childTnLst>
                                    <p:set>
                                      <p:cBhvr>
                                        <p:cTn id="76" dur="1" fill="hold">
                                          <p:stCondLst>
                                            <p:cond delay="0"/>
                                          </p:stCondLst>
                                        </p:cTn>
                                        <p:tgtEl>
                                          <p:spTgt spid="15"/>
                                        </p:tgtEl>
                                        <p:attrNameLst>
                                          <p:attrName>style.visibility</p:attrName>
                                        </p:attrNameLst>
                                      </p:cBhvr>
                                      <p:to>
                                        <p:strVal val="visible"/>
                                      </p:to>
                                    </p:set>
                                    <p:anim calcmode="lin" valueType="num">
                                      <p:cBhvr additive="base">
                                        <p:cTn id="77" dur="3000" fill="hold"/>
                                        <p:tgtEl>
                                          <p:spTgt spid="15"/>
                                        </p:tgtEl>
                                        <p:attrNameLst>
                                          <p:attrName>ppt_x</p:attrName>
                                        </p:attrNameLst>
                                      </p:cBhvr>
                                      <p:tavLst>
                                        <p:tav tm="0">
                                          <p:val>
                                            <p:strVal val="1+#ppt_w/2"/>
                                          </p:val>
                                        </p:tav>
                                        <p:tav tm="100000">
                                          <p:val>
                                            <p:strVal val="#ppt_x"/>
                                          </p:val>
                                        </p:tav>
                                      </p:tavLst>
                                    </p:anim>
                                    <p:anim calcmode="lin" valueType="num">
                                      <p:cBhvr additive="base">
                                        <p:cTn id="78" dur="3000" fill="hold"/>
                                        <p:tgtEl>
                                          <p:spTgt spid="15"/>
                                        </p:tgtEl>
                                        <p:attrNameLst>
                                          <p:attrName>ppt_y</p:attrName>
                                        </p:attrNameLst>
                                      </p:cBhvr>
                                      <p:tavLst>
                                        <p:tav tm="0">
                                          <p:val>
                                            <p:strVal val="0-#ppt_h/2"/>
                                          </p:val>
                                        </p:tav>
                                        <p:tav tm="100000">
                                          <p:val>
                                            <p:strVal val="#ppt_y"/>
                                          </p:val>
                                        </p:tav>
                                      </p:tavLst>
                                    </p:anim>
                                  </p:childTnLst>
                                </p:cTn>
                              </p:par>
                              <p:par>
                                <p:cTn id="79" presetID="2" presetClass="entr" presetSubtype="3" fill="hold" nodeType="withEffect">
                                  <p:stCondLst>
                                    <p:cond delay="0"/>
                                  </p:stCondLst>
                                  <p:childTnLst>
                                    <p:set>
                                      <p:cBhvr>
                                        <p:cTn id="80" dur="1" fill="hold">
                                          <p:stCondLst>
                                            <p:cond delay="0"/>
                                          </p:stCondLst>
                                        </p:cTn>
                                        <p:tgtEl>
                                          <p:spTgt spid="17"/>
                                        </p:tgtEl>
                                        <p:attrNameLst>
                                          <p:attrName>style.visibility</p:attrName>
                                        </p:attrNameLst>
                                      </p:cBhvr>
                                      <p:to>
                                        <p:strVal val="visible"/>
                                      </p:to>
                                    </p:set>
                                    <p:anim calcmode="lin" valueType="num">
                                      <p:cBhvr additive="base">
                                        <p:cTn id="81" dur="3000" fill="hold"/>
                                        <p:tgtEl>
                                          <p:spTgt spid="17"/>
                                        </p:tgtEl>
                                        <p:attrNameLst>
                                          <p:attrName>ppt_x</p:attrName>
                                        </p:attrNameLst>
                                      </p:cBhvr>
                                      <p:tavLst>
                                        <p:tav tm="0">
                                          <p:val>
                                            <p:strVal val="1+#ppt_w/2"/>
                                          </p:val>
                                        </p:tav>
                                        <p:tav tm="100000">
                                          <p:val>
                                            <p:strVal val="#ppt_x"/>
                                          </p:val>
                                        </p:tav>
                                      </p:tavLst>
                                    </p:anim>
                                    <p:anim calcmode="lin" valueType="num">
                                      <p:cBhvr additive="base">
                                        <p:cTn id="82" dur="3000" fill="hold"/>
                                        <p:tgtEl>
                                          <p:spTgt spid="17"/>
                                        </p:tgtEl>
                                        <p:attrNameLst>
                                          <p:attrName>ppt_y</p:attrName>
                                        </p:attrNameLst>
                                      </p:cBhvr>
                                      <p:tavLst>
                                        <p:tav tm="0">
                                          <p:val>
                                            <p:strVal val="0-#ppt_h/2"/>
                                          </p:val>
                                        </p:tav>
                                        <p:tav tm="100000">
                                          <p:val>
                                            <p:strVal val="#ppt_y"/>
                                          </p:val>
                                        </p:tav>
                                      </p:tavLst>
                                    </p:anim>
                                  </p:childTnLst>
                                </p:cTn>
                              </p:par>
                              <p:par>
                                <p:cTn id="83" presetID="2" presetClass="entr" presetSubtype="3" fill="hold" nodeType="withEffect">
                                  <p:stCondLst>
                                    <p:cond delay="0"/>
                                  </p:stCondLst>
                                  <p:childTnLst>
                                    <p:set>
                                      <p:cBhvr>
                                        <p:cTn id="84" dur="1" fill="hold">
                                          <p:stCondLst>
                                            <p:cond delay="0"/>
                                          </p:stCondLst>
                                        </p:cTn>
                                        <p:tgtEl>
                                          <p:spTgt spid="19"/>
                                        </p:tgtEl>
                                        <p:attrNameLst>
                                          <p:attrName>style.visibility</p:attrName>
                                        </p:attrNameLst>
                                      </p:cBhvr>
                                      <p:to>
                                        <p:strVal val="visible"/>
                                      </p:to>
                                    </p:set>
                                    <p:anim calcmode="lin" valueType="num">
                                      <p:cBhvr additive="base">
                                        <p:cTn id="85" dur="3000" fill="hold"/>
                                        <p:tgtEl>
                                          <p:spTgt spid="19"/>
                                        </p:tgtEl>
                                        <p:attrNameLst>
                                          <p:attrName>ppt_x</p:attrName>
                                        </p:attrNameLst>
                                      </p:cBhvr>
                                      <p:tavLst>
                                        <p:tav tm="0">
                                          <p:val>
                                            <p:strVal val="1+#ppt_w/2"/>
                                          </p:val>
                                        </p:tav>
                                        <p:tav tm="100000">
                                          <p:val>
                                            <p:strVal val="#ppt_x"/>
                                          </p:val>
                                        </p:tav>
                                      </p:tavLst>
                                    </p:anim>
                                    <p:anim calcmode="lin" valueType="num">
                                      <p:cBhvr additive="base">
                                        <p:cTn id="86" dur="3000" fill="hold"/>
                                        <p:tgtEl>
                                          <p:spTgt spid="19"/>
                                        </p:tgtEl>
                                        <p:attrNameLst>
                                          <p:attrName>ppt_y</p:attrName>
                                        </p:attrNameLst>
                                      </p:cBhvr>
                                      <p:tavLst>
                                        <p:tav tm="0">
                                          <p:val>
                                            <p:strVal val="0-#ppt_h/2"/>
                                          </p:val>
                                        </p:tav>
                                        <p:tav tm="100000">
                                          <p:val>
                                            <p:strVal val="#ppt_y"/>
                                          </p:val>
                                        </p:tav>
                                      </p:tavLst>
                                    </p:anim>
                                  </p:childTnLst>
                                </p:cTn>
                              </p:par>
                              <p:par>
                                <p:cTn id="87" presetID="2" presetClass="entr" presetSubtype="3" fill="hold" nodeType="withEffect">
                                  <p:stCondLst>
                                    <p:cond delay="0"/>
                                  </p:stCondLst>
                                  <p:childTnLst>
                                    <p:set>
                                      <p:cBhvr>
                                        <p:cTn id="88" dur="1" fill="hold">
                                          <p:stCondLst>
                                            <p:cond delay="0"/>
                                          </p:stCondLst>
                                        </p:cTn>
                                        <p:tgtEl>
                                          <p:spTgt spid="21"/>
                                        </p:tgtEl>
                                        <p:attrNameLst>
                                          <p:attrName>style.visibility</p:attrName>
                                        </p:attrNameLst>
                                      </p:cBhvr>
                                      <p:to>
                                        <p:strVal val="visible"/>
                                      </p:to>
                                    </p:set>
                                    <p:anim calcmode="lin" valueType="num">
                                      <p:cBhvr additive="base">
                                        <p:cTn id="89" dur="3000" fill="hold"/>
                                        <p:tgtEl>
                                          <p:spTgt spid="21"/>
                                        </p:tgtEl>
                                        <p:attrNameLst>
                                          <p:attrName>ppt_x</p:attrName>
                                        </p:attrNameLst>
                                      </p:cBhvr>
                                      <p:tavLst>
                                        <p:tav tm="0">
                                          <p:val>
                                            <p:strVal val="1+#ppt_w/2"/>
                                          </p:val>
                                        </p:tav>
                                        <p:tav tm="100000">
                                          <p:val>
                                            <p:strVal val="#ppt_x"/>
                                          </p:val>
                                        </p:tav>
                                      </p:tavLst>
                                    </p:anim>
                                    <p:anim calcmode="lin" valueType="num">
                                      <p:cBhvr additive="base">
                                        <p:cTn id="90" dur="3000" fill="hold"/>
                                        <p:tgtEl>
                                          <p:spTgt spid="21"/>
                                        </p:tgtEl>
                                        <p:attrNameLst>
                                          <p:attrName>ppt_y</p:attrName>
                                        </p:attrNameLst>
                                      </p:cBhvr>
                                      <p:tavLst>
                                        <p:tav tm="0">
                                          <p:val>
                                            <p:strVal val="0-#ppt_h/2"/>
                                          </p:val>
                                        </p:tav>
                                        <p:tav tm="100000">
                                          <p:val>
                                            <p:strVal val="#ppt_y"/>
                                          </p:val>
                                        </p:tav>
                                      </p:tavLst>
                                    </p:anim>
                                  </p:childTnLst>
                                </p:cTn>
                              </p:par>
                              <p:par>
                                <p:cTn id="91" presetID="2" presetClass="entr" presetSubtype="3" fill="hold" nodeType="withEffect">
                                  <p:stCondLst>
                                    <p:cond delay="0"/>
                                  </p:stCondLst>
                                  <p:childTnLst>
                                    <p:set>
                                      <p:cBhvr>
                                        <p:cTn id="92" dur="1" fill="hold">
                                          <p:stCondLst>
                                            <p:cond delay="0"/>
                                          </p:stCondLst>
                                        </p:cTn>
                                        <p:tgtEl>
                                          <p:spTgt spid="23"/>
                                        </p:tgtEl>
                                        <p:attrNameLst>
                                          <p:attrName>style.visibility</p:attrName>
                                        </p:attrNameLst>
                                      </p:cBhvr>
                                      <p:to>
                                        <p:strVal val="visible"/>
                                      </p:to>
                                    </p:set>
                                    <p:anim calcmode="lin" valueType="num">
                                      <p:cBhvr additive="base">
                                        <p:cTn id="93" dur="3000" fill="hold"/>
                                        <p:tgtEl>
                                          <p:spTgt spid="23"/>
                                        </p:tgtEl>
                                        <p:attrNameLst>
                                          <p:attrName>ppt_x</p:attrName>
                                        </p:attrNameLst>
                                      </p:cBhvr>
                                      <p:tavLst>
                                        <p:tav tm="0">
                                          <p:val>
                                            <p:strVal val="1+#ppt_w/2"/>
                                          </p:val>
                                        </p:tav>
                                        <p:tav tm="100000">
                                          <p:val>
                                            <p:strVal val="#ppt_x"/>
                                          </p:val>
                                        </p:tav>
                                      </p:tavLst>
                                    </p:anim>
                                    <p:anim calcmode="lin" valueType="num">
                                      <p:cBhvr additive="base">
                                        <p:cTn id="94" dur="3000" fill="hold"/>
                                        <p:tgtEl>
                                          <p:spTgt spid="23"/>
                                        </p:tgtEl>
                                        <p:attrNameLst>
                                          <p:attrName>ppt_y</p:attrName>
                                        </p:attrNameLst>
                                      </p:cBhvr>
                                      <p:tavLst>
                                        <p:tav tm="0">
                                          <p:val>
                                            <p:strVal val="0-#ppt_h/2"/>
                                          </p:val>
                                        </p:tav>
                                        <p:tav tm="100000">
                                          <p:val>
                                            <p:strVal val="#ppt_y"/>
                                          </p:val>
                                        </p:tav>
                                      </p:tavLst>
                                    </p:anim>
                                  </p:childTnLst>
                                </p:cTn>
                              </p:par>
                              <p:par>
                                <p:cTn id="95" presetID="2" presetClass="entr" presetSubtype="3" fill="hold" nodeType="withEffect">
                                  <p:stCondLst>
                                    <p:cond delay="0"/>
                                  </p:stCondLst>
                                  <p:childTnLst>
                                    <p:set>
                                      <p:cBhvr>
                                        <p:cTn id="96" dur="1" fill="hold">
                                          <p:stCondLst>
                                            <p:cond delay="0"/>
                                          </p:stCondLst>
                                        </p:cTn>
                                        <p:tgtEl>
                                          <p:spTgt spid="25"/>
                                        </p:tgtEl>
                                        <p:attrNameLst>
                                          <p:attrName>style.visibility</p:attrName>
                                        </p:attrNameLst>
                                      </p:cBhvr>
                                      <p:to>
                                        <p:strVal val="visible"/>
                                      </p:to>
                                    </p:set>
                                    <p:anim calcmode="lin" valueType="num">
                                      <p:cBhvr additive="base">
                                        <p:cTn id="97" dur="3000" fill="hold"/>
                                        <p:tgtEl>
                                          <p:spTgt spid="25"/>
                                        </p:tgtEl>
                                        <p:attrNameLst>
                                          <p:attrName>ppt_x</p:attrName>
                                        </p:attrNameLst>
                                      </p:cBhvr>
                                      <p:tavLst>
                                        <p:tav tm="0">
                                          <p:val>
                                            <p:strVal val="1+#ppt_w/2"/>
                                          </p:val>
                                        </p:tav>
                                        <p:tav tm="100000">
                                          <p:val>
                                            <p:strVal val="#ppt_x"/>
                                          </p:val>
                                        </p:tav>
                                      </p:tavLst>
                                    </p:anim>
                                    <p:anim calcmode="lin" valueType="num">
                                      <p:cBhvr additive="base">
                                        <p:cTn id="98" dur="3000" fill="hold"/>
                                        <p:tgtEl>
                                          <p:spTgt spid="25"/>
                                        </p:tgtEl>
                                        <p:attrNameLst>
                                          <p:attrName>ppt_y</p:attrName>
                                        </p:attrNameLst>
                                      </p:cBhvr>
                                      <p:tavLst>
                                        <p:tav tm="0">
                                          <p:val>
                                            <p:strVal val="0-#ppt_h/2"/>
                                          </p:val>
                                        </p:tav>
                                        <p:tav tm="100000">
                                          <p:val>
                                            <p:strVal val="#ppt_y"/>
                                          </p:val>
                                        </p:tav>
                                      </p:tavLst>
                                    </p:anim>
                                  </p:childTnLst>
                                </p:cTn>
                              </p:par>
                              <p:par>
                                <p:cTn id="99" presetID="2" presetClass="entr" presetSubtype="3" fill="hold" nodeType="withEffect">
                                  <p:stCondLst>
                                    <p:cond delay="0"/>
                                  </p:stCondLst>
                                  <p:childTnLst>
                                    <p:set>
                                      <p:cBhvr>
                                        <p:cTn id="100" dur="1" fill="hold">
                                          <p:stCondLst>
                                            <p:cond delay="0"/>
                                          </p:stCondLst>
                                        </p:cTn>
                                        <p:tgtEl>
                                          <p:spTgt spid="27"/>
                                        </p:tgtEl>
                                        <p:attrNameLst>
                                          <p:attrName>style.visibility</p:attrName>
                                        </p:attrNameLst>
                                      </p:cBhvr>
                                      <p:to>
                                        <p:strVal val="visible"/>
                                      </p:to>
                                    </p:set>
                                    <p:anim calcmode="lin" valueType="num">
                                      <p:cBhvr additive="base">
                                        <p:cTn id="101" dur="3000" fill="hold"/>
                                        <p:tgtEl>
                                          <p:spTgt spid="27"/>
                                        </p:tgtEl>
                                        <p:attrNameLst>
                                          <p:attrName>ppt_x</p:attrName>
                                        </p:attrNameLst>
                                      </p:cBhvr>
                                      <p:tavLst>
                                        <p:tav tm="0">
                                          <p:val>
                                            <p:strVal val="1+#ppt_w/2"/>
                                          </p:val>
                                        </p:tav>
                                        <p:tav tm="100000">
                                          <p:val>
                                            <p:strVal val="#ppt_x"/>
                                          </p:val>
                                        </p:tav>
                                      </p:tavLst>
                                    </p:anim>
                                    <p:anim calcmode="lin" valueType="num">
                                      <p:cBhvr additive="base">
                                        <p:cTn id="102" dur="3000" fill="hold"/>
                                        <p:tgtEl>
                                          <p:spTgt spid="27"/>
                                        </p:tgtEl>
                                        <p:attrNameLst>
                                          <p:attrName>ppt_y</p:attrName>
                                        </p:attrNameLst>
                                      </p:cBhvr>
                                      <p:tavLst>
                                        <p:tav tm="0">
                                          <p:val>
                                            <p:strVal val="0-#ppt_h/2"/>
                                          </p:val>
                                        </p:tav>
                                        <p:tav tm="100000">
                                          <p:val>
                                            <p:strVal val="#ppt_y"/>
                                          </p:val>
                                        </p:tav>
                                      </p:tavLst>
                                    </p:anim>
                                  </p:childTnLst>
                                </p:cTn>
                              </p:par>
                              <p:par>
                                <p:cTn id="103" presetID="8" presetClass="emph" presetSubtype="0" autoRev="1" fill="hold" nodeType="withEffect">
                                  <p:stCondLst>
                                    <p:cond delay="0"/>
                                  </p:stCondLst>
                                  <p:childTnLst>
                                    <p:animRot by="21600000">
                                      <p:cBhvr>
                                        <p:cTn id="104" dur="3000" fill="hold"/>
                                        <p:tgtEl>
                                          <p:spTgt spid="4"/>
                                        </p:tgtEl>
                                        <p:attrNameLst>
                                          <p:attrName>r</p:attrName>
                                        </p:attrNameLst>
                                      </p:cBhvr>
                                    </p:animRot>
                                  </p:childTnLst>
                                </p:cTn>
                              </p:par>
                              <p:par>
                                <p:cTn id="105" presetID="8" presetClass="emph" presetSubtype="0" autoRev="1" fill="hold" nodeType="withEffect">
                                  <p:stCondLst>
                                    <p:cond delay="0"/>
                                  </p:stCondLst>
                                  <p:childTnLst>
                                    <p:animRot by="-21600000">
                                      <p:cBhvr>
                                        <p:cTn id="106" dur="3000" fill="hold"/>
                                        <p:tgtEl>
                                          <p:spTgt spid="6"/>
                                        </p:tgtEl>
                                        <p:attrNameLst>
                                          <p:attrName>r</p:attrName>
                                        </p:attrNameLst>
                                      </p:cBhvr>
                                    </p:animRot>
                                  </p:childTnLst>
                                </p:cTn>
                              </p:par>
                              <p:par>
                                <p:cTn id="107" presetID="8" presetClass="emph" presetSubtype="0" autoRev="1" fill="hold" nodeType="withEffect">
                                  <p:stCondLst>
                                    <p:cond delay="0"/>
                                  </p:stCondLst>
                                  <p:childTnLst>
                                    <p:animRot by="21600000">
                                      <p:cBhvr>
                                        <p:cTn id="108" dur="3000" fill="hold"/>
                                        <p:tgtEl>
                                          <p:spTgt spid="8"/>
                                        </p:tgtEl>
                                        <p:attrNameLst>
                                          <p:attrName>r</p:attrName>
                                        </p:attrNameLst>
                                      </p:cBhvr>
                                    </p:animRot>
                                  </p:childTnLst>
                                </p:cTn>
                              </p:par>
                              <p:par>
                                <p:cTn id="109" presetID="8" presetClass="emph" presetSubtype="0" autoRev="1" fill="hold" nodeType="withEffect">
                                  <p:stCondLst>
                                    <p:cond delay="0"/>
                                  </p:stCondLst>
                                  <p:childTnLst>
                                    <p:animRot by="-21600000">
                                      <p:cBhvr>
                                        <p:cTn id="110" dur="3000" fill="hold"/>
                                        <p:tgtEl>
                                          <p:spTgt spid="10"/>
                                        </p:tgtEl>
                                        <p:attrNameLst>
                                          <p:attrName>r</p:attrName>
                                        </p:attrNameLst>
                                      </p:cBhvr>
                                    </p:animRot>
                                  </p:childTnLst>
                                </p:cTn>
                              </p:par>
                              <p:par>
                                <p:cTn id="111" presetID="8" presetClass="emph" presetSubtype="0" autoRev="1" fill="hold" nodeType="withEffect">
                                  <p:stCondLst>
                                    <p:cond delay="0"/>
                                  </p:stCondLst>
                                  <p:childTnLst>
                                    <p:animRot by="21600000">
                                      <p:cBhvr>
                                        <p:cTn id="112" dur="3000" fill="hold"/>
                                        <p:tgtEl>
                                          <p:spTgt spid="12"/>
                                        </p:tgtEl>
                                        <p:attrNameLst>
                                          <p:attrName>r</p:attrName>
                                        </p:attrNameLst>
                                      </p:cBhvr>
                                    </p:animRot>
                                  </p:childTnLst>
                                </p:cTn>
                              </p:par>
                              <p:par>
                                <p:cTn id="113" presetID="8" presetClass="emph" presetSubtype="0" autoRev="1" fill="hold" nodeType="withEffect">
                                  <p:stCondLst>
                                    <p:cond delay="0"/>
                                  </p:stCondLst>
                                  <p:childTnLst>
                                    <p:animRot by="-21600000">
                                      <p:cBhvr>
                                        <p:cTn id="114" dur="3000" fill="hold"/>
                                        <p:tgtEl>
                                          <p:spTgt spid="14"/>
                                        </p:tgtEl>
                                        <p:attrNameLst>
                                          <p:attrName>r</p:attrName>
                                        </p:attrNameLst>
                                      </p:cBhvr>
                                    </p:animRot>
                                  </p:childTnLst>
                                </p:cTn>
                              </p:par>
                              <p:par>
                                <p:cTn id="115" presetID="8" presetClass="emph" presetSubtype="0" autoRev="1" fill="hold" nodeType="withEffect">
                                  <p:stCondLst>
                                    <p:cond delay="0"/>
                                  </p:stCondLst>
                                  <p:childTnLst>
                                    <p:animRot by="21600000">
                                      <p:cBhvr>
                                        <p:cTn id="116" dur="3000" fill="hold"/>
                                        <p:tgtEl>
                                          <p:spTgt spid="16"/>
                                        </p:tgtEl>
                                        <p:attrNameLst>
                                          <p:attrName>r</p:attrName>
                                        </p:attrNameLst>
                                      </p:cBhvr>
                                    </p:animRot>
                                  </p:childTnLst>
                                </p:cTn>
                              </p:par>
                              <p:par>
                                <p:cTn id="117" presetID="8" presetClass="emph" presetSubtype="0" autoRev="1" fill="hold" nodeType="withEffect">
                                  <p:stCondLst>
                                    <p:cond delay="0"/>
                                  </p:stCondLst>
                                  <p:childTnLst>
                                    <p:animRot by="-21600000">
                                      <p:cBhvr>
                                        <p:cTn id="118" dur="3000" fill="hold"/>
                                        <p:tgtEl>
                                          <p:spTgt spid="18"/>
                                        </p:tgtEl>
                                        <p:attrNameLst>
                                          <p:attrName>r</p:attrName>
                                        </p:attrNameLst>
                                      </p:cBhvr>
                                    </p:animRot>
                                  </p:childTnLst>
                                </p:cTn>
                              </p:par>
                              <p:par>
                                <p:cTn id="119" presetID="8" presetClass="emph" presetSubtype="0" autoRev="1" fill="hold" nodeType="withEffect">
                                  <p:stCondLst>
                                    <p:cond delay="0"/>
                                  </p:stCondLst>
                                  <p:childTnLst>
                                    <p:animRot by="21600000">
                                      <p:cBhvr>
                                        <p:cTn id="120" dur="3000" fill="hold"/>
                                        <p:tgtEl>
                                          <p:spTgt spid="20"/>
                                        </p:tgtEl>
                                        <p:attrNameLst>
                                          <p:attrName>r</p:attrName>
                                        </p:attrNameLst>
                                      </p:cBhvr>
                                    </p:animRot>
                                  </p:childTnLst>
                                </p:cTn>
                              </p:par>
                              <p:par>
                                <p:cTn id="121" presetID="8" presetClass="emph" presetSubtype="0" autoRev="1" fill="hold" nodeType="withEffect">
                                  <p:stCondLst>
                                    <p:cond delay="0"/>
                                  </p:stCondLst>
                                  <p:childTnLst>
                                    <p:animRot by="-21600000">
                                      <p:cBhvr>
                                        <p:cTn id="122" dur="3000" fill="hold"/>
                                        <p:tgtEl>
                                          <p:spTgt spid="22"/>
                                        </p:tgtEl>
                                        <p:attrNameLst>
                                          <p:attrName>r</p:attrName>
                                        </p:attrNameLst>
                                      </p:cBhvr>
                                    </p:animRot>
                                  </p:childTnLst>
                                </p:cTn>
                              </p:par>
                              <p:par>
                                <p:cTn id="123" presetID="8" presetClass="emph" presetSubtype="0" autoRev="1" fill="hold" nodeType="withEffect">
                                  <p:stCondLst>
                                    <p:cond delay="0"/>
                                  </p:stCondLst>
                                  <p:childTnLst>
                                    <p:animRot by="21600000">
                                      <p:cBhvr>
                                        <p:cTn id="124" dur="3000" fill="hold"/>
                                        <p:tgtEl>
                                          <p:spTgt spid="24"/>
                                        </p:tgtEl>
                                        <p:attrNameLst>
                                          <p:attrName>r</p:attrName>
                                        </p:attrNameLst>
                                      </p:cBhvr>
                                    </p:animRot>
                                  </p:childTnLst>
                                </p:cTn>
                              </p:par>
                              <p:par>
                                <p:cTn id="125" presetID="8" presetClass="emph" presetSubtype="0" autoRev="1" fill="hold" nodeType="withEffect">
                                  <p:stCondLst>
                                    <p:cond delay="0"/>
                                  </p:stCondLst>
                                  <p:childTnLst>
                                    <p:animRot by="-21600000">
                                      <p:cBhvr>
                                        <p:cTn id="126" dur="3000" fill="hold"/>
                                        <p:tgtEl>
                                          <p:spTgt spid="26"/>
                                        </p:tgtEl>
                                        <p:attrNameLst>
                                          <p:attrName>r</p:attrName>
                                        </p:attrNameLst>
                                      </p:cBhvr>
                                    </p:animRot>
                                  </p:childTnLst>
                                </p:cTn>
                              </p:par>
                              <p:par>
                                <p:cTn id="127" presetID="8" presetClass="emph" presetSubtype="0" autoRev="1" fill="hold" nodeType="withEffect">
                                  <p:stCondLst>
                                    <p:cond delay="0"/>
                                  </p:stCondLst>
                                  <p:childTnLst>
                                    <p:animRot by="-21600000">
                                      <p:cBhvr>
                                        <p:cTn id="128" dur="3000" fill="hold"/>
                                        <p:tgtEl>
                                          <p:spTgt spid="5"/>
                                        </p:tgtEl>
                                        <p:attrNameLst>
                                          <p:attrName>r</p:attrName>
                                        </p:attrNameLst>
                                      </p:cBhvr>
                                    </p:animRot>
                                  </p:childTnLst>
                                </p:cTn>
                              </p:par>
                              <p:par>
                                <p:cTn id="129" presetID="8" presetClass="emph" presetSubtype="0" autoRev="1" fill="hold" nodeType="withEffect">
                                  <p:stCondLst>
                                    <p:cond delay="0"/>
                                  </p:stCondLst>
                                  <p:childTnLst>
                                    <p:animRot by="21600000">
                                      <p:cBhvr>
                                        <p:cTn id="130" dur="3000" fill="hold"/>
                                        <p:tgtEl>
                                          <p:spTgt spid="7"/>
                                        </p:tgtEl>
                                        <p:attrNameLst>
                                          <p:attrName>r</p:attrName>
                                        </p:attrNameLst>
                                      </p:cBhvr>
                                    </p:animRot>
                                  </p:childTnLst>
                                </p:cTn>
                              </p:par>
                              <p:par>
                                <p:cTn id="131" presetID="8" presetClass="emph" presetSubtype="0" autoRev="1" fill="hold" nodeType="withEffect">
                                  <p:stCondLst>
                                    <p:cond delay="0"/>
                                  </p:stCondLst>
                                  <p:childTnLst>
                                    <p:animRot by="-21600000">
                                      <p:cBhvr>
                                        <p:cTn id="132" dur="3000" fill="hold"/>
                                        <p:tgtEl>
                                          <p:spTgt spid="9"/>
                                        </p:tgtEl>
                                        <p:attrNameLst>
                                          <p:attrName>r</p:attrName>
                                        </p:attrNameLst>
                                      </p:cBhvr>
                                    </p:animRot>
                                  </p:childTnLst>
                                </p:cTn>
                              </p:par>
                              <p:par>
                                <p:cTn id="133" presetID="8" presetClass="emph" presetSubtype="0" autoRev="1" fill="hold" nodeType="withEffect">
                                  <p:stCondLst>
                                    <p:cond delay="0"/>
                                  </p:stCondLst>
                                  <p:childTnLst>
                                    <p:animRot by="21600000">
                                      <p:cBhvr>
                                        <p:cTn id="134" dur="3000" fill="hold"/>
                                        <p:tgtEl>
                                          <p:spTgt spid="11"/>
                                        </p:tgtEl>
                                        <p:attrNameLst>
                                          <p:attrName>r</p:attrName>
                                        </p:attrNameLst>
                                      </p:cBhvr>
                                    </p:animRot>
                                  </p:childTnLst>
                                </p:cTn>
                              </p:par>
                              <p:par>
                                <p:cTn id="135" presetID="8" presetClass="emph" presetSubtype="0" autoRev="1" fill="hold" nodeType="withEffect">
                                  <p:stCondLst>
                                    <p:cond delay="0"/>
                                  </p:stCondLst>
                                  <p:childTnLst>
                                    <p:animRot by="-21600000">
                                      <p:cBhvr>
                                        <p:cTn id="136" dur="3000" fill="hold"/>
                                        <p:tgtEl>
                                          <p:spTgt spid="13"/>
                                        </p:tgtEl>
                                        <p:attrNameLst>
                                          <p:attrName>r</p:attrName>
                                        </p:attrNameLst>
                                      </p:cBhvr>
                                    </p:animRot>
                                  </p:childTnLst>
                                </p:cTn>
                              </p:par>
                              <p:par>
                                <p:cTn id="137" presetID="8" presetClass="emph" presetSubtype="0" autoRev="1" fill="hold" nodeType="withEffect">
                                  <p:stCondLst>
                                    <p:cond delay="0"/>
                                  </p:stCondLst>
                                  <p:childTnLst>
                                    <p:animRot by="21600000">
                                      <p:cBhvr>
                                        <p:cTn id="138" dur="3000" fill="hold"/>
                                        <p:tgtEl>
                                          <p:spTgt spid="15"/>
                                        </p:tgtEl>
                                        <p:attrNameLst>
                                          <p:attrName>r</p:attrName>
                                        </p:attrNameLst>
                                      </p:cBhvr>
                                    </p:animRot>
                                  </p:childTnLst>
                                </p:cTn>
                              </p:par>
                              <p:par>
                                <p:cTn id="139" presetID="8" presetClass="emph" presetSubtype="0" autoRev="1" fill="hold" nodeType="withEffect">
                                  <p:stCondLst>
                                    <p:cond delay="0"/>
                                  </p:stCondLst>
                                  <p:childTnLst>
                                    <p:animRot by="-21600000">
                                      <p:cBhvr>
                                        <p:cTn id="140" dur="3000" fill="hold"/>
                                        <p:tgtEl>
                                          <p:spTgt spid="21"/>
                                        </p:tgtEl>
                                        <p:attrNameLst>
                                          <p:attrName>r</p:attrName>
                                        </p:attrNameLst>
                                      </p:cBhvr>
                                    </p:animRot>
                                  </p:childTnLst>
                                </p:cTn>
                              </p:par>
                              <p:par>
                                <p:cTn id="141" presetID="8" presetClass="emph" presetSubtype="0" autoRev="1" fill="hold" nodeType="withEffect">
                                  <p:stCondLst>
                                    <p:cond delay="0"/>
                                  </p:stCondLst>
                                  <p:childTnLst>
                                    <p:animRot by="-21600000">
                                      <p:cBhvr>
                                        <p:cTn id="142" dur="3000" fill="hold"/>
                                        <p:tgtEl>
                                          <p:spTgt spid="17"/>
                                        </p:tgtEl>
                                        <p:attrNameLst>
                                          <p:attrName>r</p:attrName>
                                        </p:attrNameLst>
                                      </p:cBhvr>
                                    </p:animRot>
                                  </p:childTnLst>
                                </p:cTn>
                              </p:par>
                              <p:par>
                                <p:cTn id="143" presetID="8" presetClass="emph" presetSubtype="0" autoRev="1" fill="hold" nodeType="withEffect">
                                  <p:stCondLst>
                                    <p:cond delay="0"/>
                                  </p:stCondLst>
                                  <p:childTnLst>
                                    <p:animRot by="21600000">
                                      <p:cBhvr>
                                        <p:cTn id="144" dur="3000" fill="hold"/>
                                        <p:tgtEl>
                                          <p:spTgt spid="19"/>
                                        </p:tgtEl>
                                        <p:attrNameLst>
                                          <p:attrName>r</p:attrName>
                                        </p:attrNameLst>
                                      </p:cBhvr>
                                    </p:animRot>
                                  </p:childTnLst>
                                </p:cTn>
                              </p:par>
                              <p:par>
                                <p:cTn id="145" presetID="8" presetClass="emph" presetSubtype="0" autoRev="1" fill="hold" nodeType="withEffect">
                                  <p:stCondLst>
                                    <p:cond delay="0"/>
                                  </p:stCondLst>
                                  <p:childTnLst>
                                    <p:animRot by="21600000">
                                      <p:cBhvr>
                                        <p:cTn id="146" dur="3000" fill="hold"/>
                                        <p:tgtEl>
                                          <p:spTgt spid="23"/>
                                        </p:tgtEl>
                                        <p:attrNameLst>
                                          <p:attrName>r</p:attrName>
                                        </p:attrNameLst>
                                      </p:cBhvr>
                                    </p:animRot>
                                  </p:childTnLst>
                                </p:cTn>
                              </p:par>
                              <p:par>
                                <p:cTn id="147" presetID="8" presetClass="emph" presetSubtype="0" autoRev="1" fill="hold" nodeType="withEffect">
                                  <p:stCondLst>
                                    <p:cond delay="0"/>
                                  </p:stCondLst>
                                  <p:childTnLst>
                                    <p:animRot by="-21600000">
                                      <p:cBhvr>
                                        <p:cTn id="148" dur="3000" fill="hold"/>
                                        <p:tgtEl>
                                          <p:spTgt spid="25"/>
                                        </p:tgtEl>
                                        <p:attrNameLst>
                                          <p:attrName>r</p:attrName>
                                        </p:attrNameLst>
                                      </p:cBhvr>
                                    </p:animRot>
                                  </p:childTnLst>
                                </p:cTn>
                              </p:par>
                              <p:par>
                                <p:cTn id="149" presetID="8" presetClass="emph" presetSubtype="0" autoRev="1" fill="hold" nodeType="withEffect">
                                  <p:stCondLst>
                                    <p:cond delay="0"/>
                                  </p:stCondLst>
                                  <p:childTnLst>
                                    <p:animRot by="21600000">
                                      <p:cBhvr>
                                        <p:cTn id="150" dur="3000" fill="hold"/>
                                        <p:tgtEl>
                                          <p:spTgt spid="27"/>
                                        </p:tgtEl>
                                        <p:attrNameLst>
                                          <p:attrName>r</p:attrName>
                                        </p:attrNameLst>
                                      </p:cBhvr>
                                    </p:animRot>
                                  </p:childTnLst>
                                </p:cTn>
                              </p:par>
                            </p:childTnLst>
                          </p:cTn>
                        </p:par>
                        <p:par>
                          <p:cTn id="151" fill="hold">
                            <p:stCondLst>
                              <p:cond delay="6000"/>
                            </p:stCondLst>
                            <p:childTnLst>
                              <p:par>
                                <p:cTn id="152" presetID="2" presetClass="exit" presetSubtype="2" fill="hold" nodeType="afterEffect">
                                  <p:stCondLst>
                                    <p:cond delay="0"/>
                                  </p:stCondLst>
                                  <p:childTnLst>
                                    <p:anim calcmode="lin" valueType="num">
                                      <p:cBhvr additive="base">
                                        <p:cTn id="153" dur="3000"/>
                                        <p:tgtEl>
                                          <p:spTgt spid="4"/>
                                        </p:tgtEl>
                                        <p:attrNameLst>
                                          <p:attrName>ppt_x</p:attrName>
                                        </p:attrNameLst>
                                      </p:cBhvr>
                                      <p:tavLst>
                                        <p:tav tm="0">
                                          <p:val>
                                            <p:strVal val="ppt_x"/>
                                          </p:val>
                                        </p:tav>
                                        <p:tav tm="100000">
                                          <p:val>
                                            <p:strVal val="1+ppt_w/2"/>
                                          </p:val>
                                        </p:tav>
                                      </p:tavLst>
                                    </p:anim>
                                    <p:anim calcmode="lin" valueType="num">
                                      <p:cBhvr additive="base">
                                        <p:cTn id="154" dur="3000"/>
                                        <p:tgtEl>
                                          <p:spTgt spid="4"/>
                                        </p:tgtEl>
                                        <p:attrNameLst>
                                          <p:attrName>ppt_y</p:attrName>
                                        </p:attrNameLst>
                                      </p:cBhvr>
                                      <p:tavLst>
                                        <p:tav tm="0">
                                          <p:val>
                                            <p:strVal val="ppt_y"/>
                                          </p:val>
                                        </p:tav>
                                        <p:tav tm="100000">
                                          <p:val>
                                            <p:strVal val="ppt_y"/>
                                          </p:val>
                                        </p:tav>
                                      </p:tavLst>
                                    </p:anim>
                                    <p:set>
                                      <p:cBhvr>
                                        <p:cTn id="155" dur="1" fill="hold">
                                          <p:stCondLst>
                                            <p:cond delay="2999"/>
                                          </p:stCondLst>
                                        </p:cTn>
                                        <p:tgtEl>
                                          <p:spTgt spid="4"/>
                                        </p:tgtEl>
                                        <p:attrNameLst>
                                          <p:attrName>style.visibility</p:attrName>
                                        </p:attrNameLst>
                                      </p:cBhvr>
                                      <p:to>
                                        <p:strVal val="hidden"/>
                                      </p:to>
                                    </p:set>
                                  </p:childTnLst>
                                </p:cTn>
                              </p:par>
                              <p:par>
                                <p:cTn id="156" presetID="2" presetClass="exit" presetSubtype="2" fill="hold" nodeType="withEffect">
                                  <p:stCondLst>
                                    <p:cond delay="0"/>
                                  </p:stCondLst>
                                  <p:childTnLst>
                                    <p:anim calcmode="lin" valueType="num">
                                      <p:cBhvr additive="base">
                                        <p:cTn id="157" dur="3000"/>
                                        <p:tgtEl>
                                          <p:spTgt spid="6"/>
                                        </p:tgtEl>
                                        <p:attrNameLst>
                                          <p:attrName>ppt_x</p:attrName>
                                        </p:attrNameLst>
                                      </p:cBhvr>
                                      <p:tavLst>
                                        <p:tav tm="0">
                                          <p:val>
                                            <p:strVal val="ppt_x"/>
                                          </p:val>
                                        </p:tav>
                                        <p:tav tm="100000">
                                          <p:val>
                                            <p:strVal val="1+ppt_w/2"/>
                                          </p:val>
                                        </p:tav>
                                      </p:tavLst>
                                    </p:anim>
                                    <p:anim calcmode="lin" valueType="num">
                                      <p:cBhvr additive="base">
                                        <p:cTn id="158" dur="3000"/>
                                        <p:tgtEl>
                                          <p:spTgt spid="6"/>
                                        </p:tgtEl>
                                        <p:attrNameLst>
                                          <p:attrName>ppt_y</p:attrName>
                                        </p:attrNameLst>
                                      </p:cBhvr>
                                      <p:tavLst>
                                        <p:tav tm="0">
                                          <p:val>
                                            <p:strVal val="ppt_y"/>
                                          </p:val>
                                        </p:tav>
                                        <p:tav tm="100000">
                                          <p:val>
                                            <p:strVal val="ppt_y"/>
                                          </p:val>
                                        </p:tav>
                                      </p:tavLst>
                                    </p:anim>
                                    <p:set>
                                      <p:cBhvr>
                                        <p:cTn id="159" dur="1" fill="hold">
                                          <p:stCondLst>
                                            <p:cond delay="2999"/>
                                          </p:stCondLst>
                                        </p:cTn>
                                        <p:tgtEl>
                                          <p:spTgt spid="6"/>
                                        </p:tgtEl>
                                        <p:attrNameLst>
                                          <p:attrName>style.visibility</p:attrName>
                                        </p:attrNameLst>
                                      </p:cBhvr>
                                      <p:to>
                                        <p:strVal val="hidden"/>
                                      </p:to>
                                    </p:set>
                                  </p:childTnLst>
                                </p:cTn>
                              </p:par>
                              <p:par>
                                <p:cTn id="160" presetID="2" presetClass="exit" presetSubtype="2" fill="hold" nodeType="withEffect">
                                  <p:stCondLst>
                                    <p:cond delay="0"/>
                                  </p:stCondLst>
                                  <p:childTnLst>
                                    <p:anim calcmode="lin" valueType="num">
                                      <p:cBhvr additive="base">
                                        <p:cTn id="161" dur="3000"/>
                                        <p:tgtEl>
                                          <p:spTgt spid="8"/>
                                        </p:tgtEl>
                                        <p:attrNameLst>
                                          <p:attrName>ppt_x</p:attrName>
                                        </p:attrNameLst>
                                      </p:cBhvr>
                                      <p:tavLst>
                                        <p:tav tm="0">
                                          <p:val>
                                            <p:strVal val="ppt_x"/>
                                          </p:val>
                                        </p:tav>
                                        <p:tav tm="100000">
                                          <p:val>
                                            <p:strVal val="1+ppt_w/2"/>
                                          </p:val>
                                        </p:tav>
                                      </p:tavLst>
                                    </p:anim>
                                    <p:anim calcmode="lin" valueType="num">
                                      <p:cBhvr additive="base">
                                        <p:cTn id="162" dur="3000"/>
                                        <p:tgtEl>
                                          <p:spTgt spid="8"/>
                                        </p:tgtEl>
                                        <p:attrNameLst>
                                          <p:attrName>ppt_y</p:attrName>
                                        </p:attrNameLst>
                                      </p:cBhvr>
                                      <p:tavLst>
                                        <p:tav tm="0">
                                          <p:val>
                                            <p:strVal val="ppt_y"/>
                                          </p:val>
                                        </p:tav>
                                        <p:tav tm="100000">
                                          <p:val>
                                            <p:strVal val="ppt_y"/>
                                          </p:val>
                                        </p:tav>
                                      </p:tavLst>
                                    </p:anim>
                                    <p:set>
                                      <p:cBhvr>
                                        <p:cTn id="163" dur="1" fill="hold">
                                          <p:stCondLst>
                                            <p:cond delay="2999"/>
                                          </p:stCondLst>
                                        </p:cTn>
                                        <p:tgtEl>
                                          <p:spTgt spid="8"/>
                                        </p:tgtEl>
                                        <p:attrNameLst>
                                          <p:attrName>style.visibility</p:attrName>
                                        </p:attrNameLst>
                                      </p:cBhvr>
                                      <p:to>
                                        <p:strVal val="hidden"/>
                                      </p:to>
                                    </p:set>
                                  </p:childTnLst>
                                </p:cTn>
                              </p:par>
                              <p:par>
                                <p:cTn id="164" presetID="2" presetClass="exit" presetSubtype="2" fill="hold" nodeType="withEffect">
                                  <p:stCondLst>
                                    <p:cond delay="0"/>
                                  </p:stCondLst>
                                  <p:childTnLst>
                                    <p:anim calcmode="lin" valueType="num">
                                      <p:cBhvr additive="base">
                                        <p:cTn id="165" dur="3000"/>
                                        <p:tgtEl>
                                          <p:spTgt spid="10"/>
                                        </p:tgtEl>
                                        <p:attrNameLst>
                                          <p:attrName>ppt_x</p:attrName>
                                        </p:attrNameLst>
                                      </p:cBhvr>
                                      <p:tavLst>
                                        <p:tav tm="0">
                                          <p:val>
                                            <p:strVal val="ppt_x"/>
                                          </p:val>
                                        </p:tav>
                                        <p:tav tm="100000">
                                          <p:val>
                                            <p:strVal val="1+ppt_w/2"/>
                                          </p:val>
                                        </p:tav>
                                      </p:tavLst>
                                    </p:anim>
                                    <p:anim calcmode="lin" valueType="num">
                                      <p:cBhvr additive="base">
                                        <p:cTn id="166" dur="3000"/>
                                        <p:tgtEl>
                                          <p:spTgt spid="10"/>
                                        </p:tgtEl>
                                        <p:attrNameLst>
                                          <p:attrName>ppt_y</p:attrName>
                                        </p:attrNameLst>
                                      </p:cBhvr>
                                      <p:tavLst>
                                        <p:tav tm="0">
                                          <p:val>
                                            <p:strVal val="ppt_y"/>
                                          </p:val>
                                        </p:tav>
                                        <p:tav tm="100000">
                                          <p:val>
                                            <p:strVal val="ppt_y"/>
                                          </p:val>
                                        </p:tav>
                                      </p:tavLst>
                                    </p:anim>
                                    <p:set>
                                      <p:cBhvr>
                                        <p:cTn id="167" dur="1" fill="hold">
                                          <p:stCondLst>
                                            <p:cond delay="2999"/>
                                          </p:stCondLst>
                                        </p:cTn>
                                        <p:tgtEl>
                                          <p:spTgt spid="10"/>
                                        </p:tgtEl>
                                        <p:attrNameLst>
                                          <p:attrName>style.visibility</p:attrName>
                                        </p:attrNameLst>
                                      </p:cBhvr>
                                      <p:to>
                                        <p:strVal val="hidden"/>
                                      </p:to>
                                    </p:set>
                                  </p:childTnLst>
                                </p:cTn>
                              </p:par>
                              <p:par>
                                <p:cTn id="168" presetID="2" presetClass="exit" presetSubtype="2" fill="hold" nodeType="withEffect">
                                  <p:stCondLst>
                                    <p:cond delay="0"/>
                                  </p:stCondLst>
                                  <p:childTnLst>
                                    <p:anim calcmode="lin" valueType="num">
                                      <p:cBhvr additive="base">
                                        <p:cTn id="169" dur="3000"/>
                                        <p:tgtEl>
                                          <p:spTgt spid="12"/>
                                        </p:tgtEl>
                                        <p:attrNameLst>
                                          <p:attrName>ppt_x</p:attrName>
                                        </p:attrNameLst>
                                      </p:cBhvr>
                                      <p:tavLst>
                                        <p:tav tm="0">
                                          <p:val>
                                            <p:strVal val="ppt_x"/>
                                          </p:val>
                                        </p:tav>
                                        <p:tav tm="100000">
                                          <p:val>
                                            <p:strVal val="1+ppt_w/2"/>
                                          </p:val>
                                        </p:tav>
                                      </p:tavLst>
                                    </p:anim>
                                    <p:anim calcmode="lin" valueType="num">
                                      <p:cBhvr additive="base">
                                        <p:cTn id="170" dur="3000"/>
                                        <p:tgtEl>
                                          <p:spTgt spid="12"/>
                                        </p:tgtEl>
                                        <p:attrNameLst>
                                          <p:attrName>ppt_y</p:attrName>
                                        </p:attrNameLst>
                                      </p:cBhvr>
                                      <p:tavLst>
                                        <p:tav tm="0">
                                          <p:val>
                                            <p:strVal val="ppt_y"/>
                                          </p:val>
                                        </p:tav>
                                        <p:tav tm="100000">
                                          <p:val>
                                            <p:strVal val="ppt_y"/>
                                          </p:val>
                                        </p:tav>
                                      </p:tavLst>
                                    </p:anim>
                                    <p:set>
                                      <p:cBhvr>
                                        <p:cTn id="171" dur="1" fill="hold">
                                          <p:stCondLst>
                                            <p:cond delay="2999"/>
                                          </p:stCondLst>
                                        </p:cTn>
                                        <p:tgtEl>
                                          <p:spTgt spid="12"/>
                                        </p:tgtEl>
                                        <p:attrNameLst>
                                          <p:attrName>style.visibility</p:attrName>
                                        </p:attrNameLst>
                                      </p:cBhvr>
                                      <p:to>
                                        <p:strVal val="hidden"/>
                                      </p:to>
                                    </p:set>
                                  </p:childTnLst>
                                </p:cTn>
                              </p:par>
                              <p:par>
                                <p:cTn id="172" presetID="2" presetClass="exit" presetSubtype="2" fill="hold" nodeType="withEffect">
                                  <p:stCondLst>
                                    <p:cond delay="0"/>
                                  </p:stCondLst>
                                  <p:childTnLst>
                                    <p:anim calcmode="lin" valueType="num">
                                      <p:cBhvr additive="base">
                                        <p:cTn id="173" dur="3000"/>
                                        <p:tgtEl>
                                          <p:spTgt spid="14"/>
                                        </p:tgtEl>
                                        <p:attrNameLst>
                                          <p:attrName>ppt_x</p:attrName>
                                        </p:attrNameLst>
                                      </p:cBhvr>
                                      <p:tavLst>
                                        <p:tav tm="0">
                                          <p:val>
                                            <p:strVal val="ppt_x"/>
                                          </p:val>
                                        </p:tav>
                                        <p:tav tm="100000">
                                          <p:val>
                                            <p:strVal val="1+ppt_w/2"/>
                                          </p:val>
                                        </p:tav>
                                      </p:tavLst>
                                    </p:anim>
                                    <p:anim calcmode="lin" valueType="num">
                                      <p:cBhvr additive="base">
                                        <p:cTn id="174" dur="3000"/>
                                        <p:tgtEl>
                                          <p:spTgt spid="14"/>
                                        </p:tgtEl>
                                        <p:attrNameLst>
                                          <p:attrName>ppt_y</p:attrName>
                                        </p:attrNameLst>
                                      </p:cBhvr>
                                      <p:tavLst>
                                        <p:tav tm="0">
                                          <p:val>
                                            <p:strVal val="ppt_y"/>
                                          </p:val>
                                        </p:tav>
                                        <p:tav tm="100000">
                                          <p:val>
                                            <p:strVal val="ppt_y"/>
                                          </p:val>
                                        </p:tav>
                                      </p:tavLst>
                                    </p:anim>
                                    <p:set>
                                      <p:cBhvr>
                                        <p:cTn id="175" dur="1" fill="hold">
                                          <p:stCondLst>
                                            <p:cond delay="2999"/>
                                          </p:stCondLst>
                                        </p:cTn>
                                        <p:tgtEl>
                                          <p:spTgt spid="14"/>
                                        </p:tgtEl>
                                        <p:attrNameLst>
                                          <p:attrName>style.visibility</p:attrName>
                                        </p:attrNameLst>
                                      </p:cBhvr>
                                      <p:to>
                                        <p:strVal val="hidden"/>
                                      </p:to>
                                    </p:set>
                                  </p:childTnLst>
                                </p:cTn>
                              </p:par>
                              <p:par>
                                <p:cTn id="176" presetID="2" presetClass="exit" presetSubtype="2" fill="hold" nodeType="withEffect">
                                  <p:stCondLst>
                                    <p:cond delay="0"/>
                                  </p:stCondLst>
                                  <p:childTnLst>
                                    <p:anim calcmode="lin" valueType="num">
                                      <p:cBhvr additive="base">
                                        <p:cTn id="177" dur="3000"/>
                                        <p:tgtEl>
                                          <p:spTgt spid="16"/>
                                        </p:tgtEl>
                                        <p:attrNameLst>
                                          <p:attrName>ppt_x</p:attrName>
                                        </p:attrNameLst>
                                      </p:cBhvr>
                                      <p:tavLst>
                                        <p:tav tm="0">
                                          <p:val>
                                            <p:strVal val="ppt_x"/>
                                          </p:val>
                                        </p:tav>
                                        <p:tav tm="100000">
                                          <p:val>
                                            <p:strVal val="1+ppt_w/2"/>
                                          </p:val>
                                        </p:tav>
                                      </p:tavLst>
                                    </p:anim>
                                    <p:anim calcmode="lin" valueType="num">
                                      <p:cBhvr additive="base">
                                        <p:cTn id="178" dur="3000"/>
                                        <p:tgtEl>
                                          <p:spTgt spid="16"/>
                                        </p:tgtEl>
                                        <p:attrNameLst>
                                          <p:attrName>ppt_y</p:attrName>
                                        </p:attrNameLst>
                                      </p:cBhvr>
                                      <p:tavLst>
                                        <p:tav tm="0">
                                          <p:val>
                                            <p:strVal val="ppt_y"/>
                                          </p:val>
                                        </p:tav>
                                        <p:tav tm="100000">
                                          <p:val>
                                            <p:strVal val="ppt_y"/>
                                          </p:val>
                                        </p:tav>
                                      </p:tavLst>
                                    </p:anim>
                                    <p:set>
                                      <p:cBhvr>
                                        <p:cTn id="179" dur="1" fill="hold">
                                          <p:stCondLst>
                                            <p:cond delay="2999"/>
                                          </p:stCondLst>
                                        </p:cTn>
                                        <p:tgtEl>
                                          <p:spTgt spid="16"/>
                                        </p:tgtEl>
                                        <p:attrNameLst>
                                          <p:attrName>style.visibility</p:attrName>
                                        </p:attrNameLst>
                                      </p:cBhvr>
                                      <p:to>
                                        <p:strVal val="hidden"/>
                                      </p:to>
                                    </p:set>
                                  </p:childTnLst>
                                </p:cTn>
                              </p:par>
                              <p:par>
                                <p:cTn id="180" presetID="2" presetClass="exit" presetSubtype="2" fill="hold" nodeType="withEffect">
                                  <p:stCondLst>
                                    <p:cond delay="0"/>
                                  </p:stCondLst>
                                  <p:childTnLst>
                                    <p:anim calcmode="lin" valueType="num">
                                      <p:cBhvr additive="base">
                                        <p:cTn id="181" dur="3000"/>
                                        <p:tgtEl>
                                          <p:spTgt spid="18"/>
                                        </p:tgtEl>
                                        <p:attrNameLst>
                                          <p:attrName>ppt_x</p:attrName>
                                        </p:attrNameLst>
                                      </p:cBhvr>
                                      <p:tavLst>
                                        <p:tav tm="0">
                                          <p:val>
                                            <p:strVal val="ppt_x"/>
                                          </p:val>
                                        </p:tav>
                                        <p:tav tm="100000">
                                          <p:val>
                                            <p:strVal val="1+ppt_w/2"/>
                                          </p:val>
                                        </p:tav>
                                      </p:tavLst>
                                    </p:anim>
                                    <p:anim calcmode="lin" valueType="num">
                                      <p:cBhvr additive="base">
                                        <p:cTn id="182" dur="3000"/>
                                        <p:tgtEl>
                                          <p:spTgt spid="18"/>
                                        </p:tgtEl>
                                        <p:attrNameLst>
                                          <p:attrName>ppt_y</p:attrName>
                                        </p:attrNameLst>
                                      </p:cBhvr>
                                      <p:tavLst>
                                        <p:tav tm="0">
                                          <p:val>
                                            <p:strVal val="ppt_y"/>
                                          </p:val>
                                        </p:tav>
                                        <p:tav tm="100000">
                                          <p:val>
                                            <p:strVal val="ppt_y"/>
                                          </p:val>
                                        </p:tav>
                                      </p:tavLst>
                                    </p:anim>
                                    <p:set>
                                      <p:cBhvr>
                                        <p:cTn id="183" dur="1" fill="hold">
                                          <p:stCondLst>
                                            <p:cond delay="2999"/>
                                          </p:stCondLst>
                                        </p:cTn>
                                        <p:tgtEl>
                                          <p:spTgt spid="18"/>
                                        </p:tgtEl>
                                        <p:attrNameLst>
                                          <p:attrName>style.visibility</p:attrName>
                                        </p:attrNameLst>
                                      </p:cBhvr>
                                      <p:to>
                                        <p:strVal val="hidden"/>
                                      </p:to>
                                    </p:set>
                                  </p:childTnLst>
                                </p:cTn>
                              </p:par>
                              <p:par>
                                <p:cTn id="184" presetID="2" presetClass="exit" presetSubtype="2" fill="hold" nodeType="withEffect">
                                  <p:stCondLst>
                                    <p:cond delay="0"/>
                                  </p:stCondLst>
                                  <p:childTnLst>
                                    <p:anim calcmode="lin" valueType="num">
                                      <p:cBhvr additive="base">
                                        <p:cTn id="185" dur="3000"/>
                                        <p:tgtEl>
                                          <p:spTgt spid="20"/>
                                        </p:tgtEl>
                                        <p:attrNameLst>
                                          <p:attrName>ppt_x</p:attrName>
                                        </p:attrNameLst>
                                      </p:cBhvr>
                                      <p:tavLst>
                                        <p:tav tm="0">
                                          <p:val>
                                            <p:strVal val="ppt_x"/>
                                          </p:val>
                                        </p:tav>
                                        <p:tav tm="100000">
                                          <p:val>
                                            <p:strVal val="1+ppt_w/2"/>
                                          </p:val>
                                        </p:tav>
                                      </p:tavLst>
                                    </p:anim>
                                    <p:anim calcmode="lin" valueType="num">
                                      <p:cBhvr additive="base">
                                        <p:cTn id="186" dur="3000"/>
                                        <p:tgtEl>
                                          <p:spTgt spid="20"/>
                                        </p:tgtEl>
                                        <p:attrNameLst>
                                          <p:attrName>ppt_y</p:attrName>
                                        </p:attrNameLst>
                                      </p:cBhvr>
                                      <p:tavLst>
                                        <p:tav tm="0">
                                          <p:val>
                                            <p:strVal val="ppt_y"/>
                                          </p:val>
                                        </p:tav>
                                        <p:tav tm="100000">
                                          <p:val>
                                            <p:strVal val="ppt_y"/>
                                          </p:val>
                                        </p:tav>
                                      </p:tavLst>
                                    </p:anim>
                                    <p:set>
                                      <p:cBhvr>
                                        <p:cTn id="187" dur="1" fill="hold">
                                          <p:stCondLst>
                                            <p:cond delay="2999"/>
                                          </p:stCondLst>
                                        </p:cTn>
                                        <p:tgtEl>
                                          <p:spTgt spid="20"/>
                                        </p:tgtEl>
                                        <p:attrNameLst>
                                          <p:attrName>style.visibility</p:attrName>
                                        </p:attrNameLst>
                                      </p:cBhvr>
                                      <p:to>
                                        <p:strVal val="hidden"/>
                                      </p:to>
                                    </p:set>
                                  </p:childTnLst>
                                </p:cTn>
                              </p:par>
                              <p:par>
                                <p:cTn id="188" presetID="2" presetClass="exit" presetSubtype="2" fill="hold" nodeType="withEffect">
                                  <p:stCondLst>
                                    <p:cond delay="0"/>
                                  </p:stCondLst>
                                  <p:childTnLst>
                                    <p:anim calcmode="lin" valueType="num">
                                      <p:cBhvr additive="base">
                                        <p:cTn id="189" dur="3000"/>
                                        <p:tgtEl>
                                          <p:spTgt spid="22"/>
                                        </p:tgtEl>
                                        <p:attrNameLst>
                                          <p:attrName>ppt_x</p:attrName>
                                        </p:attrNameLst>
                                      </p:cBhvr>
                                      <p:tavLst>
                                        <p:tav tm="0">
                                          <p:val>
                                            <p:strVal val="ppt_x"/>
                                          </p:val>
                                        </p:tav>
                                        <p:tav tm="100000">
                                          <p:val>
                                            <p:strVal val="1+ppt_w/2"/>
                                          </p:val>
                                        </p:tav>
                                      </p:tavLst>
                                    </p:anim>
                                    <p:anim calcmode="lin" valueType="num">
                                      <p:cBhvr additive="base">
                                        <p:cTn id="190" dur="3000"/>
                                        <p:tgtEl>
                                          <p:spTgt spid="22"/>
                                        </p:tgtEl>
                                        <p:attrNameLst>
                                          <p:attrName>ppt_y</p:attrName>
                                        </p:attrNameLst>
                                      </p:cBhvr>
                                      <p:tavLst>
                                        <p:tav tm="0">
                                          <p:val>
                                            <p:strVal val="ppt_y"/>
                                          </p:val>
                                        </p:tav>
                                        <p:tav tm="100000">
                                          <p:val>
                                            <p:strVal val="ppt_y"/>
                                          </p:val>
                                        </p:tav>
                                      </p:tavLst>
                                    </p:anim>
                                    <p:set>
                                      <p:cBhvr>
                                        <p:cTn id="191" dur="1" fill="hold">
                                          <p:stCondLst>
                                            <p:cond delay="2999"/>
                                          </p:stCondLst>
                                        </p:cTn>
                                        <p:tgtEl>
                                          <p:spTgt spid="22"/>
                                        </p:tgtEl>
                                        <p:attrNameLst>
                                          <p:attrName>style.visibility</p:attrName>
                                        </p:attrNameLst>
                                      </p:cBhvr>
                                      <p:to>
                                        <p:strVal val="hidden"/>
                                      </p:to>
                                    </p:set>
                                  </p:childTnLst>
                                </p:cTn>
                              </p:par>
                              <p:par>
                                <p:cTn id="192" presetID="2" presetClass="exit" presetSubtype="2" fill="hold" nodeType="withEffect">
                                  <p:stCondLst>
                                    <p:cond delay="0"/>
                                  </p:stCondLst>
                                  <p:childTnLst>
                                    <p:anim calcmode="lin" valueType="num">
                                      <p:cBhvr additive="base">
                                        <p:cTn id="193" dur="3000"/>
                                        <p:tgtEl>
                                          <p:spTgt spid="24"/>
                                        </p:tgtEl>
                                        <p:attrNameLst>
                                          <p:attrName>ppt_x</p:attrName>
                                        </p:attrNameLst>
                                      </p:cBhvr>
                                      <p:tavLst>
                                        <p:tav tm="0">
                                          <p:val>
                                            <p:strVal val="ppt_x"/>
                                          </p:val>
                                        </p:tav>
                                        <p:tav tm="100000">
                                          <p:val>
                                            <p:strVal val="1+ppt_w/2"/>
                                          </p:val>
                                        </p:tav>
                                      </p:tavLst>
                                    </p:anim>
                                    <p:anim calcmode="lin" valueType="num">
                                      <p:cBhvr additive="base">
                                        <p:cTn id="194" dur="3000"/>
                                        <p:tgtEl>
                                          <p:spTgt spid="24"/>
                                        </p:tgtEl>
                                        <p:attrNameLst>
                                          <p:attrName>ppt_y</p:attrName>
                                        </p:attrNameLst>
                                      </p:cBhvr>
                                      <p:tavLst>
                                        <p:tav tm="0">
                                          <p:val>
                                            <p:strVal val="ppt_y"/>
                                          </p:val>
                                        </p:tav>
                                        <p:tav tm="100000">
                                          <p:val>
                                            <p:strVal val="ppt_y"/>
                                          </p:val>
                                        </p:tav>
                                      </p:tavLst>
                                    </p:anim>
                                    <p:set>
                                      <p:cBhvr>
                                        <p:cTn id="195" dur="1" fill="hold">
                                          <p:stCondLst>
                                            <p:cond delay="2999"/>
                                          </p:stCondLst>
                                        </p:cTn>
                                        <p:tgtEl>
                                          <p:spTgt spid="24"/>
                                        </p:tgtEl>
                                        <p:attrNameLst>
                                          <p:attrName>style.visibility</p:attrName>
                                        </p:attrNameLst>
                                      </p:cBhvr>
                                      <p:to>
                                        <p:strVal val="hidden"/>
                                      </p:to>
                                    </p:set>
                                  </p:childTnLst>
                                </p:cTn>
                              </p:par>
                              <p:par>
                                <p:cTn id="196" presetID="2" presetClass="exit" presetSubtype="2" fill="hold" nodeType="withEffect">
                                  <p:stCondLst>
                                    <p:cond delay="0"/>
                                  </p:stCondLst>
                                  <p:childTnLst>
                                    <p:anim calcmode="lin" valueType="num">
                                      <p:cBhvr additive="base">
                                        <p:cTn id="197" dur="3000"/>
                                        <p:tgtEl>
                                          <p:spTgt spid="26"/>
                                        </p:tgtEl>
                                        <p:attrNameLst>
                                          <p:attrName>ppt_x</p:attrName>
                                        </p:attrNameLst>
                                      </p:cBhvr>
                                      <p:tavLst>
                                        <p:tav tm="0">
                                          <p:val>
                                            <p:strVal val="ppt_x"/>
                                          </p:val>
                                        </p:tav>
                                        <p:tav tm="100000">
                                          <p:val>
                                            <p:strVal val="1+ppt_w/2"/>
                                          </p:val>
                                        </p:tav>
                                      </p:tavLst>
                                    </p:anim>
                                    <p:anim calcmode="lin" valueType="num">
                                      <p:cBhvr additive="base">
                                        <p:cTn id="198" dur="3000"/>
                                        <p:tgtEl>
                                          <p:spTgt spid="26"/>
                                        </p:tgtEl>
                                        <p:attrNameLst>
                                          <p:attrName>ppt_y</p:attrName>
                                        </p:attrNameLst>
                                      </p:cBhvr>
                                      <p:tavLst>
                                        <p:tav tm="0">
                                          <p:val>
                                            <p:strVal val="ppt_y"/>
                                          </p:val>
                                        </p:tav>
                                        <p:tav tm="100000">
                                          <p:val>
                                            <p:strVal val="ppt_y"/>
                                          </p:val>
                                        </p:tav>
                                      </p:tavLst>
                                    </p:anim>
                                    <p:set>
                                      <p:cBhvr>
                                        <p:cTn id="199" dur="1" fill="hold">
                                          <p:stCondLst>
                                            <p:cond delay="2999"/>
                                          </p:stCondLst>
                                        </p:cTn>
                                        <p:tgtEl>
                                          <p:spTgt spid="26"/>
                                        </p:tgtEl>
                                        <p:attrNameLst>
                                          <p:attrName>style.visibility</p:attrName>
                                        </p:attrNameLst>
                                      </p:cBhvr>
                                      <p:to>
                                        <p:strVal val="hidden"/>
                                      </p:to>
                                    </p:set>
                                  </p:childTnLst>
                                </p:cTn>
                              </p:par>
                              <p:par>
                                <p:cTn id="200" presetID="8" presetClass="emph" presetSubtype="0" autoRev="1" fill="hold" nodeType="withEffect">
                                  <p:stCondLst>
                                    <p:cond delay="0"/>
                                  </p:stCondLst>
                                  <p:childTnLst>
                                    <p:animRot by="21600000">
                                      <p:cBhvr>
                                        <p:cTn id="201" dur="3000" fill="hold"/>
                                        <p:tgtEl>
                                          <p:spTgt spid="4"/>
                                        </p:tgtEl>
                                        <p:attrNameLst>
                                          <p:attrName>r</p:attrName>
                                        </p:attrNameLst>
                                      </p:cBhvr>
                                    </p:animRot>
                                  </p:childTnLst>
                                </p:cTn>
                              </p:par>
                              <p:par>
                                <p:cTn id="202" presetID="8" presetClass="emph" presetSubtype="0" autoRev="1" fill="hold" nodeType="withEffect">
                                  <p:stCondLst>
                                    <p:cond delay="0"/>
                                  </p:stCondLst>
                                  <p:childTnLst>
                                    <p:animRot by="-21600000">
                                      <p:cBhvr>
                                        <p:cTn id="203" dur="3000" fill="hold"/>
                                        <p:tgtEl>
                                          <p:spTgt spid="6"/>
                                        </p:tgtEl>
                                        <p:attrNameLst>
                                          <p:attrName>r</p:attrName>
                                        </p:attrNameLst>
                                      </p:cBhvr>
                                    </p:animRot>
                                  </p:childTnLst>
                                </p:cTn>
                              </p:par>
                              <p:par>
                                <p:cTn id="204" presetID="8" presetClass="emph" presetSubtype="0" autoRev="1" fill="hold" nodeType="withEffect">
                                  <p:stCondLst>
                                    <p:cond delay="0"/>
                                  </p:stCondLst>
                                  <p:childTnLst>
                                    <p:animRot by="21600000">
                                      <p:cBhvr>
                                        <p:cTn id="205" dur="3000" fill="hold"/>
                                        <p:tgtEl>
                                          <p:spTgt spid="8"/>
                                        </p:tgtEl>
                                        <p:attrNameLst>
                                          <p:attrName>r</p:attrName>
                                        </p:attrNameLst>
                                      </p:cBhvr>
                                    </p:animRot>
                                  </p:childTnLst>
                                </p:cTn>
                              </p:par>
                              <p:par>
                                <p:cTn id="206" presetID="8" presetClass="emph" presetSubtype="0" autoRev="1" fill="hold" nodeType="withEffect">
                                  <p:stCondLst>
                                    <p:cond delay="0"/>
                                  </p:stCondLst>
                                  <p:childTnLst>
                                    <p:animRot by="-21600000">
                                      <p:cBhvr>
                                        <p:cTn id="207" dur="3000" fill="hold"/>
                                        <p:tgtEl>
                                          <p:spTgt spid="10"/>
                                        </p:tgtEl>
                                        <p:attrNameLst>
                                          <p:attrName>r</p:attrName>
                                        </p:attrNameLst>
                                      </p:cBhvr>
                                    </p:animRot>
                                  </p:childTnLst>
                                </p:cTn>
                              </p:par>
                              <p:par>
                                <p:cTn id="208" presetID="8" presetClass="emph" presetSubtype="0" autoRev="1" fill="hold" nodeType="withEffect">
                                  <p:stCondLst>
                                    <p:cond delay="0"/>
                                  </p:stCondLst>
                                  <p:childTnLst>
                                    <p:animRot by="21600000">
                                      <p:cBhvr>
                                        <p:cTn id="209" dur="3000" fill="hold"/>
                                        <p:tgtEl>
                                          <p:spTgt spid="12"/>
                                        </p:tgtEl>
                                        <p:attrNameLst>
                                          <p:attrName>r</p:attrName>
                                        </p:attrNameLst>
                                      </p:cBhvr>
                                    </p:animRot>
                                  </p:childTnLst>
                                </p:cTn>
                              </p:par>
                              <p:par>
                                <p:cTn id="210" presetID="8" presetClass="emph" presetSubtype="0" autoRev="1" fill="hold" nodeType="withEffect">
                                  <p:stCondLst>
                                    <p:cond delay="0"/>
                                  </p:stCondLst>
                                  <p:childTnLst>
                                    <p:animRot by="-21600000">
                                      <p:cBhvr>
                                        <p:cTn id="211" dur="3000" fill="hold"/>
                                        <p:tgtEl>
                                          <p:spTgt spid="14"/>
                                        </p:tgtEl>
                                        <p:attrNameLst>
                                          <p:attrName>r</p:attrName>
                                        </p:attrNameLst>
                                      </p:cBhvr>
                                    </p:animRot>
                                  </p:childTnLst>
                                </p:cTn>
                              </p:par>
                              <p:par>
                                <p:cTn id="212" presetID="8" presetClass="emph" presetSubtype="0" autoRev="1" fill="hold" nodeType="withEffect">
                                  <p:stCondLst>
                                    <p:cond delay="0"/>
                                  </p:stCondLst>
                                  <p:childTnLst>
                                    <p:animRot by="21600000">
                                      <p:cBhvr>
                                        <p:cTn id="213" dur="3000" fill="hold"/>
                                        <p:tgtEl>
                                          <p:spTgt spid="16"/>
                                        </p:tgtEl>
                                        <p:attrNameLst>
                                          <p:attrName>r</p:attrName>
                                        </p:attrNameLst>
                                      </p:cBhvr>
                                    </p:animRot>
                                  </p:childTnLst>
                                </p:cTn>
                              </p:par>
                              <p:par>
                                <p:cTn id="214" presetID="8" presetClass="emph" presetSubtype="0" autoRev="1" fill="hold" nodeType="withEffect">
                                  <p:stCondLst>
                                    <p:cond delay="0"/>
                                  </p:stCondLst>
                                  <p:childTnLst>
                                    <p:animRot by="-21600000">
                                      <p:cBhvr>
                                        <p:cTn id="215" dur="3000" fill="hold"/>
                                        <p:tgtEl>
                                          <p:spTgt spid="18"/>
                                        </p:tgtEl>
                                        <p:attrNameLst>
                                          <p:attrName>r</p:attrName>
                                        </p:attrNameLst>
                                      </p:cBhvr>
                                    </p:animRot>
                                  </p:childTnLst>
                                </p:cTn>
                              </p:par>
                              <p:par>
                                <p:cTn id="216" presetID="8" presetClass="emph" presetSubtype="0" autoRev="1" fill="hold" nodeType="withEffect">
                                  <p:stCondLst>
                                    <p:cond delay="0"/>
                                  </p:stCondLst>
                                  <p:childTnLst>
                                    <p:animRot by="21600000">
                                      <p:cBhvr>
                                        <p:cTn id="217" dur="3000" fill="hold"/>
                                        <p:tgtEl>
                                          <p:spTgt spid="20"/>
                                        </p:tgtEl>
                                        <p:attrNameLst>
                                          <p:attrName>r</p:attrName>
                                        </p:attrNameLst>
                                      </p:cBhvr>
                                    </p:animRot>
                                  </p:childTnLst>
                                </p:cTn>
                              </p:par>
                              <p:par>
                                <p:cTn id="218" presetID="8" presetClass="emph" presetSubtype="0" autoRev="1" fill="hold" nodeType="withEffect">
                                  <p:stCondLst>
                                    <p:cond delay="0"/>
                                  </p:stCondLst>
                                  <p:childTnLst>
                                    <p:animRot by="-21600000">
                                      <p:cBhvr>
                                        <p:cTn id="219" dur="3000" fill="hold"/>
                                        <p:tgtEl>
                                          <p:spTgt spid="22"/>
                                        </p:tgtEl>
                                        <p:attrNameLst>
                                          <p:attrName>r</p:attrName>
                                        </p:attrNameLst>
                                      </p:cBhvr>
                                    </p:animRot>
                                  </p:childTnLst>
                                </p:cTn>
                              </p:par>
                              <p:par>
                                <p:cTn id="220" presetID="8" presetClass="emph" presetSubtype="0" autoRev="1" fill="hold" nodeType="withEffect">
                                  <p:stCondLst>
                                    <p:cond delay="0"/>
                                  </p:stCondLst>
                                  <p:childTnLst>
                                    <p:animRot by="21600000">
                                      <p:cBhvr>
                                        <p:cTn id="221" dur="3000" fill="hold"/>
                                        <p:tgtEl>
                                          <p:spTgt spid="24"/>
                                        </p:tgtEl>
                                        <p:attrNameLst>
                                          <p:attrName>r</p:attrName>
                                        </p:attrNameLst>
                                      </p:cBhvr>
                                    </p:animRot>
                                  </p:childTnLst>
                                </p:cTn>
                              </p:par>
                              <p:par>
                                <p:cTn id="222" presetID="8" presetClass="emph" presetSubtype="0" autoRev="1" fill="hold" nodeType="withEffect">
                                  <p:stCondLst>
                                    <p:cond delay="0"/>
                                  </p:stCondLst>
                                  <p:childTnLst>
                                    <p:animRot by="-21600000">
                                      <p:cBhvr>
                                        <p:cTn id="223" dur="3000" fill="hold"/>
                                        <p:tgtEl>
                                          <p:spTgt spid="26"/>
                                        </p:tgtEl>
                                        <p:attrNameLst>
                                          <p:attrName>r</p:attrName>
                                        </p:attrNameLst>
                                      </p:cBhvr>
                                    </p:animRot>
                                  </p:childTnLst>
                                </p:cTn>
                              </p:par>
                              <p:par>
                                <p:cTn id="224" presetID="2" presetClass="exit" presetSubtype="8" fill="hold" nodeType="withEffect">
                                  <p:stCondLst>
                                    <p:cond delay="0"/>
                                  </p:stCondLst>
                                  <p:childTnLst>
                                    <p:anim calcmode="lin" valueType="num">
                                      <p:cBhvr additive="base">
                                        <p:cTn id="225" dur="3000"/>
                                        <p:tgtEl>
                                          <p:spTgt spid="5"/>
                                        </p:tgtEl>
                                        <p:attrNameLst>
                                          <p:attrName>ppt_x</p:attrName>
                                        </p:attrNameLst>
                                      </p:cBhvr>
                                      <p:tavLst>
                                        <p:tav tm="0">
                                          <p:val>
                                            <p:strVal val="ppt_x"/>
                                          </p:val>
                                        </p:tav>
                                        <p:tav tm="100000">
                                          <p:val>
                                            <p:strVal val="0-ppt_w/2"/>
                                          </p:val>
                                        </p:tav>
                                      </p:tavLst>
                                    </p:anim>
                                    <p:anim calcmode="lin" valueType="num">
                                      <p:cBhvr additive="base">
                                        <p:cTn id="226" dur="3000"/>
                                        <p:tgtEl>
                                          <p:spTgt spid="5"/>
                                        </p:tgtEl>
                                        <p:attrNameLst>
                                          <p:attrName>ppt_y</p:attrName>
                                        </p:attrNameLst>
                                      </p:cBhvr>
                                      <p:tavLst>
                                        <p:tav tm="0">
                                          <p:val>
                                            <p:strVal val="ppt_y"/>
                                          </p:val>
                                        </p:tav>
                                        <p:tav tm="100000">
                                          <p:val>
                                            <p:strVal val="ppt_y"/>
                                          </p:val>
                                        </p:tav>
                                      </p:tavLst>
                                    </p:anim>
                                    <p:set>
                                      <p:cBhvr>
                                        <p:cTn id="227" dur="1" fill="hold">
                                          <p:stCondLst>
                                            <p:cond delay="2999"/>
                                          </p:stCondLst>
                                        </p:cTn>
                                        <p:tgtEl>
                                          <p:spTgt spid="5"/>
                                        </p:tgtEl>
                                        <p:attrNameLst>
                                          <p:attrName>style.visibility</p:attrName>
                                        </p:attrNameLst>
                                      </p:cBhvr>
                                      <p:to>
                                        <p:strVal val="hidden"/>
                                      </p:to>
                                    </p:set>
                                  </p:childTnLst>
                                </p:cTn>
                              </p:par>
                              <p:par>
                                <p:cTn id="228" presetID="2" presetClass="exit" presetSubtype="8" fill="hold" nodeType="withEffect">
                                  <p:stCondLst>
                                    <p:cond delay="0"/>
                                  </p:stCondLst>
                                  <p:childTnLst>
                                    <p:anim calcmode="lin" valueType="num">
                                      <p:cBhvr additive="base">
                                        <p:cTn id="229" dur="3000"/>
                                        <p:tgtEl>
                                          <p:spTgt spid="7"/>
                                        </p:tgtEl>
                                        <p:attrNameLst>
                                          <p:attrName>ppt_x</p:attrName>
                                        </p:attrNameLst>
                                      </p:cBhvr>
                                      <p:tavLst>
                                        <p:tav tm="0">
                                          <p:val>
                                            <p:strVal val="ppt_x"/>
                                          </p:val>
                                        </p:tav>
                                        <p:tav tm="100000">
                                          <p:val>
                                            <p:strVal val="0-ppt_w/2"/>
                                          </p:val>
                                        </p:tav>
                                      </p:tavLst>
                                    </p:anim>
                                    <p:anim calcmode="lin" valueType="num">
                                      <p:cBhvr additive="base">
                                        <p:cTn id="230" dur="3000"/>
                                        <p:tgtEl>
                                          <p:spTgt spid="7"/>
                                        </p:tgtEl>
                                        <p:attrNameLst>
                                          <p:attrName>ppt_y</p:attrName>
                                        </p:attrNameLst>
                                      </p:cBhvr>
                                      <p:tavLst>
                                        <p:tav tm="0">
                                          <p:val>
                                            <p:strVal val="ppt_y"/>
                                          </p:val>
                                        </p:tav>
                                        <p:tav tm="100000">
                                          <p:val>
                                            <p:strVal val="ppt_y"/>
                                          </p:val>
                                        </p:tav>
                                      </p:tavLst>
                                    </p:anim>
                                    <p:set>
                                      <p:cBhvr>
                                        <p:cTn id="231" dur="1" fill="hold">
                                          <p:stCondLst>
                                            <p:cond delay="2999"/>
                                          </p:stCondLst>
                                        </p:cTn>
                                        <p:tgtEl>
                                          <p:spTgt spid="7"/>
                                        </p:tgtEl>
                                        <p:attrNameLst>
                                          <p:attrName>style.visibility</p:attrName>
                                        </p:attrNameLst>
                                      </p:cBhvr>
                                      <p:to>
                                        <p:strVal val="hidden"/>
                                      </p:to>
                                    </p:set>
                                  </p:childTnLst>
                                </p:cTn>
                              </p:par>
                              <p:par>
                                <p:cTn id="232" presetID="2" presetClass="exit" presetSubtype="8" fill="hold" nodeType="withEffect">
                                  <p:stCondLst>
                                    <p:cond delay="0"/>
                                  </p:stCondLst>
                                  <p:childTnLst>
                                    <p:anim calcmode="lin" valueType="num">
                                      <p:cBhvr additive="base">
                                        <p:cTn id="233" dur="3000"/>
                                        <p:tgtEl>
                                          <p:spTgt spid="9"/>
                                        </p:tgtEl>
                                        <p:attrNameLst>
                                          <p:attrName>ppt_x</p:attrName>
                                        </p:attrNameLst>
                                      </p:cBhvr>
                                      <p:tavLst>
                                        <p:tav tm="0">
                                          <p:val>
                                            <p:strVal val="ppt_x"/>
                                          </p:val>
                                        </p:tav>
                                        <p:tav tm="100000">
                                          <p:val>
                                            <p:strVal val="0-ppt_w/2"/>
                                          </p:val>
                                        </p:tav>
                                      </p:tavLst>
                                    </p:anim>
                                    <p:anim calcmode="lin" valueType="num">
                                      <p:cBhvr additive="base">
                                        <p:cTn id="234" dur="3000"/>
                                        <p:tgtEl>
                                          <p:spTgt spid="9"/>
                                        </p:tgtEl>
                                        <p:attrNameLst>
                                          <p:attrName>ppt_y</p:attrName>
                                        </p:attrNameLst>
                                      </p:cBhvr>
                                      <p:tavLst>
                                        <p:tav tm="0">
                                          <p:val>
                                            <p:strVal val="ppt_y"/>
                                          </p:val>
                                        </p:tav>
                                        <p:tav tm="100000">
                                          <p:val>
                                            <p:strVal val="ppt_y"/>
                                          </p:val>
                                        </p:tav>
                                      </p:tavLst>
                                    </p:anim>
                                    <p:set>
                                      <p:cBhvr>
                                        <p:cTn id="235" dur="1" fill="hold">
                                          <p:stCondLst>
                                            <p:cond delay="2999"/>
                                          </p:stCondLst>
                                        </p:cTn>
                                        <p:tgtEl>
                                          <p:spTgt spid="9"/>
                                        </p:tgtEl>
                                        <p:attrNameLst>
                                          <p:attrName>style.visibility</p:attrName>
                                        </p:attrNameLst>
                                      </p:cBhvr>
                                      <p:to>
                                        <p:strVal val="hidden"/>
                                      </p:to>
                                    </p:set>
                                  </p:childTnLst>
                                </p:cTn>
                              </p:par>
                              <p:par>
                                <p:cTn id="236" presetID="2" presetClass="exit" presetSubtype="8" fill="hold" nodeType="withEffect">
                                  <p:stCondLst>
                                    <p:cond delay="0"/>
                                  </p:stCondLst>
                                  <p:childTnLst>
                                    <p:anim calcmode="lin" valueType="num">
                                      <p:cBhvr additive="base">
                                        <p:cTn id="237" dur="3000"/>
                                        <p:tgtEl>
                                          <p:spTgt spid="11"/>
                                        </p:tgtEl>
                                        <p:attrNameLst>
                                          <p:attrName>ppt_x</p:attrName>
                                        </p:attrNameLst>
                                      </p:cBhvr>
                                      <p:tavLst>
                                        <p:tav tm="0">
                                          <p:val>
                                            <p:strVal val="ppt_x"/>
                                          </p:val>
                                        </p:tav>
                                        <p:tav tm="100000">
                                          <p:val>
                                            <p:strVal val="0-ppt_w/2"/>
                                          </p:val>
                                        </p:tav>
                                      </p:tavLst>
                                    </p:anim>
                                    <p:anim calcmode="lin" valueType="num">
                                      <p:cBhvr additive="base">
                                        <p:cTn id="238" dur="3000"/>
                                        <p:tgtEl>
                                          <p:spTgt spid="11"/>
                                        </p:tgtEl>
                                        <p:attrNameLst>
                                          <p:attrName>ppt_y</p:attrName>
                                        </p:attrNameLst>
                                      </p:cBhvr>
                                      <p:tavLst>
                                        <p:tav tm="0">
                                          <p:val>
                                            <p:strVal val="ppt_y"/>
                                          </p:val>
                                        </p:tav>
                                        <p:tav tm="100000">
                                          <p:val>
                                            <p:strVal val="ppt_y"/>
                                          </p:val>
                                        </p:tav>
                                      </p:tavLst>
                                    </p:anim>
                                    <p:set>
                                      <p:cBhvr>
                                        <p:cTn id="239" dur="1" fill="hold">
                                          <p:stCondLst>
                                            <p:cond delay="2999"/>
                                          </p:stCondLst>
                                        </p:cTn>
                                        <p:tgtEl>
                                          <p:spTgt spid="11"/>
                                        </p:tgtEl>
                                        <p:attrNameLst>
                                          <p:attrName>style.visibility</p:attrName>
                                        </p:attrNameLst>
                                      </p:cBhvr>
                                      <p:to>
                                        <p:strVal val="hidden"/>
                                      </p:to>
                                    </p:set>
                                  </p:childTnLst>
                                </p:cTn>
                              </p:par>
                              <p:par>
                                <p:cTn id="240" presetID="2" presetClass="exit" presetSubtype="8" fill="hold" nodeType="withEffect">
                                  <p:stCondLst>
                                    <p:cond delay="0"/>
                                  </p:stCondLst>
                                  <p:childTnLst>
                                    <p:anim calcmode="lin" valueType="num">
                                      <p:cBhvr additive="base">
                                        <p:cTn id="241" dur="3000"/>
                                        <p:tgtEl>
                                          <p:spTgt spid="13"/>
                                        </p:tgtEl>
                                        <p:attrNameLst>
                                          <p:attrName>ppt_x</p:attrName>
                                        </p:attrNameLst>
                                      </p:cBhvr>
                                      <p:tavLst>
                                        <p:tav tm="0">
                                          <p:val>
                                            <p:strVal val="ppt_x"/>
                                          </p:val>
                                        </p:tav>
                                        <p:tav tm="100000">
                                          <p:val>
                                            <p:strVal val="0-ppt_w/2"/>
                                          </p:val>
                                        </p:tav>
                                      </p:tavLst>
                                    </p:anim>
                                    <p:anim calcmode="lin" valueType="num">
                                      <p:cBhvr additive="base">
                                        <p:cTn id="242" dur="3000"/>
                                        <p:tgtEl>
                                          <p:spTgt spid="13"/>
                                        </p:tgtEl>
                                        <p:attrNameLst>
                                          <p:attrName>ppt_y</p:attrName>
                                        </p:attrNameLst>
                                      </p:cBhvr>
                                      <p:tavLst>
                                        <p:tav tm="0">
                                          <p:val>
                                            <p:strVal val="ppt_y"/>
                                          </p:val>
                                        </p:tav>
                                        <p:tav tm="100000">
                                          <p:val>
                                            <p:strVal val="ppt_y"/>
                                          </p:val>
                                        </p:tav>
                                      </p:tavLst>
                                    </p:anim>
                                    <p:set>
                                      <p:cBhvr>
                                        <p:cTn id="243" dur="1" fill="hold">
                                          <p:stCondLst>
                                            <p:cond delay="2999"/>
                                          </p:stCondLst>
                                        </p:cTn>
                                        <p:tgtEl>
                                          <p:spTgt spid="13"/>
                                        </p:tgtEl>
                                        <p:attrNameLst>
                                          <p:attrName>style.visibility</p:attrName>
                                        </p:attrNameLst>
                                      </p:cBhvr>
                                      <p:to>
                                        <p:strVal val="hidden"/>
                                      </p:to>
                                    </p:set>
                                  </p:childTnLst>
                                </p:cTn>
                              </p:par>
                              <p:par>
                                <p:cTn id="244" presetID="2" presetClass="exit" presetSubtype="8" fill="hold" nodeType="withEffect">
                                  <p:stCondLst>
                                    <p:cond delay="0"/>
                                  </p:stCondLst>
                                  <p:childTnLst>
                                    <p:anim calcmode="lin" valueType="num">
                                      <p:cBhvr additive="base">
                                        <p:cTn id="245" dur="3000"/>
                                        <p:tgtEl>
                                          <p:spTgt spid="15"/>
                                        </p:tgtEl>
                                        <p:attrNameLst>
                                          <p:attrName>ppt_x</p:attrName>
                                        </p:attrNameLst>
                                      </p:cBhvr>
                                      <p:tavLst>
                                        <p:tav tm="0">
                                          <p:val>
                                            <p:strVal val="ppt_x"/>
                                          </p:val>
                                        </p:tav>
                                        <p:tav tm="100000">
                                          <p:val>
                                            <p:strVal val="0-ppt_w/2"/>
                                          </p:val>
                                        </p:tav>
                                      </p:tavLst>
                                    </p:anim>
                                    <p:anim calcmode="lin" valueType="num">
                                      <p:cBhvr additive="base">
                                        <p:cTn id="246" dur="3000"/>
                                        <p:tgtEl>
                                          <p:spTgt spid="15"/>
                                        </p:tgtEl>
                                        <p:attrNameLst>
                                          <p:attrName>ppt_y</p:attrName>
                                        </p:attrNameLst>
                                      </p:cBhvr>
                                      <p:tavLst>
                                        <p:tav tm="0">
                                          <p:val>
                                            <p:strVal val="ppt_y"/>
                                          </p:val>
                                        </p:tav>
                                        <p:tav tm="100000">
                                          <p:val>
                                            <p:strVal val="ppt_y"/>
                                          </p:val>
                                        </p:tav>
                                      </p:tavLst>
                                    </p:anim>
                                    <p:set>
                                      <p:cBhvr>
                                        <p:cTn id="247" dur="1" fill="hold">
                                          <p:stCondLst>
                                            <p:cond delay="2999"/>
                                          </p:stCondLst>
                                        </p:cTn>
                                        <p:tgtEl>
                                          <p:spTgt spid="15"/>
                                        </p:tgtEl>
                                        <p:attrNameLst>
                                          <p:attrName>style.visibility</p:attrName>
                                        </p:attrNameLst>
                                      </p:cBhvr>
                                      <p:to>
                                        <p:strVal val="hidden"/>
                                      </p:to>
                                    </p:set>
                                  </p:childTnLst>
                                </p:cTn>
                              </p:par>
                              <p:par>
                                <p:cTn id="248" presetID="2" presetClass="exit" presetSubtype="8" fill="hold" nodeType="withEffect">
                                  <p:stCondLst>
                                    <p:cond delay="0"/>
                                  </p:stCondLst>
                                  <p:childTnLst>
                                    <p:anim calcmode="lin" valueType="num">
                                      <p:cBhvr additive="base">
                                        <p:cTn id="249" dur="3000"/>
                                        <p:tgtEl>
                                          <p:spTgt spid="17"/>
                                        </p:tgtEl>
                                        <p:attrNameLst>
                                          <p:attrName>ppt_x</p:attrName>
                                        </p:attrNameLst>
                                      </p:cBhvr>
                                      <p:tavLst>
                                        <p:tav tm="0">
                                          <p:val>
                                            <p:strVal val="ppt_x"/>
                                          </p:val>
                                        </p:tav>
                                        <p:tav tm="100000">
                                          <p:val>
                                            <p:strVal val="0-ppt_w/2"/>
                                          </p:val>
                                        </p:tav>
                                      </p:tavLst>
                                    </p:anim>
                                    <p:anim calcmode="lin" valueType="num">
                                      <p:cBhvr additive="base">
                                        <p:cTn id="250" dur="3000"/>
                                        <p:tgtEl>
                                          <p:spTgt spid="17"/>
                                        </p:tgtEl>
                                        <p:attrNameLst>
                                          <p:attrName>ppt_y</p:attrName>
                                        </p:attrNameLst>
                                      </p:cBhvr>
                                      <p:tavLst>
                                        <p:tav tm="0">
                                          <p:val>
                                            <p:strVal val="ppt_y"/>
                                          </p:val>
                                        </p:tav>
                                        <p:tav tm="100000">
                                          <p:val>
                                            <p:strVal val="ppt_y"/>
                                          </p:val>
                                        </p:tav>
                                      </p:tavLst>
                                    </p:anim>
                                    <p:set>
                                      <p:cBhvr>
                                        <p:cTn id="251" dur="1" fill="hold">
                                          <p:stCondLst>
                                            <p:cond delay="2999"/>
                                          </p:stCondLst>
                                        </p:cTn>
                                        <p:tgtEl>
                                          <p:spTgt spid="17"/>
                                        </p:tgtEl>
                                        <p:attrNameLst>
                                          <p:attrName>style.visibility</p:attrName>
                                        </p:attrNameLst>
                                      </p:cBhvr>
                                      <p:to>
                                        <p:strVal val="hidden"/>
                                      </p:to>
                                    </p:set>
                                  </p:childTnLst>
                                </p:cTn>
                              </p:par>
                              <p:par>
                                <p:cTn id="252" presetID="2" presetClass="exit" presetSubtype="8" fill="hold" nodeType="withEffect">
                                  <p:stCondLst>
                                    <p:cond delay="0"/>
                                  </p:stCondLst>
                                  <p:childTnLst>
                                    <p:anim calcmode="lin" valueType="num">
                                      <p:cBhvr additive="base">
                                        <p:cTn id="253" dur="3000"/>
                                        <p:tgtEl>
                                          <p:spTgt spid="19"/>
                                        </p:tgtEl>
                                        <p:attrNameLst>
                                          <p:attrName>ppt_x</p:attrName>
                                        </p:attrNameLst>
                                      </p:cBhvr>
                                      <p:tavLst>
                                        <p:tav tm="0">
                                          <p:val>
                                            <p:strVal val="ppt_x"/>
                                          </p:val>
                                        </p:tav>
                                        <p:tav tm="100000">
                                          <p:val>
                                            <p:strVal val="0-ppt_w/2"/>
                                          </p:val>
                                        </p:tav>
                                      </p:tavLst>
                                    </p:anim>
                                    <p:anim calcmode="lin" valueType="num">
                                      <p:cBhvr additive="base">
                                        <p:cTn id="254" dur="3000"/>
                                        <p:tgtEl>
                                          <p:spTgt spid="19"/>
                                        </p:tgtEl>
                                        <p:attrNameLst>
                                          <p:attrName>ppt_y</p:attrName>
                                        </p:attrNameLst>
                                      </p:cBhvr>
                                      <p:tavLst>
                                        <p:tav tm="0">
                                          <p:val>
                                            <p:strVal val="ppt_y"/>
                                          </p:val>
                                        </p:tav>
                                        <p:tav tm="100000">
                                          <p:val>
                                            <p:strVal val="ppt_y"/>
                                          </p:val>
                                        </p:tav>
                                      </p:tavLst>
                                    </p:anim>
                                    <p:set>
                                      <p:cBhvr>
                                        <p:cTn id="255" dur="1" fill="hold">
                                          <p:stCondLst>
                                            <p:cond delay="2999"/>
                                          </p:stCondLst>
                                        </p:cTn>
                                        <p:tgtEl>
                                          <p:spTgt spid="19"/>
                                        </p:tgtEl>
                                        <p:attrNameLst>
                                          <p:attrName>style.visibility</p:attrName>
                                        </p:attrNameLst>
                                      </p:cBhvr>
                                      <p:to>
                                        <p:strVal val="hidden"/>
                                      </p:to>
                                    </p:set>
                                  </p:childTnLst>
                                </p:cTn>
                              </p:par>
                              <p:par>
                                <p:cTn id="256" presetID="2" presetClass="exit" presetSubtype="8" fill="hold" nodeType="withEffect">
                                  <p:stCondLst>
                                    <p:cond delay="0"/>
                                  </p:stCondLst>
                                  <p:childTnLst>
                                    <p:anim calcmode="lin" valueType="num">
                                      <p:cBhvr additive="base">
                                        <p:cTn id="257" dur="3000"/>
                                        <p:tgtEl>
                                          <p:spTgt spid="21"/>
                                        </p:tgtEl>
                                        <p:attrNameLst>
                                          <p:attrName>ppt_x</p:attrName>
                                        </p:attrNameLst>
                                      </p:cBhvr>
                                      <p:tavLst>
                                        <p:tav tm="0">
                                          <p:val>
                                            <p:strVal val="ppt_x"/>
                                          </p:val>
                                        </p:tav>
                                        <p:tav tm="100000">
                                          <p:val>
                                            <p:strVal val="0-ppt_w/2"/>
                                          </p:val>
                                        </p:tav>
                                      </p:tavLst>
                                    </p:anim>
                                    <p:anim calcmode="lin" valueType="num">
                                      <p:cBhvr additive="base">
                                        <p:cTn id="258" dur="3000"/>
                                        <p:tgtEl>
                                          <p:spTgt spid="21"/>
                                        </p:tgtEl>
                                        <p:attrNameLst>
                                          <p:attrName>ppt_y</p:attrName>
                                        </p:attrNameLst>
                                      </p:cBhvr>
                                      <p:tavLst>
                                        <p:tav tm="0">
                                          <p:val>
                                            <p:strVal val="ppt_y"/>
                                          </p:val>
                                        </p:tav>
                                        <p:tav tm="100000">
                                          <p:val>
                                            <p:strVal val="ppt_y"/>
                                          </p:val>
                                        </p:tav>
                                      </p:tavLst>
                                    </p:anim>
                                    <p:set>
                                      <p:cBhvr>
                                        <p:cTn id="259" dur="1" fill="hold">
                                          <p:stCondLst>
                                            <p:cond delay="2999"/>
                                          </p:stCondLst>
                                        </p:cTn>
                                        <p:tgtEl>
                                          <p:spTgt spid="21"/>
                                        </p:tgtEl>
                                        <p:attrNameLst>
                                          <p:attrName>style.visibility</p:attrName>
                                        </p:attrNameLst>
                                      </p:cBhvr>
                                      <p:to>
                                        <p:strVal val="hidden"/>
                                      </p:to>
                                    </p:set>
                                  </p:childTnLst>
                                </p:cTn>
                              </p:par>
                              <p:par>
                                <p:cTn id="260" presetID="2" presetClass="exit" presetSubtype="8" fill="hold" nodeType="withEffect">
                                  <p:stCondLst>
                                    <p:cond delay="0"/>
                                  </p:stCondLst>
                                  <p:childTnLst>
                                    <p:anim calcmode="lin" valueType="num">
                                      <p:cBhvr additive="base">
                                        <p:cTn id="261" dur="3000"/>
                                        <p:tgtEl>
                                          <p:spTgt spid="23"/>
                                        </p:tgtEl>
                                        <p:attrNameLst>
                                          <p:attrName>ppt_x</p:attrName>
                                        </p:attrNameLst>
                                      </p:cBhvr>
                                      <p:tavLst>
                                        <p:tav tm="0">
                                          <p:val>
                                            <p:strVal val="ppt_x"/>
                                          </p:val>
                                        </p:tav>
                                        <p:tav tm="100000">
                                          <p:val>
                                            <p:strVal val="0-ppt_w/2"/>
                                          </p:val>
                                        </p:tav>
                                      </p:tavLst>
                                    </p:anim>
                                    <p:anim calcmode="lin" valueType="num">
                                      <p:cBhvr additive="base">
                                        <p:cTn id="262" dur="3000"/>
                                        <p:tgtEl>
                                          <p:spTgt spid="23"/>
                                        </p:tgtEl>
                                        <p:attrNameLst>
                                          <p:attrName>ppt_y</p:attrName>
                                        </p:attrNameLst>
                                      </p:cBhvr>
                                      <p:tavLst>
                                        <p:tav tm="0">
                                          <p:val>
                                            <p:strVal val="ppt_y"/>
                                          </p:val>
                                        </p:tav>
                                        <p:tav tm="100000">
                                          <p:val>
                                            <p:strVal val="ppt_y"/>
                                          </p:val>
                                        </p:tav>
                                      </p:tavLst>
                                    </p:anim>
                                    <p:set>
                                      <p:cBhvr>
                                        <p:cTn id="263" dur="1" fill="hold">
                                          <p:stCondLst>
                                            <p:cond delay="2999"/>
                                          </p:stCondLst>
                                        </p:cTn>
                                        <p:tgtEl>
                                          <p:spTgt spid="23"/>
                                        </p:tgtEl>
                                        <p:attrNameLst>
                                          <p:attrName>style.visibility</p:attrName>
                                        </p:attrNameLst>
                                      </p:cBhvr>
                                      <p:to>
                                        <p:strVal val="hidden"/>
                                      </p:to>
                                    </p:set>
                                  </p:childTnLst>
                                </p:cTn>
                              </p:par>
                              <p:par>
                                <p:cTn id="264" presetID="2" presetClass="exit" presetSubtype="8" fill="hold" nodeType="withEffect">
                                  <p:stCondLst>
                                    <p:cond delay="0"/>
                                  </p:stCondLst>
                                  <p:childTnLst>
                                    <p:anim calcmode="lin" valueType="num">
                                      <p:cBhvr additive="base">
                                        <p:cTn id="265" dur="3000"/>
                                        <p:tgtEl>
                                          <p:spTgt spid="25"/>
                                        </p:tgtEl>
                                        <p:attrNameLst>
                                          <p:attrName>ppt_x</p:attrName>
                                        </p:attrNameLst>
                                      </p:cBhvr>
                                      <p:tavLst>
                                        <p:tav tm="0">
                                          <p:val>
                                            <p:strVal val="ppt_x"/>
                                          </p:val>
                                        </p:tav>
                                        <p:tav tm="100000">
                                          <p:val>
                                            <p:strVal val="0-ppt_w/2"/>
                                          </p:val>
                                        </p:tav>
                                      </p:tavLst>
                                    </p:anim>
                                    <p:anim calcmode="lin" valueType="num">
                                      <p:cBhvr additive="base">
                                        <p:cTn id="266" dur="3000"/>
                                        <p:tgtEl>
                                          <p:spTgt spid="25"/>
                                        </p:tgtEl>
                                        <p:attrNameLst>
                                          <p:attrName>ppt_y</p:attrName>
                                        </p:attrNameLst>
                                      </p:cBhvr>
                                      <p:tavLst>
                                        <p:tav tm="0">
                                          <p:val>
                                            <p:strVal val="ppt_y"/>
                                          </p:val>
                                        </p:tav>
                                        <p:tav tm="100000">
                                          <p:val>
                                            <p:strVal val="ppt_y"/>
                                          </p:val>
                                        </p:tav>
                                      </p:tavLst>
                                    </p:anim>
                                    <p:set>
                                      <p:cBhvr>
                                        <p:cTn id="267" dur="1" fill="hold">
                                          <p:stCondLst>
                                            <p:cond delay="2999"/>
                                          </p:stCondLst>
                                        </p:cTn>
                                        <p:tgtEl>
                                          <p:spTgt spid="25"/>
                                        </p:tgtEl>
                                        <p:attrNameLst>
                                          <p:attrName>style.visibility</p:attrName>
                                        </p:attrNameLst>
                                      </p:cBhvr>
                                      <p:to>
                                        <p:strVal val="hidden"/>
                                      </p:to>
                                    </p:set>
                                  </p:childTnLst>
                                </p:cTn>
                              </p:par>
                              <p:par>
                                <p:cTn id="268" presetID="2" presetClass="exit" presetSubtype="8" fill="hold" nodeType="withEffect">
                                  <p:stCondLst>
                                    <p:cond delay="0"/>
                                  </p:stCondLst>
                                  <p:childTnLst>
                                    <p:anim calcmode="lin" valueType="num">
                                      <p:cBhvr additive="base">
                                        <p:cTn id="269" dur="3000"/>
                                        <p:tgtEl>
                                          <p:spTgt spid="27"/>
                                        </p:tgtEl>
                                        <p:attrNameLst>
                                          <p:attrName>ppt_x</p:attrName>
                                        </p:attrNameLst>
                                      </p:cBhvr>
                                      <p:tavLst>
                                        <p:tav tm="0">
                                          <p:val>
                                            <p:strVal val="ppt_x"/>
                                          </p:val>
                                        </p:tav>
                                        <p:tav tm="100000">
                                          <p:val>
                                            <p:strVal val="0-ppt_w/2"/>
                                          </p:val>
                                        </p:tav>
                                      </p:tavLst>
                                    </p:anim>
                                    <p:anim calcmode="lin" valueType="num">
                                      <p:cBhvr additive="base">
                                        <p:cTn id="270" dur="3000"/>
                                        <p:tgtEl>
                                          <p:spTgt spid="27"/>
                                        </p:tgtEl>
                                        <p:attrNameLst>
                                          <p:attrName>ppt_y</p:attrName>
                                        </p:attrNameLst>
                                      </p:cBhvr>
                                      <p:tavLst>
                                        <p:tav tm="0">
                                          <p:val>
                                            <p:strVal val="ppt_y"/>
                                          </p:val>
                                        </p:tav>
                                        <p:tav tm="100000">
                                          <p:val>
                                            <p:strVal val="ppt_y"/>
                                          </p:val>
                                        </p:tav>
                                      </p:tavLst>
                                    </p:anim>
                                    <p:set>
                                      <p:cBhvr>
                                        <p:cTn id="271" dur="1" fill="hold">
                                          <p:stCondLst>
                                            <p:cond delay="2999"/>
                                          </p:stCondLst>
                                        </p:cTn>
                                        <p:tgtEl>
                                          <p:spTgt spid="27"/>
                                        </p:tgtEl>
                                        <p:attrNameLst>
                                          <p:attrName>style.visibility</p:attrName>
                                        </p:attrNameLst>
                                      </p:cBhvr>
                                      <p:to>
                                        <p:strVal val="hidden"/>
                                      </p:to>
                                    </p:set>
                                  </p:childTnLst>
                                </p:cTn>
                              </p:par>
                              <p:par>
                                <p:cTn id="272" presetID="8" presetClass="emph" presetSubtype="0" autoRev="1" fill="hold" nodeType="withEffect">
                                  <p:stCondLst>
                                    <p:cond delay="0"/>
                                  </p:stCondLst>
                                  <p:childTnLst>
                                    <p:animRot by="-21600000">
                                      <p:cBhvr>
                                        <p:cTn id="273" dur="3000" fill="hold"/>
                                        <p:tgtEl>
                                          <p:spTgt spid="5"/>
                                        </p:tgtEl>
                                        <p:attrNameLst>
                                          <p:attrName>r</p:attrName>
                                        </p:attrNameLst>
                                      </p:cBhvr>
                                    </p:animRot>
                                  </p:childTnLst>
                                </p:cTn>
                              </p:par>
                              <p:par>
                                <p:cTn id="274" presetID="8" presetClass="emph" presetSubtype="0" autoRev="1" fill="hold" nodeType="withEffect">
                                  <p:stCondLst>
                                    <p:cond delay="0"/>
                                  </p:stCondLst>
                                  <p:childTnLst>
                                    <p:animRot by="21600000">
                                      <p:cBhvr>
                                        <p:cTn id="275" dur="3000" fill="hold"/>
                                        <p:tgtEl>
                                          <p:spTgt spid="7"/>
                                        </p:tgtEl>
                                        <p:attrNameLst>
                                          <p:attrName>r</p:attrName>
                                        </p:attrNameLst>
                                      </p:cBhvr>
                                    </p:animRot>
                                  </p:childTnLst>
                                </p:cTn>
                              </p:par>
                              <p:par>
                                <p:cTn id="276" presetID="8" presetClass="emph" presetSubtype="0" autoRev="1" fill="hold" nodeType="withEffect">
                                  <p:stCondLst>
                                    <p:cond delay="0"/>
                                  </p:stCondLst>
                                  <p:childTnLst>
                                    <p:animRot by="-21600000">
                                      <p:cBhvr>
                                        <p:cTn id="277" dur="3000" fill="hold"/>
                                        <p:tgtEl>
                                          <p:spTgt spid="9"/>
                                        </p:tgtEl>
                                        <p:attrNameLst>
                                          <p:attrName>r</p:attrName>
                                        </p:attrNameLst>
                                      </p:cBhvr>
                                    </p:animRot>
                                  </p:childTnLst>
                                </p:cTn>
                              </p:par>
                              <p:par>
                                <p:cTn id="278" presetID="8" presetClass="emph" presetSubtype="0" autoRev="1" fill="hold" nodeType="withEffect">
                                  <p:stCondLst>
                                    <p:cond delay="0"/>
                                  </p:stCondLst>
                                  <p:childTnLst>
                                    <p:animRot by="21600000">
                                      <p:cBhvr>
                                        <p:cTn id="279" dur="3000" fill="hold"/>
                                        <p:tgtEl>
                                          <p:spTgt spid="11"/>
                                        </p:tgtEl>
                                        <p:attrNameLst>
                                          <p:attrName>r</p:attrName>
                                        </p:attrNameLst>
                                      </p:cBhvr>
                                    </p:animRot>
                                  </p:childTnLst>
                                </p:cTn>
                              </p:par>
                              <p:par>
                                <p:cTn id="280" presetID="8" presetClass="emph" presetSubtype="0" autoRev="1" fill="hold" nodeType="withEffect">
                                  <p:stCondLst>
                                    <p:cond delay="0"/>
                                  </p:stCondLst>
                                  <p:childTnLst>
                                    <p:animRot by="-21600000">
                                      <p:cBhvr>
                                        <p:cTn id="281" dur="3000" fill="hold"/>
                                        <p:tgtEl>
                                          <p:spTgt spid="13"/>
                                        </p:tgtEl>
                                        <p:attrNameLst>
                                          <p:attrName>r</p:attrName>
                                        </p:attrNameLst>
                                      </p:cBhvr>
                                    </p:animRot>
                                  </p:childTnLst>
                                </p:cTn>
                              </p:par>
                              <p:par>
                                <p:cTn id="282" presetID="8" presetClass="emph" presetSubtype="0" autoRev="1" fill="hold" nodeType="withEffect">
                                  <p:stCondLst>
                                    <p:cond delay="0"/>
                                  </p:stCondLst>
                                  <p:childTnLst>
                                    <p:animRot by="21600000">
                                      <p:cBhvr>
                                        <p:cTn id="283" dur="3000" fill="hold"/>
                                        <p:tgtEl>
                                          <p:spTgt spid="15"/>
                                        </p:tgtEl>
                                        <p:attrNameLst>
                                          <p:attrName>r</p:attrName>
                                        </p:attrNameLst>
                                      </p:cBhvr>
                                    </p:animRot>
                                  </p:childTnLst>
                                </p:cTn>
                              </p:par>
                              <p:par>
                                <p:cTn id="284" presetID="8" presetClass="emph" presetSubtype="0" autoRev="1" fill="hold" nodeType="withEffect">
                                  <p:stCondLst>
                                    <p:cond delay="0"/>
                                  </p:stCondLst>
                                  <p:childTnLst>
                                    <p:animRot by="-21600000">
                                      <p:cBhvr>
                                        <p:cTn id="285" dur="3000" fill="hold"/>
                                        <p:tgtEl>
                                          <p:spTgt spid="17"/>
                                        </p:tgtEl>
                                        <p:attrNameLst>
                                          <p:attrName>r</p:attrName>
                                        </p:attrNameLst>
                                      </p:cBhvr>
                                    </p:animRot>
                                  </p:childTnLst>
                                </p:cTn>
                              </p:par>
                              <p:par>
                                <p:cTn id="286" presetID="8" presetClass="emph" presetSubtype="0" autoRev="1" fill="hold" nodeType="withEffect">
                                  <p:stCondLst>
                                    <p:cond delay="0"/>
                                  </p:stCondLst>
                                  <p:childTnLst>
                                    <p:animRot by="21600000">
                                      <p:cBhvr>
                                        <p:cTn id="287" dur="3000" fill="hold"/>
                                        <p:tgtEl>
                                          <p:spTgt spid="19"/>
                                        </p:tgtEl>
                                        <p:attrNameLst>
                                          <p:attrName>r</p:attrName>
                                        </p:attrNameLst>
                                      </p:cBhvr>
                                    </p:animRot>
                                  </p:childTnLst>
                                </p:cTn>
                              </p:par>
                              <p:par>
                                <p:cTn id="288" presetID="8" presetClass="emph" presetSubtype="0" autoRev="1" fill="hold" nodeType="withEffect">
                                  <p:stCondLst>
                                    <p:cond delay="0"/>
                                  </p:stCondLst>
                                  <p:childTnLst>
                                    <p:animRot by="-21600000">
                                      <p:cBhvr>
                                        <p:cTn id="289" dur="3000" fill="hold"/>
                                        <p:tgtEl>
                                          <p:spTgt spid="21"/>
                                        </p:tgtEl>
                                        <p:attrNameLst>
                                          <p:attrName>r</p:attrName>
                                        </p:attrNameLst>
                                      </p:cBhvr>
                                    </p:animRot>
                                  </p:childTnLst>
                                </p:cTn>
                              </p:par>
                              <p:par>
                                <p:cTn id="290" presetID="8" presetClass="emph" presetSubtype="0" autoRev="1" fill="hold" nodeType="withEffect">
                                  <p:stCondLst>
                                    <p:cond delay="0"/>
                                  </p:stCondLst>
                                  <p:childTnLst>
                                    <p:animRot by="21600000">
                                      <p:cBhvr>
                                        <p:cTn id="291" dur="3000" fill="hold"/>
                                        <p:tgtEl>
                                          <p:spTgt spid="23"/>
                                        </p:tgtEl>
                                        <p:attrNameLst>
                                          <p:attrName>r</p:attrName>
                                        </p:attrNameLst>
                                      </p:cBhvr>
                                    </p:animRot>
                                  </p:childTnLst>
                                </p:cTn>
                              </p:par>
                              <p:par>
                                <p:cTn id="292" presetID="8" presetClass="emph" presetSubtype="0" autoRev="1" fill="hold" nodeType="withEffect">
                                  <p:stCondLst>
                                    <p:cond delay="0"/>
                                  </p:stCondLst>
                                  <p:childTnLst>
                                    <p:animRot by="-21600000">
                                      <p:cBhvr>
                                        <p:cTn id="293" dur="3000" fill="hold"/>
                                        <p:tgtEl>
                                          <p:spTgt spid="25"/>
                                        </p:tgtEl>
                                        <p:attrNameLst>
                                          <p:attrName>r</p:attrName>
                                        </p:attrNameLst>
                                      </p:cBhvr>
                                    </p:animRot>
                                  </p:childTnLst>
                                </p:cTn>
                              </p:par>
                              <p:par>
                                <p:cTn id="294" presetID="8" presetClass="emph" presetSubtype="0" autoRev="1" fill="hold" nodeType="withEffect">
                                  <p:stCondLst>
                                    <p:cond delay="0"/>
                                  </p:stCondLst>
                                  <p:childTnLst>
                                    <p:animRot by="-21600000">
                                      <p:cBhvr>
                                        <p:cTn id="295" dur="3000" fill="hold"/>
                                        <p:tgtEl>
                                          <p:spTgt spid="27"/>
                                        </p:tgtEl>
                                        <p:attrNameLst>
                                          <p:attrName>r</p:attrName>
                                        </p:attrNameLst>
                                      </p:cBhvr>
                                    </p:animRot>
                                  </p:childTnLst>
                                </p:cTn>
                              </p:par>
                              <p:par>
                                <p:cTn id="296" presetID="17" presetClass="entr" presetSubtype="10" fill="hold" nodeType="withEffect">
                                  <p:stCondLst>
                                    <p:cond delay="0"/>
                                  </p:stCondLst>
                                  <p:childTnLst>
                                    <p:set>
                                      <p:cBhvr>
                                        <p:cTn id="297" dur="1" fill="hold">
                                          <p:stCondLst>
                                            <p:cond delay="0"/>
                                          </p:stCondLst>
                                        </p:cTn>
                                        <p:tgtEl>
                                          <p:spTgt spid="2"/>
                                        </p:tgtEl>
                                        <p:attrNameLst>
                                          <p:attrName>style.visibility</p:attrName>
                                        </p:attrNameLst>
                                      </p:cBhvr>
                                      <p:to>
                                        <p:strVal val="visible"/>
                                      </p:to>
                                    </p:set>
                                    <p:anim calcmode="lin" valueType="num">
                                      <p:cBhvr>
                                        <p:cTn id="298" dur="3000" fill="hold"/>
                                        <p:tgtEl>
                                          <p:spTgt spid="2"/>
                                        </p:tgtEl>
                                        <p:attrNameLst>
                                          <p:attrName>ppt_w</p:attrName>
                                        </p:attrNameLst>
                                      </p:cBhvr>
                                      <p:tavLst>
                                        <p:tav tm="0">
                                          <p:val>
                                            <p:fltVal val="0"/>
                                          </p:val>
                                        </p:tav>
                                        <p:tav tm="100000">
                                          <p:val>
                                            <p:strVal val="#ppt_w"/>
                                          </p:val>
                                        </p:tav>
                                      </p:tavLst>
                                    </p:anim>
                                    <p:anim calcmode="lin" valueType="num">
                                      <p:cBhvr>
                                        <p:cTn id="299" dur="3000" fill="hold"/>
                                        <p:tgtEl>
                                          <p:spTgt spid="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8" grpId="0" animBg="1"/>
    </p:bldLst>
  </p:timing>
</p:sld>
</file>

<file path=ppt/slides/slide31.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5" name="4 Imagen" descr="eb80d7ae660d6ce2d13caa708dc3736d.jpg"/>
          <p:cNvPicPr>
            <a:picLocks noChangeAspect="1"/>
          </p:cNvPicPr>
          <p:nvPr/>
        </p:nvPicPr>
        <p:blipFill>
          <a:blip r:embed="rId2"/>
          <a:stretch>
            <a:fillRect/>
          </a:stretch>
        </p:blipFill>
        <p:spPr>
          <a:xfrm>
            <a:off x="0" y="0"/>
            <a:ext cx="9144000" cy="5143500"/>
          </a:xfrm>
          <a:prstGeom prst="rect">
            <a:avLst/>
          </a:prstGeom>
        </p:spPr>
      </p:pic>
      <p:sp>
        <p:nvSpPr>
          <p:cNvPr id="4" name="3 CuadroTexto"/>
          <p:cNvSpPr txBox="1"/>
          <p:nvPr/>
        </p:nvSpPr>
        <p:spPr>
          <a:xfrm>
            <a:off x="5357818" y="1643056"/>
            <a:ext cx="3143272" cy="2308324"/>
          </a:xfrm>
          <a:prstGeom prst="rect">
            <a:avLst/>
          </a:prstGeom>
          <a:noFill/>
        </p:spPr>
        <p:txBody>
          <a:bodyPr wrap="square" rtlCol="0">
            <a:spAutoFit/>
          </a:bodyPr>
          <a:lstStyle/>
          <a:p>
            <a:pPr algn="ctr"/>
            <a:r>
              <a:rPr lang="es-PE" dirty="0" smtClean="0">
                <a:solidFill>
                  <a:srgbClr val="FFC000"/>
                </a:solidFill>
                <a:effectLst>
                  <a:outerShdw blurRad="38100" dist="38100" dir="2700000" algn="tl">
                    <a:srgbClr val="000000">
                      <a:alpha val="43137"/>
                    </a:srgbClr>
                  </a:outerShdw>
                </a:effectLst>
              </a:rPr>
              <a:t>las flores actuaban como mensajeros. Regalar un ramo era el acto más fiel de expresar emociones y la única manera válida de darlas a conocer.</a:t>
            </a:r>
          </a:p>
          <a:p>
            <a:pPr algn="ctr"/>
            <a:endParaRPr lang="es-PE" dirty="0" smtClean="0">
              <a:solidFill>
                <a:srgbClr val="FFC000"/>
              </a:solidFill>
              <a:effectLst>
                <a:outerShdw blurRad="38100" dist="38100" dir="2700000" algn="tl">
                  <a:srgbClr val="000000">
                    <a:alpha val="43137"/>
                  </a:srgbClr>
                </a:outerShdw>
              </a:effectLst>
            </a:endParaRPr>
          </a:p>
          <a:p>
            <a:pPr algn="ctr"/>
            <a:endParaRPr lang="es-PE" dirty="0">
              <a:solidFill>
                <a:srgbClr val="FFC000"/>
              </a:solidFill>
              <a:effectLst>
                <a:outerShdw blurRad="38100" dist="38100" dir="2700000" algn="tl">
                  <a:srgbClr val="000000">
                    <a:alpha val="43137"/>
                  </a:srgbClr>
                </a:outerShdw>
              </a:effectLst>
            </a:endParaRPr>
          </a:p>
        </p:txBody>
      </p:sp>
      <p:sp>
        <p:nvSpPr>
          <p:cNvPr id="6" name="5 Rectángulo"/>
          <p:cNvSpPr/>
          <p:nvPr/>
        </p:nvSpPr>
        <p:spPr>
          <a:xfrm>
            <a:off x="-357222" y="-357208"/>
            <a:ext cx="9929882" cy="6357982"/>
          </a:xfrm>
          <a:prstGeom prst="rect">
            <a:avLst/>
          </a:prstGeom>
          <a:blipFill>
            <a:blip r:embed="rId3"/>
            <a:stretch>
              <a:fillRect/>
            </a:stretch>
          </a:blip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6"/>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32.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bg1"/>
            </a:gs>
            <a:gs pos="50000">
              <a:srgbClr val="99CCFF">
                <a:shade val="67500"/>
                <a:satMod val="115000"/>
              </a:srgbClr>
            </a:gs>
            <a:gs pos="100000">
              <a:srgbClr val="99CCFF">
                <a:shade val="100000"/>
                <a:satMod val="115000"/>
              </a:srgbClr>
            </a:gs>
          </a:gsLst>
          <a:path path="circle">
            <a:fillToRect l="50000" t="50000" r="50000" b="50000"/>
          </a:path>
          <a:tileRect/>
        </a:gradFill>
        <a:effectLst/>
      </p:bgPr>
    </p:bg>
    <p:spTree>
      <p:nvGrpSpPr>
        <p:cNvPr id="1" name=""/>
        <p:cNvGrpSpPr/>
        <p:nvPr/>
      </p:nvGrpSpPr>
      <p:grpSpPr>
        <a:xfrm>
          <a:off x="0" y="0"/>
          <a:ext cx="0" cy="0"/>
          <a:chOff x="0" y="0"/>
          <a:chExt cx="0" cy="0"/>
        </a:xfrm>
      </p:grpSpPr>
      <p:pic>
        <p:nvPicPr>
          <p:cNvPr id="2" name="1 Imagen" descr="hydrangea-wallpaper-1366x768.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4" name="3 Luna"/>
          <p:cNvSpPr/>
          <p:nvPr/>
        </p:nvSpPr>
        <p:spPr>
          <a:xfrm>
            <a:off x="2928926" y="214296"/>
            <a:ext cx="1071570" cy="2428874"/>
          </a:xfrm>
          <a:prstGeom prst="moon">
            <a:avLst>
              <a:gd name="adj" fmla="val 19082"/>
            </a:avLst>
          </a:prstGeom>
          <a:blipFill dpi="0" rotWithShape="1">
            <a:blip r:embed="rId3">
              <a:lum bright="10000"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Luna"/>
          <p:cNvSpPr/>
          <p:nvPr/>
        </p:nvSpPr>
        <p:spPr>
          <a:xfrm rot="10800000">
            <a:off x="5000628" y="2571750"/>
            <a:ext cx="1071570" cy="2428874"/>
          </a:xfrm>
          <a:prstGeom prst="moon">
            <a:avLst>
              <a:gd name="adj" fmla="val 19082"/>
            </a:avLst>
          </a:prstGeom>
          <a:blipFill dpi="0" rotWithShape="1">
            <a:blip r:embed="rId3">
              <a:lum bright="10000"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Luna"/>
          <p:cNvSpPr/>
          <p:nvPr/>
        </p:nvSpPr>
        <p:spPr>
          <a:xfrm>
            <a:off x="3214678" y="214296"/>
            <a:ext cx="1071570" cy="2428874"/>
          </a:xfrm>
          <a:prstGeom prst="moon">
            <a:avLst>
              <a:gd name="adj" fmla="val 19082"/>
            </a:avLst>
          </a:prstGeom>
          <a:blipFill dpi="0" rotWithShape="1">
            <a:blip r:embed="rId3">
              <a:lum bright="10000"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Luna"/>
          <p:cNvSpPr/>
          <p:nvPr/>
        </p:nvSpPr>
        <p:spPr>
          <a:xfrm rot="10800000">
            <a:off x="4714876" y="2571750"/>
            <a:ext cx="1071570" cy="2428874"/>
          </a:xfrm>
          <a:prstGeom prst="moon">
            <a:avLst>
              <a:gd name="adj" fmla="val 19082"/>
            </a:avLst>
          </a:prstGeom>
          <a:blipFill dpi="0" rotWithShape="1">
            <a:blip r:embed="rId3">
              <a:lum bright="10000"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Luna"/>
          <p:cNvSpPr/>
          <p:nvPr/>
        </p:nvSpPr>
        <p:spPr>
          <a:xfrm>
            <a:off x="3500430" y="214296"/>
            <a:ext cx="1071570" cy="2428874"/>
          </a:xfrm>
          <a:prstGeom prst="moon">
            <a:avLst>
              <a:gd name="adj" fmla="val 19082"/>
            </a:avLst>
          </a:prstGeom>
          <a:blipFill dpi="0" rotWithShape="1">
            <a:blip r:embed="rId3">
              <a:lum bright="10000"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Luna"/>
          <p:cNvSpPr/>
          <p:nvPr/>
        </p:nvSpPr>
        <p:spPr>
          <a:xfrm rot="10800000">
            <a:off x="4429124" y="2571750"/>
            <a:ext cx="1071570" cy="2428874"/>
          </a:xfrm>
          <a:prstGeom prst="moon">
            <a:avLst>
              <a:gd name="adj" fmla="val 19082"/>
            </a:avLst>
          </a:prstGeom>
          <a:blipFill dpi="0" rotWithShape="1">
            <a:blip r:embed="rId3">
              <a:lum bright="10000"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Luna"/>
          <p:cNvSpPr/>
          <p:nvPr/>
        </p:nvSpPr>
        <p:spPr>
          <a:xfrm>
            <a:off x="3786182" y="214296"/>
            <a:ext cx="1071570" cy="2428874"/>
          </a:xfrm>
          <a:prstGeom prst="moon">
            <a:avLst>
              <a:gd name="adj" fmla="val 19082"/>
            </a:avLst>
          </a:prstGeom>
          <a:blipFill dpi="0" rotWithShape="1">
            <a:blip r:embed="rId3">
              <a:lum bright="10000"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Luna"/>
          <p:cNvSpPr/>
          <p:nvPr/>
        </p:nvSpPr>
        <p:spPr>
          <a:xfrm>
            <a:off x="4071934" y="214296"/>
            <a:ext cx="1071570" cy="2428874"/>
          </a:xfrm>
          <a:prstGeom prst="moon">
            <a:avLst>
              <a:gd name="adj" fmla="val 19082"/>
            </a:avLst>
          </a:prstGeom>
          <a:blipFill dpi="0" rotWithShape="1">
            <a:blip r:embed="rId3">
              <a:lum bright="10000"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Luna"/>
          <p:cNvSpPr/>
          <p:nvPr/>
        </p:nvSpPr>
        <p:spPr>
          <a:xfrm>
            <a:off x="4357686" y="214296"/>
            <a:ext cx="1071570" cy="2428874"/>
          </a:xfrm>
          <a:prstGeom prst="moon">
            <a:avLst>
              <a:gd name="adj" fmla="val 19082"/>
            </a:avLst>
          </a:prstGeom>
          <a:blipFill dpi="0" rotWithShape="1">
            <a:blip r:embed="rId3">
              <a:lum bright="10000"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Luna"/>
          <p:cNvSpPr/>
          <p:nvPr/>
        </p:nvSpPr>
        <p:spPr>
          <a:xfrm rot="10800000">
            <a:off x="4143372" y="2571750"/>
            <a:ext cx="1071570" cy="2428874"/>
          </a:xfrm>
          <a:prstGeom prst="moon">
            <a:avLst>
              <a:gd name="adj" fmla="val 19082"/>
            </a:avLst>
          </a:prstGeom>
          <a:blipFill dpi="0" rotWithShape="1">
            <a:blip r:embed="rId3">
              <a:lum bright="10000"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Luna"/>
          <p:cNvSpPr/>
          <p:nvPr/>
        </p:nvSpPr>
        <p:spPr>
          <a:xfrm rot="10800000">
            <a:off x="3857620" y="2571750"/>
            <a:ext cx="1071570" cy="2428874"/>
          </a:xfrm>
          <a:prstGeom prst="moon">
            <a:avLst>
              <a:gd name="adj" fmla="val 19082"/>
            </a:avLst>
          </a:prstGeom>
          <a:blipFill dpi="0" rotWithShape="1">
            <a:blip r:embed="rId3">
              <a:lum bright="10000"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Luna"/>
          <p:cNvSpPr/>
          <p:nvPr/>
        </p:nvSpPr>
        <p:spPr>
          <a:xfrm rot="10800000">
            <a:off x="3571868" y="2571750"/>
            <a:ext cx="1071570" cy="2428874"/>
          </a:xfrm>
          <a:prstGeom prst="moon">
            <a:avLst>
              <a:gd name="adj" fmla="val 19082"/>
            </a:avLst>
          </a:prstGeom>
          <a:blipFill dpi="0" rotWithShape="1">
            <a:blip r:embed="rId3">
              <a:lum bright="10000"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Rectángulo"/>
          <p:cNvSpPr/>
          <p:nvPr/>
        </p:nvSpPr>
        <p:spPr>
          <a:xfrm>
            <a:off x="-357222" y="-357208"/>
            <a:ext cx="9929882" cy="6357982"/>
          </a:xfrm>
          <a:prstGeom prst="rect">
            <a:avLst/>
          </a:prstGeom>
          <a:blipFill>
            <a:blip r:embed="rId4"/>
            <a:stretch>
              <a:fillRect/>
            </a:stretch>
          </a:blip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16"/>
                                        </p:tgtEl>
                                        <p:attrNameLst>
                                          <p:attrName>style.visibility</p:attrName>
                                        </p:attrNameLst>
                                      </p:cBhvr>
                                      <p:to>
                                        <p:strVal val="hidden"/>
                                      </p:to>
                                    </p:set>
                                  </p:childTnLst>
                                </p:cTn>
                              </p:par>
                              <p:par>
                                <p:cTn id="7" presetID="23" presetClass="entr" presetSubtype="528" fill="hold" grpId="1" nodeType="withEffect">
                                  <p:stCondLst>
                                    <p:cond delay="0"/>
                                  </p:stCondLst>
                                  <p:childTnLst>
                                    <p:set>
                                      <p:cBhvr>
                                        <p:cTn id="8" dur="1" fill="hold">
                                          <p:stCondLst>
                                            <p:cond delay="0"/>
                                          </p:stCondLst>
                                        </p:cTn>
                                        <p:tgtEl>
                                          <p:spTgt spid="4"/>
                                        </p:tgtEl>
                                        <p:attrNameLst>
                                          <p:attrName>style.visibility</p:attrName>
                                        </p:attrNameLst>
                                      </p:cBhvr>
                                      <p:to>
                                        <p:strVal val="visible"/>
                                      </p:to>
                                    </p:set>
                                    <p:anim calcmode="lin" valueType="num">
                                      <p:cBhvr>
                                        <p:cTn id="9" dur="2000" fill="hold"/>
                                        <p:tgtEl>
                                          <p:spTgt spid="4"/>
                                        </p:tgtEl>
                                        <p:attrNameLst>
                                          <p:attrName>ppt_w</p:attrName>
                                        </p:attrNameLst>
                                      </p:cBhvr>
                                      <p:tavLst>
                                        <p:tav tm="0">
                                          <p:val>
                                            <p:fltVal val="0"/>
                                          </p:val>
                                        </p:tav>
                                        <p:tav tm="100000">
                                          <p:val>
                                            <p:strVal val="#ppt_w"/>
                                          </p:val>
                                        </p:tav>
                                      </p:tavLst>
                                    </p:anim>
                                    <p:anim calcmode="lin" valueType="num">
                                      <p:cBhvr>
                                        <p:cTn id="10" dur="2000" fill="hold"/>
                                        <p:tgtEl>
                                          <p:spTgt spid="4"/>
                                        </p:tgtEl>
                                        <p:attrNameLst>
                                          <p:attrName>ppt_h</p:attrName>
                                        </p:attrNameLst>
                                      </p:cBhvr>
                                      <p:tavLst>
                                        <p:tav tm="0">
                                          <p:val>
                                            <p:fltVal val="0"/>
                                          </p:val>
                                        </p:tav>
                                        <p:tav tm="100000">
                                          <p:val>
                                            <p:strVal val="#ppt_h"/>
                                          </p:val>
                                        </p:tav>
                                      </p:tavLst>
                                    </p:anim>
                                    <p:anim calcmode="lin" valueType="num">
                                      <p:cBhvr>
                                        <p:cTn id="11" dur="2000" fill="hold"/>
                                        <p:tgtEl>
                                          <p:spTgt spid="4"/>
                                        </p:tgtEl>
                                        <p:attrNameLst>
                                          <p:attrName>ppt_x</p:attrName>
                                        </p:attrNameLst>
                                      </p:cBhvr>
                                      <p:tavLst>
                                        <p:tav tm="0">
                                          <p:val>
                                            <p:fltVal val="0.5"/>
                                          </p:val>
                                        </p:tav>
                                        <p:tav tm="100000">
                                          <p:val>
                                            <p:strVal val="#ppt_x"/>
                                          </p:val>
                                        </p:tav>
                                      </p:tavLst>
                                    </p:anim>
                                    <p:anim calcmode="lin" valueType="num">
                                      <p:cBhvr>
                                        <p:cTn id="12" dur="2000" fill="hold"/>
                                        <p:tgtEl>
                                          <p:spTgt spid="4"/>
                                        </p:tgtEl>
                                        <p:attrNameLst>
                                          <p:attrName>ppt_y</p:attrName>
                                        </p:attrNameLst>
                                      </p:cBhvr>
                                      <p:tavLst>
                                        <p:tav tm="0">
                                          <p:val>
                                            <p:fltVal val="0.5"/>
                                          </p:val>
                                        </p:tav>
                                        <p:tav tm="100000">
                                          <p:val>
                                            <p:strVal val="#ppt_y"/>
                                          </p:val>
                                        </p:tav>
                                      </p:tavLst>
                                    </p:anim>
                                  </p:childTnLst>
                                </p:cTn>
                              </p:par>
                              <p:par>
                                <p:cTn id="13" presetID="23" presetClass="entr" presetSubtype="528" fill="hold" grpId="1" nodeType="withEffect">
                                  <p:stCondLst>
                                    <p:cond delay="0"/>
                                  </p:stCondLst>
                                  <p:childTnLst>
                                    <p:set>
                                      <p:cBhvr>
                                        <p:cTn id="14" dur="1" fill="hold">
                                          <p:stCondLst>
                                            <p:cond delay="0"/>
                                          </p:stCondLst>
                                        </p:cTn>
                                        <p:tgtEl>
                                          <p:spTgt spid="5"/>
                                        </p:tgtEl>
                                        <p:attrNameLst>
                                          <p:attrName>style.visibility</p:attrName>
                                        </p:attrNameLst>
                                      </p:cBhvr>
                                      <p:to>
                                        <p:strVal val="visible"/>
                                      </p:to>
                                    </p:set>
                                    <p:anim calcmode="lin" valueType="num">
                                      <p:cBhvr>
                                        <p:cTn id="15" dur="2000" fill="hold"/>
                                        <p:tgtEl>
                                          <p:spTgt spid="5"/>
                                        </p:tgtEl>
                                        <p:attrNameLst>
                                          <p:attrName>ppt_w</p:attrName>
                                        </p:attrNameLst>
                                      </p:cBhvr>
                                      <p:tavLst>
                                        <p:tav tm="0">
                                          <p:val>
                                            <p:fltVal val="0"/>
                                          </p:val>
                                        </p:tav>
                                        <p:tav tm="100000">
                                          <p:val>
                                            <p:strVal val="#ppt_w"/>
                                          </p:val>
                                        </p:tav>
                                      </p:tavLst>
                                    </p:anim>
                                    <p:anim calcmode="lin" valueType="num">
                                      <p:cBhvr>
                                        <p:cTn id="16" dur="2000" fill="hold"/>
                                        <p:tgtEl>
                                          <p:spTgt spid="5"/>
                                        </p:tgtEl>
                                        <p:attrNameLst>
                                          <p:attrName>ppt_h</p:attrName>
                                        </p:attrNameLst>
                                      </p:cBhvr>
                                      <p:tavLst>
                                        <p:tav tm="0">
                                          <p:val>
                                            <p:fltVal val="0"/>
                                          </p:val>
                                        </p:tav>
                                        <p:tav tm="100000">
                                          <p:val>
                                            <p:strVal val="#ppt_h"/>
                                          </p:val>
                                        </p:tav>
                                      </p:tavLst>
                                    </p:anim>
                                    <p:anim calcmode="lin" valueType="num">
                                      <p:cBhvr>
                                        <p:cTn id="17" dur="2000" fill="hold"/>
                                        <p:tgtEl>
                                          <p:spTgt spid="5"/>
                                        </p:tgtEl>
                                        <p:attrNameLst>
                                          <p:attrName>ppt_x</p:attrName>
                                        </p:attrNameLst>
                                      </p:cBhvr>
                                      <p:tavLst>
                                        <p:tav tm="0">
                                          <p:val>
                                            <p:fltVal val="0.5"/>
                                          </p:val>
                                        </p:tav>
                                        <p:tav tm="100000">
                                          <p:val>
                                            <p:strVal val="#ppt_x"/>
                                          </p:val>
                                        </p:tav>
                                      </p:tavLst>
                                    </p:anim>
                                    <p:anim calcmode="lin" valueType="num">
                                      <p:cBhvr>
                                        <p:cTn id="18" dur="2000" fill="hold"/>
                                        <p:tgtEl>
                                          <p:spTgt spid="5"/>
                                        </p:tgtEl>
                                        <p:attrNameLst>
                                          <p:attrName>ppt_y</p:attrName>
                                        </p:attrNameLst>
                                      </p:cBhvr>
                                      <p:tavLst>
                                        <p:tav tm="0">
                                          <p:val>
                                            <p:fltVal val="0.5"/>
                                          </p:val>
                                        </p:tav>
                                        <p:tav tm="100000">
                                          <p:val>
                                            <p:strVal val="#ppt_y"/>
                                          </p:val>
                                        </p:tav>
                                      </p:tavLst>
                                    </p:anim>
                                  </p:childTnLst>
                                </p:cTn>
                              </p:par>
                              <p:par>
                                <p:cTn id="19" presetID="23" presetClass="entr" presetSubtype="528" fill="hold" grpId="1" nodeType="withEffect">
                                  <p:stCondLst>
                                    <p:cond delay="0"/>
                                  </p:stCondLst>
                                  <p:childTnLst>
                                    <p:set>
                                      <p:cBhvr>
                                        <p:cTn id="20" dur="1" fill="hold">
                                          <p:stCondLst>
                                            <p:cond delay="0"/>
                                          </p:stCondLst>
                                        </p:cTn>
                                        <p:tgtEl>
                                          <p:spTgt spid="6"/>
                                        </p:tgtEl>
                                        <p:attrNameLst>
                                          <p:attrName>style.visibility</p:attrName>
                                        </p:attrNameLst>
                                      </p:cBhvr>
                                      <p:to>
                                        <p:strVal val="visible"/>
                                      </p:to>
                                    </p:set>
                                    <p:anim calcmode="lin" valueType="num">
                                      <p:cBhvr>
                                        <p:cTn id="21" dur="2000" fill="hold"/>
                                        <p:tgtEl>
                                          <p:spTgt spid="6"/>
                                        </p:tgtEl>
                                        <p:attrNameLst>
                                          <p:attrName>ppt_w</p:attrName>
                                        </p:attrNameLst>
                                      </p:cBhvr>
                                      <p:tavLst>
                                        <p:tav tm="0">
                                          <p:val>
                                            <p:fltVal val="0"/>
                                          </p:val>
                                        </p:tav>
                                        <p:tav tm="100000">
                                          <p:val>
                                            <p:strVal val="#ppt_w"/>
                                          </p:val>
                                        </p:tav>
                                      </p:tavLst>
                                    </p:anim>
                                    <p:anim calcmode="lin" valueType="num">
                                      <p:cBhvr>
                                        <p:cTn id="22" dur="2000" fill="hold"/>
                                        <p:tgtEl>
                                          <p:spTgt spid="6"/>
                                        </p:tgtEl>
                                        <p:attrNameLst>
                                          <p:attrName>ppt_h</p:attrName>
                                        </p:attrNameLst>
                                      </p:cBhvr>
                                      <p:tavLst>
                                        <p:tav tm="0">
                                          <p:val>
                                            <p:fltVal val="0"/>
                                          </p:val>
                                        </p:tav>
                                        <p:tav tm="100000">
                                          <p:val>
                                            <p:strVal val="#ppt_h"/>
                                          </p:val>
                                        </p:tav>
                                      </p:tavLst>
                                    </p:anim>
                                    <p:anim calcmode="lin" valueType="num">
                                      <p:cBhvr>
                                        <p:cTn id="23" dur="2000" fill="hold"/>
                                        <p:tgtEl>
                                          <p:spTgt spid="6"/>
                                        </p:tgtEl>
                                        <p:attrNameLst>
                                          <p:attrName>ppt_x</p:attrName>
                                        </p:attrNameLst>
                                      </p:cBhvr>
                                      <p:tavLst>
                                        <p:tav tm="0">
                                          <p:val>
                                            <p:fltVal val="0.5"/>
                                          </p:val>
                                        </p:tav>
                                        <p:tav tm="100000">
                                          <p:val>
                                            <p:strVal val="#ppt_x"/>
                                          </p:val>
                                        </p:tav>
                                      </p:tavLst>
                                    </p:anim>
                                    <p:anim calcmode="lin" valueType="num">
                                      <p:cBhvr>
                                        <p:cTn id="24" dur="2000" fill="hold"/>
                                        <p:tgtEl>
                                          <p:spTgt spid="6"/>
                                        </p:tgtEl>
                                        <p:attrNameLst>
                                          <p:attrName>ppt_y</p:attrName>
                                        </p:attrNameLst>
                                      </p:cBhvr>
                                      <p:tavLst>
                                        <p:tav tm="0">
                                          <p:val>
                                            <p:fltVal val="0.5"/>
                                          </p:val>
                                        </p:tav>
                                        <p:tav tm="100000">
                                          <p:val>
                                            <p:strVal val="#ppt_y"/>
                                          </p:val>
                                        </p:tav>
                                      </p:tavLst>
                                    </p:anim>
                                  </p:childTnLst>
                                </p:cTn>
                              </p:par>
                              <p:par>
                                <p:cTn id="25" presetID="23" presetClass="entr" presetSubtype="528" fill="hold" grpId="1" nodeType="withEffect">
                                  <p:stCondLst>
                                    <p:cond delay="0"/>
                                  </p:stCondLst>
                                  <p:childTnLst>
                                    <p:set>
                                      <p:cBhvr>
                                        <p:cTn id="26" dur="1" fill="hold">
                                          <p:stCondLst>
                                            <p:cond delay="0"/>
                                          </p:stCondLst>
                                        </p:cTn>
                                        <p:tgtEl>
                                          <p:spTgt spid="7"/>
                                        </p:tgtEl>
                                        <p:attrNameLst>
                                          <p:attrName>style.visibility</p:attrName>
                                        </p:attrNameLst>
                                      </p:cBhvr>
                                      <p:to>
                                        <p:strVal val="visible"/>
                                      </p:to>
                                    </p:set>
                                    <p:anim calcmode="lin" valueType="num">
                                      <p:cBhvr>
                                        <p:cTn id="27" dur="2000" fill="hold"/>
                                        <p:tgtEl>
                                          <p:spTgt spid="7"/>
                                        </p:tgtEl>
                                        <p:attrNameLst>
                                          <p:attrName>ppt_w</p:attrName>
                                        </p:attrNameLst>
                                      </p:cBhvr>
                                      <p:tavLst>
                                        <p:tav tm="0">
                                          <p:val>
                                            <p:fltVal val="0"/>
                                          </p:val>
                                        </p:tav>
                                        <p:tav tm="100000">
                                          <p:val>
                                            <p:strVal val="#ppt_w"/>
                                          </p:val>
                                        </p:tav>
                                      </p:tavLst>
                                    </p:anim>
                                    <p:anim calcmode="lin" valueType="num">
                                      <p:cBhvr>
                                        <p:cTn id="28" dur="2000" fill="hold"/>
                                        <p:tgtEl>
                                          <p:spTgt spid="7"/>
                                        </p:tgtEl>
                                        <p:attrNameLst>
                                          <p:attrName>ppt_h</p:attrName>
                                        </p:attrNameLst>
                                      </p:cBhvr>
                                      <p:tavLst>
                                        <p:tav tm="0">
                                          <p:val>
                                            <p:fltVal val="0"/>
                                          </p:val>
                                        </p:tav>
                                        <p:tav tm="100000">
                                          <p:val>
                                            <p:strVal val="#ppt_h"/>
                                          </p:val>
                                        </p:tav>
                                      </p:tavLst>
                                    </p:anim>
                                    <p:anim calcmode="lin" valueType="num">
                                      <p:cBhvr>
                                        <p:cTn id="29" dur="2000" fill="hold"/>
                                        <p:tgtEl>
                                          <p:spTgt spid="7"/>
                                        </p:tgtEl>
                                        <p:attrNameLst>
                                          <p:attrName>ppt_x</p:attrName>
                                        </p:attrNameLst>
                                      </p:cBhvr>
                                      <p:tavLst>
                                        <p:tav tm="0">
                                          <p:val>
                                            <p:fltVal val="0.5"/>
                                          </p:val>
                                        </p:tav>
                                        <p:tav tm="100000">
                                          <p:val>
                                            <p:strVal val="#ppt_x"/>
                                          </p:val>
                                        </p:tav>
                                      </p:tavLst>
                                    </p:anim>
                                    <p:anim calcmode="lin" valueType="num">
                                      <p:cBhvr>
                                        <p:cTn id="30" dur="2000" fill="hold"/>
                                        <p:tgtEl>
                                          <p:spTgt spid="7"/>
                                        </p:tgtEl>
                                        <p:attrNameLst>
                                          <p:attrName>ppt_y</p:attrName>
                                        </p:attrNameLst>
                                      </p:cBhvr>
                                      <p:tavLst>
                                        <p:tav tm="0">
                                          <p:val>
                                            <p:fltVal val="0.5"/>
                                          </p:val>
                                        </p:tav>
                                        <p:tav tm="100000">
                                          <p:val>
                                            <p:strVal val="#ppt_y"/>
                                          </p:val>
                                        </p:tav>
                                      </p:tavLst>
                                    </p:anim>
                                  </p:childTnLst>
                                </p:cTn>
                              </p:par>
                              <p:par>
                                <p:cTn id="31" presetID="23" presetClass="entr" presetSubtype="528" fill="hold" grpId="1" nodeType="withEffect">
                                  <p:stCondLst>
                                    <p:cond delay="0"/>
                                  </p:stCondLst>
                                  <p:childTnLst>
                                    <p:set>
                                      <p:cBhvr>
                                        <p:cTn id="32" dur="1" fill="hold">
                                          <p:stCondLst>
                                            <p:cond delay="0"/>
                                          </p:stCondLst>
                                        </p:cTn>
                                        <p:tgtEl>
                                          <p:spTgt spid="8"/>
                                        </p:tgtEl>
                                        <p:attrNameLst>
                                          <p:attrName>style.visibility</p:attrName>
                                        </p:attrNameLst>
                                      </p:cBhvr>
                                      <p:to>
                                        <p:strVal val="visible"/>
                                      </p:to>
                                    </p:set>
                                    <p:anim calcmode="lin" valueType="num">
                                      <p:cBhvr>
                                        <p:cTn id="33" dur="2000" fill="hold"/>
                                        <p:tgtEl>
                                          <p:spTgt spid="8"/>
                                        </p:tgtEl>
                                        <p:attrNameLst>
                                          <p:attrName>ppt_w</p:attrName>
                                        </p:attrNameLst>
                                      </p:cBhvr>
                                      <p:tavLst>
                                        <p:tav tm="0">
                                          <p:val>
                                            <p:fltVal val="0"/>
                                          </p:val>
                                        </p:tav>
                                        <p:tav tm="100000">
                                          <p:val>
                                            <p:strVal val="#ppt_w"/>
                                          </p:val>
                                        </p:tav>
                                      </p:tavLst>
                                    </p:anim>
                                    <p:anim calcmode="lin" valueType="num">
                                      <p:cBhvr>
                                        <p:cTn id="34" dur="2000" fill="hold"/>
                                        <p:tgtEl>
                                          <p:spTgt spid="8"/>
                                        </p:tgtEl>
                                        <p:attrNameLst>
                                          <p:attrName>ppt_h</p:attrName>
                                        </p:attrNameLst>
                                      </p:cBhvr>
                                      <p:tavLst>
                                        <p:tav tm="0">
                                          <p:val>
                                            <p:fltVal val="0"/>
                                          </p:val>
                                        </p:tav>
                                        <p:tav tm="100000">
                                          <p:val>
                                            <p:strVal val="#ppt_h"/>
                                          </p:val>
                                        </p:tav>
                                      </p:tavLst>
                                    </p:anim>
                                    <p:anim calcmode="lin" valueType="num">
                                      <p:cBhvr>
                                        <p:cTn id="35" dur="2000" fill="hold"/>
                                        <p:tgtEl>
                                          <p:spTgt spid="8"/>
                                        </p:tgtEl>
                                        <p:attrNameLst>
                                          <p:attrName>ppt_x</p:attrName>
                                        </p:attrNameLst>
                                      </p:cBhvr>
                                      <p:tavLst>
                                        <p:tav tm="0">
                                          <p:val>
                                            <p:fltVal val="0.5"/>
                                          </p:val>
                                        </p:tav>
                                        <p:tav tm="100000">
                                          <p:val>
                                            <p:strVal val="#ppt_x"/>
                                          </p:val>
                                        </p:tav>
                                      </p:tavLst>
                                    </p:anim>
                                    <p:anim calcmode="lin" valueType="num">
                                      <p:cBhvr>
                                        <p:cTn id="36" dur="2000" fill="hold"/>
                                        <p:tgtEl>
                                          <p:spTgt spid="8"/>
                                        </p:tgtEl>
                                        <p:attrNameLst>
                                          <p:attrName>ppt_y</p:attrName>
                                        </p:attrNameLst>
                                      </p:cBhvr>
                                      <p:tavLst>
                                        <p:tav tm="0">
                                          <p:val>
                                            <p:fltVal val="0.5"/>
                                          </p:val>
                                        </p:tav>
                                        <p:tav tm="100000">
                                          <p:val>
                                            <p:strVal val="#ppt_y"/>
                                          </p:val>
                                        </p:tav>
                                      </p:tavLst>
                                    </p:anim>
                                  </p:childTnLst>
                                </p:cTn>
                              </p:par>
                              <p:par>
                                <p:cTn id="37" presetID="23" presetClass="entr" presetSubtype="528" fill="hold" grpId="1" nodeType="withEffect">
                                  <p:stCondLst>
                                    <p:cond delay="0"/>
                                  </p:stCondLst>
                                  <p:childTnLst>
                                    <p:set>
                                      <p:cBhvr>
                                        <p:cTn id="38" dur="1" fill="hold">
                                          <p:stCondLst>
                                            <p:cond delay="0"/>
                                          </p:stCondLst>
                                        </p:cTn>
                                        <p:tgtEl>
                                          <p:spTgt spid="9"/>
                                        </p:tgtEl>
                                        <p:attrNameLst>
                                          <p:attrName>style.visibility</p:attrName>
                                        </p:attrNameLst>
                                      </p:cBhvr>
                                      <p:to>
                                        <p:strVal val="visible"/>
                                      </p:to>
                                    </p:set>
                                    <p:anim calcmode="lin" valueType="num">
                                      <p:cBhvr>
                                        <p:cTn id="39" dur="2000" fill="hold"/>
                                        <p:tgtEl>
                                          <p:spTgt spid="9"/>
                                        </p:tgtEl>
                                        <p:attrNameLst>
                                          <p:attrName>ppt_w</p:attrName>
                                        </p:attrNameLst>
                                      </p:cBhvr>
                                      <p:tavLst>
                                        <p:tav tm="0">
                                          <p:val>
                                            <p:fltVal val="0"/>
                                          </p:val>
                                        </p:tav>
                                        <p:tav tm="100000">
                                          <p:val>
                                            <p:strVal val="#ppt_w"/>
                                          </p:val>
                                        </p:tav>
                                      </p:tavLst>
                                    </p:anim>
                                    <p:anim calcmode="lin" valueType="num">
                                      <p:cBhvr>
                                        <p:cTn id="40" dur="2000" fill="hold"/>
                                        <p:tgtEl>
                                          <p:spTgt spid="9"/>
                                        </p:tgtEl>
                                        <p:attrNameLst>
                                          <p:attrName>ppt_h</p:attrName>
                                        </p:attrNameLst>
                                      </p:cBhvr>
                                      <p:tavLst>
                                        <p:tav tm="0">
                                          <p:val>
                                            <p:fltVal val="0"/>
                                          </p:val>
                                        </p:tav>
                                        <p:tav tm="100000">
                                          <p:val>
                                            <p:strVal val="#ppt_h"/>
                                          </p:val>
                                        </p:tav>
                                      </p:tavLst>
                                    </p:anim>
                                    <p:anim calcmode="lin" valueType="num">
                                      <p:cBhvr>
                                        <p:cTn id="41" dur="2000" fill="hold"/>
                                        <p:tgtEl>
                                          <p:spTgt spid="9"/>
                                        </p:tgtEl>
                                        <p:attrNameLst>
                                          <p:attrName>ppt_x</p:attrName>
                                        </p:attrNameLst>
                                      </p:cBhvr>
                                      <p:tavLst>
                                        <p:tav tm="0">
                                          <p:val>
                                            <p:fltVal val="0.5"/>
                                          </p:val>
                                        </p:tav>
                                        <p:tav tm="100000">
                                          <p:val>
                                            <p:strVal val="#ppt_x"/>
                                          </p:val>
                                        </p:tav>
                                      </p:tavLst>
                                    </p:anim>
                                    <p:anim calcmode="lin" valueType="num">
                                      <p:cBhvr>
                                        <p:cTn id="42" dur="2000" fill="hold"/>
                                        <p:tgtEl>
                                          <p:spTgt spid="9"/>
                                        </p:tgtEl>
                                        <p:attrNameLst>
                                          <p:attrName>ppt_y</p:attrName>
                                        </p:attrNameLst>
                                      </p:cBhvr>
                                      <p:tavLst>
                                        <p:tav tm="0">
                                          <p:val>
                                            <p:fltVal val="0.5"/>
                                          </p:val>
                                        </p:tav>
                                        <p:tav tm="100000">
                                          <p:val>
                                            <p:strVal val="#ppt_y"/>
                                          </p:val>
                                        </p:tav>
                                      </p:tavLst>
                                    </p:anim>
                                  </p:childTnLst>
                                </p:cTn>
                              </p:par>
                              <p:par>
                                <p:cTn id="43" presetID="23" presetClass="entr" presetSubtype="528" fill="hold" grpId="1" nodeType="withEffect">
                                  <p:stCondLst>
                                    <p:cond delay="0"/>
                                  </p:stCondLst>
                                  <p:childTnLst>
                                    <p:set>
                                      <p:cBhvr>
                                        <p:cTn id="44" dur="1" fill="hold">
                                          <p:stCondLst>
                                            <p:cond delay="0"/>
                                          </p:stCondLst>
                                        </p:cTn>
                                        <p:tgtEl>
                                          <p:spTgt spid="10"/>
                                        </p:tgtEl>
                                        <p:attrNameLst>
                                          <p:attrName>style.visibility</p:attrName>
                                        </p:attrNameLst>
                                      </p:cBhvr>
                                      <p:to>
                                        <p:strVal val="visible"/>
                                      </p:to>
                                    </p:set>
                                    <p:anim calcmode="lin" valueType="num">
                                      <p:cBhvr>
                                        <p:cTn id="45" dur="2000" fill="hold"/>
                                        <p:tgtEl>
                                          <p:spTgt spid="10"/>
                                        </p:tgtEl>
                                        <p:attrNameLst>
                                          <p:attrName>ppt_w</p:attrName>
                                        </p:attrNameLst>
                                      </p:cBhvr>
                                      <p:tavLst>
                                        <p:tav tm="0">
                                          <p:val>
                                            <p:fltVal val="0"/>
                                          </p:val>
                                        </p:tav>
                                        <p:tav tm="100000">
                                          <p:val>
                                            <p:strVal val="#ppt_w"/>
                                          </p:val>
                                        </p:tav>
                                      </p:tavLst>
                                    </p:anim>
                                    <p:anim calcmode="lin" valueType="num">
                                      <p:cBhvr>
                                        <p:cTn id="46" dur="2000" fill="hold"/>
                                        <p:tgtEl>
                                          <p:spTgt spid="10"/>
                                        </p:tgtEl>
                                        <p:attrNameLst>
                                          <p:attrName>ppt_h</p:attrName>
                                        </p:attrNameLst>
                                      </p:cBhvr>
                                      <p:tavLst>
                                        <p:tav tm="0">
                                          <p:val>
                                            <p:fltVal val="0"/>
                                          </p:val>
                                        </p:tav>
                                        <p:tav tm="100000">
                                          <p:val>
                                            <p:strVal val="#ppt_h"/>
                                          </p:val>
                                        </p:tav>
                                      </p:tavLst>
                                    </p:anim>
                                    <p:anim calcmode="lin" valueType="num">
                                      <p:cBhvr>
                                        <p:cTn id="47" dur="2000" fill="hold"/>
                                        <p:tgtEl>
                                          <p:spTgt spid="10"/>
                                        </p:tgtEl>
                                        <p:attrNameLst>
                                          <p:attrName>ppt_x</p:attrName>
                                        </p:attrNameLst>
                                      </p:cBhvr>
                                      <p:tavLst>
                                        <p:tav tm="0">
                                          <p:val>
                                            <p:fltVal val="0.5"/>
                                          </p:val>
                                        </p:tav>
                                        <p:tav tm="100000">
                                          <p:val>
                                            <p:strVal val="#ppt_x"/>
                                          </p:val>
                                        </p:tav>
                                      </p:tavLst>
                                    </p:anim>
                                    <p:anim calcmode="lin" valueType="num">
                                      <p:cBhvr>
                                        <p:cTn id="48" dur="2000" fill="hold"/>
                                        <p:tgtEl>
                                          <p:spTgt spid="10"/>
                                        </p:tgtEl>
                                        <p:attrNameLst>
                                          <p:attrName>ppt_y</p:attrName>
                                        </p:attrNameLst>
                                      </p:cBhvr>
                                      <p:tavLst>
                                        <p:tav tm="0">
                                          <p:val>
                                            <p:fltVal val="0.5"/>
                                          </p:val>
                                        </p:tav>
                                        <p:tav tm="100000">
                                          <p:val>
                                            <p:strVal val="#ppt_y"/>
                                          </p:val>
                                        </p:tav>
                                      </p:tavLst>
                                    </p:anim>
                                  </p:childTnLst>
                                </p:cTn>
                              </p:par>
                              <p:par>
                                <p:cTn id="49" presetID="23" presetClass="entr" presetSubtype="528" fill="hold" grpId="1" nodeType="withEffect">
                                  <p:stCondLst>
                                    <p:cond delay="0"/>
                                  </p:stCondLst>
                                  <p:childTnLst>
                                    <p:set>
                                      <p:cBhvr>
                                        <p:cTn id="50" dur="1" fill="hold">
                                          <p:stCondLst>
                                            <p:cond delay="0"/>
                                          </p:stCondLst>
                                        </p:cTn>
                                        <p:tgtEl>
                                          <p:spTgt spid="11"/>
                                        </p:tgtEl>
                                        <p:attrNameLst>
                                          <p:attrName>style.visibility</p:attrName>
                                        </p:attrNameLst>
                                      </p:cBhvr>
                                      <p:to>
                                        <p:strVal val="visible"/>
                                      </p:to>
                                    </p:set>
                                    <p:anim calcmode="lin" valueType="num">
                                      <p:cBhvr>
                                        <p:cTn id="51" dur="2000" fill="hold"/>
                                        <p:tgtEl>
                                          <p:spTgt spid="11"/>
                                        </p:tgtEl>
                                        <p:attrNameLst>
                                          <p:attrName>ppt_w</p:attrName>
                                        </p:attrNameLst>
                                      </p:cBhvr>
                                      <p:tavLst>
                                        <p:tav tm="0">
                                          <p:val>
                                            <p:fltVal val="0"/>
                                          </p:val>
                                        </p:tav>
                                        <p:tav tm="100000">
                                          <p:val>
                                            <p:strVal val="#ppt_w"/>
                                          </p:val>
                                        </p:tav>
                                      </p:tavLst>
                                    </p:anim>
                                    <p:anim calcmode="lin" valueType="num">
                                      <p:cBhvr>
                                        <p:cTn id="52" dur="2000" fill="hold"/>
                                        <p:tgtEl>
                                          <p:spTgt spid="11"/>
                                        </p:tgtEl>
                                        <p:attrNameLst>
                                          <p:attrName>ppt_h</p:attrName>
                                        </p:attrNameLst>
                                      </p:cBhvr>
                                      <p:tavLst>
                                        <p:tav tm="0">
                                          <p:val>
                                            <p:fltVal val="0"/>
                                          </p:val>
                                        </p:tav>
                                        <p:tav tm="100000">
                                          <p:val>
                                            <p:strVal val="#ppt_h"/>
                                          </p:val>
                                        </p:tav>
                                      </p:tavLst>
                                    </p:anim>
                                    <p:anim calcmode="lin" valueType="num">
                                      <p:cBhvr>
                                        <p:cTn id="53" dur="2000" fill="hold"/>
                                        <p:tgtEl>
                                          <p:spTgt spid="11"/>
                                        </p:tgtEl>
                                        <p:attrNameLst>
                                          <p:attrName>ppt_x</p:attrName>
                                        </p:attrNameLst>
                                      </p:cBhvr>
                                      <p:tavLst>
                                        <p:tav tm="0">
                                          <p:val>
                                            <p:fltVal val="0.5"/>
                                          </p:val>
                                        </p:tav>
                                        <p:tav tm="100000">
                                          <p:val>
                                            <p:strVal val="#ppt_x"/>
                                          </p:val>
                                        </p:tav>
                                      </p:tavLst>
                                    </p:anim>
                                    <p:anim calcmode="lin" valueType="num">
                                      <p:cBhvr>
                                        <p:cTn id="54" dur="2000" fill="hold"/>
                                        <p:tgtEl>
                                          <p:spTgt spid="11"/>
                                        </p:tgtEl>
                                        <p:attrNameLst>
                                          <p:attrName>ppt_y</p:attrName>
                                        </p:attrNameLst>
                                      </p:cBhvr>
                                      <p:tavLst>
                                        <p:tav tm="0">
                                          <p:val>
                                            <p:fltVal val="0.5"/>
                                          </p:val>
                                        </p:tav>
                                        <p:tav tm="100000">
                                          <p:val>
                                            <p:strVal val="#ppt_y"/>
                                          </p:val>
                                        </p:tav>
                                      </p:tavLst>
                                    </p:anim>
                                  </p:childTnLst>
                                </p:cTn>
                              </p:par>
                              <p:par>
                                <p:cTn id="55" presetID="23" presetClass="entr" presetSubtype="528" fill="hold" grpId="1" nodeType="withEffect">
                                  <p:stCondLst>
                                    <p:cond delay="0"/>
                                  </p:stCondLst>
                                  <p:childTnLst>
                                    <p:set>
                                      <p:cBhvr>
                                        <p:cTn id="56" dur="1" fill="hold">
                                          <p:stCondLst>
                                            <p:cond delay="0"/>
                                          </p:stCondLst>
                                        </p:cTn>
                                        <p:tgtEl>
                                          <p:spTgt spid="12"/>
                                        </p:tgtEl>
                                        <p:attrNameLst>
                                          <p:attrName>style.visibility</p:attrName>
                                        </p:attrNameLst>
                                      </p:cBhvr>
                                      <p:to>
                                        <p:strVal val="visible"/>
                                      </p:to>
                                    </p:set>
                                    <p:anim calcmode="lin" valueType="num">
                                      <p:cBhvr>
                                        <p:cTn id="57" dur="2000" fill="hold"/>
                                        <p:tgtEl>
                                          <p:spTgt spid="12"/>
                                        </p:tgtEl>
                                        <p:attrNameLst>
                                          <p:attrName>ppt_w</p:attrName>
                                        </p:attrNameLst>
                                      </p:cBhvr>
                                      <p:tavLst>
                                        <p:tav tm="0">
                                          <p:val>
                                            <p:fltVal val="0"/>
                                          </p:val>
                                        </p:tav>
                                        <p:tav tm="100000">
                                          <p:val>
                                            <p:strVal val="#ppt_w"/>
                                          </p:val>
                                        </p:tav>
                                      </p:tavLst>
                                    </p:anim>
                                    <p:anim calcmode="lin" valueType="num">
                                      <p:cBhvr>
                                        <p:cTn id="58" dur="2000" fill="hold"/>
                                        <p:tgtEl>
                                          <p:spTgt spid="12"/>
                                        </p:tgtEl>
                                        <p:attrNameLst>
                                          <p:attrName>ppt_h</p:attrName>
                                        </p:attrNameLst>
                                      </p:cBhvr>
                                      <p:tavLst>
                                        <p:tav tm="0">
                                          <p:val>
                                            <p:fltVal val="0"/>
                                          </p:val>
                                        </p:tav>
                                        <p:tav tm="100000">
                                          <p:val>
                                            <p:strVal val="#ppt_h"/>
                                          </p:val>
                                        </p:tav>
                                      </p:tavLst>
                                    </p:anim>
                                    <p:anim calcmode="lin" valueType="num">
                                      <p:cBhvr>
                                        <p:cTn id="59" dur="2000" fill="hold"/>
                                        <p:tgtEl>
                                          <p:spTgt spid="12"/>
                                        </p:tgtEl>
                                        <p:attrNameLst>
                                          <p:attrName>ppt_x</p:attrName>
                                        </p:attrNameLst>
                                      </p:cBhvr>
                                      <p:tavLst>
                                        <p:tav tm="0">
                                          <p:val>
                                            <p:fltVal val="0.5"/>
                                          </p:val>
                                        </p:tav>
                                        <p:tav tm="100000">
                                          <p:val>
                                            <p:strVal val="#ppt_x"/>
                                          </p:val>
                                        </p:tav>
                                      </p:tavLst>
                                    </p:anim>
                                    <p:anim calcmode="lin" valueType="num">
                                      <p:cBhvr>
                                        <p:cTn id="60" dur="2000" fill="hold"/>
                                        <p:tgtEl>
                                          <p:spTgt spid="12"/>
                                        </p:tgtEl>
                                        <p:attrNameLst>
                                          <p:attrName>ppt_y</p:attrName>
                                        </p:attrNameLst>
                                      </p:cBhvr>
                                      <p:tavLst>
                                        <p:tav tm="0">
                                          <p:val>
                                            <p:fltVal val="0.5"/>
                                          </p:val>
                                        </p:tav>
                                        <p:tav tm="100000">
                                          <p:val>
                                            <p:strVal val="#ppt_y"/>
                                          </p:val>
                                        </p:tav>
                                      </p:tavLst>
                                    </p:anim>
                                  </p:childTnLst>
                                </p:cTn>
                              </p:par>
                              <p:par>
                                <p:cTn id="61" presetID="23" presetClass="entr" presetSubtype="528" fill="hold" grpId="1" nodeType="withEffect">
                                  <p:stCondLst>
                                    <p:cond delay="0"/>
                                  </p:stCondLst>
                                  <p:childTnLst>
                                    <p:set>
                                      <p:cBhvr>
                                        <p:cTn id="62" dur="1" fill="hold">
                                          <p:stCondLst>
                                            <p:cond delay="0"/>
                                          </p:stCondLst>
                                        </p:cTn>
                                        <p:tgtEl>
                                          <p:spTgt spid="13"/>
                                        </p:tgtEl>
                                        <p:attrNameLst>
                                          <p:attrName>style.visibility</p:attrName>
                                        </p:attrNameLst>
                                      </p:cBhvr>
                                      <p:to>
                                        <p:strVal val="visible"/>
                                      </p:to>
                                    </p:set>
                                    <p:anim calcmode="lin" valueType="num">
                                      <p:cBhvr>
                                        <p:cTn id="63" dur="2000" fill="hold"/>
                                        <p:tgtEl>
                                          <p:spTgt spid="13"/>
                                        </p:tgtEl>
                                        <p:attrNameLst>
                                          <p:attrName>ppt_w</p:attrName>
                                        </p:attrNameLst>
                                      </p:cBhvr>
                                      <p:tavLst>
                                        <p:tav tm="0">
                                          <p:val>
                                            <p:fltVal val="0"/>
                                          </p:val>
                                        </p:tav>
                                        <p:tav tm="100000">
                                          <p:val>
                                            <p:strVal val="#ppt_w"/>
                                          </p:val>
                                        </p:tav>
                                      </p:tavLst>
                                    </p:anim>
                                    <p:anim calcmode="lin" valueType="num">
                                      <p:cBhvr>
                                        <p:cTn id="64" dur="2000" fill="hold"/>
                                        <p:tgtEl>
                                          <p:spTgt spid="13"/>
                                        </p:tgtEl>
                                        <p:attrNameLst>
                                          <p:attrName>ppt_h</p:attrName>
                                        </p:attrNameLst>
                                      </p:cBhvr>
                                      <p:tavLst>
                                        <p:tav tm="0">
                                          <p:val>
                                            <p:fltVal val="0"/>
                                          </p:val>
                                        </p:tav>
                                        <p:tav tm="100000">
                                          <p:val>
                                            <p:strVal val="#ppt_h"/>
                                          </p:val>
                                        </p:tav>
                                      </p:tavLst>
                                    </p:anim>
                                    <p:anim calcmode="lin" valueType="num">
                                      <p:cBhvr>
                                        <p:cTn id="65" dur="2000" fill="hold"/>
                                        <p:tgtEl>
                                          <p:spTgt spid="13"/>
                                        </p:tgtEl>
                                        <p:attrNameLst>
                                          <p:attrName>ppt_x</p:attrName>
                                        </p:attrNameLst>
                                      </p:cBhvr>
                                      <p:tavLst>
                                        <p:tav tm="0">
                                          <p:val>
                                            <p:fltVal val="0.5"/>
                                          </p:val>
                                        </p:tav>
                                        <p:tav tm="100000">
                                          <p:val>
                                            <p:strVal val="#ppt_x"/>
                                          </p:val>
                                        </p:tav>
                                      </p:tavLst>
                                    </p:anim>
                                    <p:anim calcmode="lin" valueType="num">
                                      <p:cBhvr>
                                        <p:cTn id="66" dur="2000" fill="hold"/>
                                        <p:tgtEl>
                                          <p:spTgt spid="13"/>
                                        </p:tgtEl>
                                        <p:attrNameLst>
                                          <p:attrName>ppt_y</p:attrName>
                                        </p:attrNameLst>
                                      </p:cBhvr>
                                      <p:tavLst>
                                        <p:tav tm="0">
                                          <p:val>
                                            <p:fltVal val="0.5"/>
                                          </p:val>
                                        </p:tav>
                                        <p:tav tm="100000">
                                          <p:val>
                                            <p:strVal val="#ppt_y"/>
                                          </p:val>
                                        </p:tav>
                                      </p:tavLst>
                                    </p:anim>
                                  </p:childTnLst>
                                </p:cTn>
                              </p:par>
                              <p:par>
                                <p:cTn id="67" presetID="23" presetClass="entr" presetSubtype="528" fill="hold" grpId="1" nodeType="withEffect">
                                  <p:stCondLst>
                                    <p:cond delay="0"/>
                                  </p:stCondLst>
                                  <p:childTnLst>
                                    <p:set>
                                      <p:cBhvr>
                                        <p:cTn id="68" dur="1" fill="hold">
                                          <p:stCondLst>
                                            <p:cond delay="0"/>
                                          </p:stCondLst>
                                        </p:cTn>
                                        <p:tgtEl>
                                          <p:spTgt spid="14"/>
                                        </p:tgtEl>
                                        <p:attrNameLst>
                                          <p:attrName>style.visibility</p:attrName>
                                        </p:attrNameLst>
                                      </p:cBhvr>
                                      <p:to>
                                        <p:strVal val="visible"/>
                                      </p:to>
                                    </p:set>
                                    <p:anim calcmode="lin" valueType="num">
                                      <p:cBhvr>
                                        <p:cTn id="69" dur="2000" fill="hold"/>
                                        <p:tgtEl>
                                          <p:spTgt spid="14"/>
                                        </p:tgtEl>
                                        <p:attrNameLst>
                                          <p:attrName>ppt_w</p:attrName>
                                        </p:attrNameLst>
                                      </p:cBhvr>
                                      <p:tavLst>
                                        <p:tav tm="0">
                                          <p:val>
                                            <p:fltVal val="0"/>
                                          </p:val>
                                        </p:tav>
                                        <p:tav tm="100000">
                                          <p:val>
                                            <p:strVal val="#ppt_w"/>
                                          </p:val>
                                        </p:tav>
                                      </p:tavLst>
                                    </p:anim>
                                    <p:anim calcmode="lin" valueType="num">
                                      <p:cBhvr>
                                        <p:cTn id="70" dur="2000" fill="hold"/>
                                        <p:tgtEl>
                                          <p:spTgt spid="14"/>
                                        </p:tgtEl>
                                        <p:attrNameLst>
                                          <p:attrName>ppt_h</p:attrName>
                                        </p:attrNameLst>
                                      </p:cBhvr>
                                      <p:tavLst>
                                        <p:tav tm="0">
                                          <p:val>
                                            <p:fltVal val="0"/>
                                          </p:val>
                                        </p:tav>
                                        <p:tav tm="100000">
                                          <p:val>
                                            <p:strVal val="#ppt_h"/>
                                          </p:val>
                                        </p:tav>
                                      </p:tavLst>
                                    </p:anim>
                                    <p:anim calcmode="lin" valueType="num">
                                      <p:cBhvr>
                                        <p:cTn id="71" dur="2000" fill="hold"/>
                                        <p:tgtEl>
                                          <p:spTgt spid="14"/>
                                        </p:tgtEl>
                                        <p:attrNameLst>
                                          <p:attrName>ppt_x</p:attrName>
                                        </p:attrNameLst>
                                      </p:cBhvr>
                                      <p:tavLst>
                                        <p:tav tm="0">
                                          <p:val>
                                            <p:fltVal val="0.5"/>
                                          </p:val>
                                        </p:tav>
                                        <p:tav tm="100000">
                                          <p:val>
                                            <p:strVal val="#ppt_x"/>
                                          </p:val>
                                        </p:tav>
                                      </p:tavLst>
                                    </p:anim>
                                    <p:anim calcmode="lin" valueType="num">
                                      <p:cBhvr>
                                        <p:cTn id="72" dur="2000" fill="hold"/>
                                        <p:tgtEl>
                                          <p:spTgt spid="14"/>
                                        </p:tgtEl>
                                        <p:attrNameLst>
                                          <p:attrName>ppt_y</p:attrName>
                                        </p:attrNameLst>
                                      </p:cBhvr>
                                      <p:tavLst>
                                        <p:tav tm="0">
                                          <p:val>
                                            <p:fltVal val="0.5"/>
                                          </p:val>
                                        </p:tav>
                                        <p:tav tm="100000">
                                          <p:val>
                                            <p:strVal val="#ppt_y"/>
                                          </p:val>
                                        </p:tav>
                                      </p:tavLst>
                                    </p:anim>
                                  </p:childTnLst>
                                </p:cTn>
                              </p:par>
                              <p:par>
                                <p:cTn id="73" presetID="23" presetClass="entr" presetSubtype="528" fill="hold" grpId="1" nodeType="withEffect">
                                  <p:stCondLst>
                                    <p:cond delay="0"/>
                                  </p:stCondLst>
                                  <p:childTnLst>
                                    <p:set>
                                      <p:cBhvr>
                                        <p:cTn id="74" dur="1" fill="hold">
                                          <p:stCondLst>
                                            <p:cond delay="0"/>
                                          </p:stCondLst>
                                        </p:cTn>
                                        <p:tgtEl>
                                          <p:spTgt spid="15"/>
                                        </p:tgtEl>
                                        <p:attrNameLst>
                                          <p:attrName>style.visibility</p:attrName>
                                        </p:attrNameLst>
                                      </p:cBhvr>
                                      <p:to>
                                        <p:strVal val="visible"/>
                                      </p:to>
                                    </p:set>
                                    <p:anim calcmode="lin" valueType="num">
                                      <p:cBhvr>
                                        <p:cTn id="75" dur="2000" fill="hold"/>
                                        <p:tgtEl>
                                          <p:spTgt spid="15"/>
                                        </p:tgtEl>
                                        <p:attrNameLst>
                                          <p:attrName>ppt_w</p:attrName>
                                        </p:attrNameLst>
                                      </p:cBhvr>
                                      <p:tavLst>
                                        <p:tav tm="0">
                                          <p:val>
                                            <p:fltVal val="0"/>
                                          </p:val>
                                        </p:tav>
                                        <p:tav tm="100000">
                                          <p:val>
                                            <p:strVal val="#ppt_w"/>
                                          </p:val>
                                        </p:tav>
                                      </p:tavLst>
                                    </p:anim>
                                    <p:anim calcmode="lin" valueType="num">
                                      <p:cBhvr>
                                        <p:cTn id="76" dur="2000" fill="hold"/>
                                        <p:tgtEl>
                                          <p:spTgt spid="15"/>
                                        </p:tgtEl>
                                        <p:attrNameLst>
                                          <p:attrName>ppt_h</p:attrName>
                                        </p:attrNameLst>
                                      </p:cBhvr>
                                      <p:tavLst>
                                        <p:tav tm="0">
                                          <p:val>
                                            <p:fltVal val="0"/>
                                          </p:val>
                                        </p:tav>
                                        <p:tav tm="100000">
                                          <p:val>
                                            <p:strVal val="#ppt_h"/>
                                          </p:val>
                                        </p:tav>
                                      </p:tavLst>
                                    </p:anim>
                                    <p:anim calcmode="lin" valueType="num">
                                      <p:cBhvr>
                                        <p:cTn id="77" dur="2000" fill="hold"/>
                                        <p:tgtEl>
                                          <p:spTgt spid="15"/>
                                        </p:tgtEl>
                                        <p:attrNameLst>
                                          <p:attrName>ppt_x</p:attrName>
                                        </p:attrNameLst>
                                      </p:cBhvr>
                                      <p:tavLst>
                                        <p:tav tm="0">
                                          <p:val>
                                            <p:fltVal val="0.5"/>
                                          </p:val>
                                        </p:tav>
                                        <p:tav tm="100000">
                                          <p:val>
                                            <p:strVal val="#ppt_x"/>
                                          </p:val>
                                        </p:tav>
                                      </p:tavLst>
                                    </p:anim>
                                    <p:anim calcmode="lin" valueType="num">
                                      <p:cBhvr>
                                        <p:cTn id="78" dur="2000" fill="hold"/>
                                        <p:tgtEl>
                                          <p:spTgt spid="15"/>
                                        </p:tgtEl>
                                        <p:attrNameLst>
                                          <p:attrName>ppt_y</p:attrName>
                                        </p:attrNameLst>
                                      </p:cBhvr>
                                      <p:tavLst>
                                        <p:tav tm="0">
                                          <p:val>
                                            <p:fltVal val="0.5"/>
                                          </p:val>
                                        </p:tav>
                                        <p:tav tm="100000">
                                          <p:val>
                                            <p:strVal val="#ppt_y"/>
                                          </p:val>
                                        </p:tav>
                                      </p:tavLst>
                                    </p:anim>
                                  </p:childTnLst>
                                </p:cTn>
                              </p:par>
                              <p:par>
                                <p:cTn id="79" presetID="8" presetClass="emph" presetSubtype="0" fill="hold" grpId="0" nodeType="withEffect">
                                  <p:stCondLst>
                                    <p:cond delay="0"/>
                                  </p:stCondLst>
                                  <p:childTnLst>
                                    <p:animRot by="21600000">
                                      <p:cBhvr>
                                        <p:cTn id="80" dur="2000" fill="hold"/>
                                        <p:tgtEl>
                                          <p:spTgt spid="4"/>
                                        </p:tgtEl>
                                        <p:attrNameLst>
                                          <p:attrName>r</p:attrName>
                                        </p:attrNameLst>
                                      </p:cBhvr>
                                    </p:animRot>
                                  </p:childTnLst>
                                </p:cTn>
                              </p:par>
                              <p:par>
                                <p:cTn id="81" presetID="8" presetClass="emph" presetSubtype="0" fill="hold" grpId="0" nodeType="withEffect">
                                  <p:stCondLst>
                                    <p:cond delay="0"/>
                                  </p:stCondLst>
                                  <p:childTnLst>
                                    <p:animRot by="21600000">
                                      <p:cBhvr>
                                        <p:cTn id="82" dur="2000" fill="hold"/>
                                        <p:tgtEl>
                                          <p:spTgt spid="5"/>
                                        </p:tgtEl>
                                        <p:attrNameLst>
                                          <p:attrName>r</p:attrName>
                                        </p:attrNameLst>
                                      </p:cBhvr>
                                    </p:animRot>
                                  </p:childTnLst>
                                </p:cTn>
                              </p:par>
                              <p:par>
                                <p:cTn id="83" presetID="8" presetClass="emph" presetSubtype="0" fill="hold" grpId="0" nodeType="withEffect">
                                  <p:stCondLst>
                                    <p:cond delay="0"/>
                                  </p:stCondLst>
                                  <p:childTnLst>
                                    <p:animRot by="21600000">
                                      <p:cBhvr>
                                        <p:cTn id="84" dur="2000" fill="hold"/>
                                        <p:tgtEl>
                                          <p:spTgt spid="6"/>
                                        </p:tgtEl>
                                        <p:attrNameLst>
                                          <p:attrName>r</p:attrName>
                                        </p:attrNameLst>
                                      </p:cBhvr>
                                    </p:animRot>
                                  </p:childTnLst>
                                </p:cTn>
                              </p:par>
                              <p:par>
                                <p:cTn id="85" presetID="8" presetClass="emph" presetSubtype="0" fill="hold" grpId="0" nodeType="withEffect">
                                  <p:stCondLst>
                                    <p:cond delay="0"/>
                                  </p:stCondLst>
                                  <p:childTnLst>
                                    <p:animRot by="21600000">
                                      <p:cBhvr>
                                        <p:cTn id="86" dur="2000" fill="hold"/>
                                        <p:tgtEl>
                                          <p:spTgt spid="7"/>
                                        </p:tgtEl>
                                        <p:attrNameLst>
                                          <p:attrName>r</p:attrName>
                                        </p:attrNameLst>
                                      </p:cBhvr>
                                    </p:animRot>
                                  </p:childTnLst>
                                </p:cTn>
                              </p:par>
                              <p:par>
                                <p:cTn id="87" presetID="8" presetClass="emph" presetSubtype="0" fill="hold" grpId="0" nodeType="withEffect">
                                  <p:stCondLst>
                                    <p:cond delay="0"/>
                                  </p:stCondLst>
                                  <p:childTnLst>
                                    <p:animRot by="21600000">
                                      <p:cBhvr>
                                        <p:cTn id="88" dur="2000" fill="hold"/>
                                        <p:tgtEl>
                                          <p:spTgt spid="8"/>
                                        </p:tgtEl>
                                        <p:attrNameLst>
                                          <p:attrName>r</p:attrName>
                                        </p:attrNameLst>
                                      </p:cBhvr>
                                    </p:animRot>
                                  </p:childTnLst>
                                </p:cTn>
                              </p:par>
                              <p:par>
                                <p:cTn id="89" presetID="8" presetClass="emph" presetSubtype="0" fill="hold" grpId="0" nodeType="withEffect">
                                  <p:stCondLst>
                                    <p:cond delay="0"/>
                                  </p:stCondLst>
                                  <p:childTnLst>
                                    <p:animRot by="21600000">
                                      <p:cBhvr>
                                        <p:cTn id="90" dur="2000" fill="hold"/>
                                        <p:tgtEl>
                                          <p:spTgt spid="9"/>
                                        </p:tgtEl>
                                        <p:attrNameLst>
                                          <p:attrName>r</p:attrName>
                                        </p:attrNameLst>
                                      </p:cBhvr>
                                    </p:animRot>
                                  </p:childTnLst>
                                </p:cTn>
                              </p:par>
                              <p:par>
                                <p:cTn id="91" presetID="8" presetClass="emph" presetSubtype="0" fill="hold" grpId="0" nodeType="withEffect">
                                  <p:stCondLst>
                                    <p:cond delay="0"/>
                                  </p:stCondLst>
                                  <p:childTnLst>
                                    <p:animRot by="21600000">
                                      <p:cBhvr>
                                        <p:cTn id="92" dur="2000" fill="hold"/>
                                        <p:tgtEl>
                                          <p:spTgt spid="10"/>
                                        </p:tgtEl>
                                        <p:attrNameLst>
                                          <p:attrName>r</p:attrName>
                                        </p:attrNameLst>
                                      </p:cBhvr>
                                    </p:animRot>
                                  </p:childTnLst>
                                </p:cTn>
                              </p:par>
                              <p:par>
                                <p:cTn id="93" presetID="8" presetClass="emph" presetSubtype="0" fill="hold" grpId="0" nodeType="withEffect">
                                  <p:stCondLst>
                                    <p:cond delay="0"/>
                                  </p:stCondLst>
                                  <p:childTnLst>
                                    <p:animRot by="21600000">
                                      <p:cBhvr>
                                        <p:cTn id="94" dur="2000" fill="hold"/>
                                        <p:tgtEl>
                                          <p:spTgt spid="11"/>
                                        </p:tgtEl>
                                        <p:attrNameLst>
                                          <p:attrName>r</p:attrName>
                                        </p:attrNameLst>
                                      </p:cBhvr>
                                    </p:animRot>
                                  </p:childTnLst>
                                </p:cTn>
                              </p:par>
                              <p:par>
                                <p:cTn id="95" presetID="8" presetClass="emph" presetSubtype="0" fill="hold" grpId="0" nodeType="withEffect">
                                  <p:stCondLst>
                                    <p:cond delay="0"/>
                                  </p:stCondLst>
                                  <p:childTnLst>
                                    <p:animRot by="21600000">
                                      <p:cBhvr>
                                        <p:cTn id="96" dur="2000" fill="hold"/>
                                        <p:tgtEl>
                                          <p:spTgt spid="12"/>
                                        </p:tgtEl>
                                        <p:attrNameLst>
                                          <p:attrName>r</p:attrName>
                                        </p:attrNameLst>
                                      </p:cBhvr>
                                    </p:animRot>
                                  </p:childTnLst>
                                </p:cTn>
                              </p:par>
                              <p:par>
                                <p:cTn id="97" presetID="8" presetClass="emph" presetSubtype="0" fill="hold" grpId="0" nodeType="withEffect">
                                  <p:stCondLst>
                                    <p:cond delay="0"/>
                                  </p:stCondLst>
                                  <p:childTnLst>
                                    <p:animRot by="21600000">
                                      <p:cBhvr>
                                        <p:cTn id="98" dur="2000" fill="hold"/>
                                        <p:tgtEl>
                                          <p:spTgt spid="13"/>
                                        </p:tgtEl>
                                        <p:attrNameLst>
                                          <p:attrName>r</p:attrName>
                                        </p:attrNameLst>
                                      </p:cBhvr>
                                    </p:animRot>
                                  </p:childTnLst>
                                </p:cTn>
                              </p:par>
                              <p:par>
                                <p:cTn id="99" presetID="8" presetClass="emph" presetSubtype="0" fill="hold" grpId="0" nodeType="withEffect">
                                  <p:stCondLst>
                                    <p:cond delay="0"/>
                                  </p:stCondLst>
                                  <p:childTnLst>
                                    <p:animRot by="21600000">
                                      <p:cBhvr>
                                        <p:cTn id="100" dur="2000" fill="hold"/>
                                        <p:tgtEl>
                                          <p:spTgt spid="14"/>
                                        </p:tgtEl>
                                        <p:attrNameLst>
                                          <p:attrName>r</p:attrName>
                                        </p:attrNameLst>
                                      </p:cBhvr>
                                    </p:animRot>
                                  </p:childTnLst>
                                </p:cTn>
                              </p:par>
                              <p:par>
                                <p:cTn id="101" presetID="8" presetClass="emph" presetSubtype="0" fill="hold" grpId="0" nodeType="withEffect">
                                  <p:stCondLst>
                                    <p:cond delay="0"/>
                                  </p:stCondLst>
                                  <p:childTnLst>
                                    <p:animRot by="21600000">
                                      <p:cBhvr>
                                        <p:cTn id="102" dur="2000" fill="hold"/>
                                        <p:tgtEl>
                                          <p:spTgt spid="15"/>
                                        </p:tgtEl>
                                        <p:attrNameLst>
                                          <p:attrName>r</p:attrName>
                                        </p:attrNameLst>
                                      </p:cBhvr>
                                    </p:animRot>
                                  </p:childTnLst>
                                </p:cTn>
                              </p:par>
                              <p:par>
                                <p:cTn id="103" presetID="19" presetClass="entr" presetSubtype="10" fill="hold" grpId="2" nodeType="withEffect">
                                  <p:stCondLst>
                                    <p:cond delay="0"/>
                                  </p:stCondLst>
                                  <p:childTnLst>
                                    <p:set>
                                      <p:cBhvr>
                                        <p:cTn id="104" dur="1" fill="hold">
                                          <p:stCondLst>
                                            <p:cond delay="0"/>
                                          </p:stCondLst>
                                        </p:cTn>
                                        <p:tgtEl>
                                          <p:spTgt spid="4"/>
                                        </p:tgtEl>
                                        <p:attrNameLst>
                                          <p:attrName>style.visibility</p:attrName>
                                        </p:attrNameLst>
                                      </p:cBhvr>
                                      <p:to>
                                        <p:strVal val="visible"/>
                                      </p:to>
                                    </p:set>
                                    <p:anim calcmode="lin" valueType="num">
                                      <p:cBhvr>
                                        <p:cTn id="105" dur="2000" fill="hold"/>
                                        <p:tgtEl>
                                          <p:spTgt spid="4"/>
                                        </p:tgtEl>
                                        <p:attrNameLst>
                                          <p:attrName>ppt_w</p:attrName>
                                        </p:attrNameLst>
                                      </p:cBhvr>
                                      <p:tavLst>
                                        <p:tav tm="0" fmla="#ppt_w*sin(2.5*pi*$)">
                                          <p:val>
                                            <p:fltVal val="0"/>
                                          </p:val>
                                        </p:tav>
                                        <p:tav tm="100000">
                                          <p:val>
                                            <p:fltVal val="1"/>
                                          </p:val>
                                        </p:tav>
                                      </p:tavLst>
                                    </p:anim>
                                    <p:anim calcmode="lin" valueType="num">
                                      <p:cBhvr>
                                        <p:cTn id="106" dur="2000" fill="hold"/>
                                        <p:tgtEl>
                                          <p:spTgt spid="4"/>
                                        </p:tgtEl>
                                        <p:attrNameLst>
                                          <p:attrName>ppt_h</p:attrName>
                                        </p:attrNameLst>
                                      </p:cBhvr>
                                      <p:tavLst>
                                        <p:tav tm="0">
                                          <p:val>
                                            <p:strVal val="#ppt_h"/>
                                          </p:val>
                                        </p:tav>
                                        <p:tav tm="100000">
                                          <p:val>
                                            <p:strVal val="#ppt_h"/>
                                          </p:val>
                                        </p:tav>
                                      </p:tavLst>
                                    </p:anim>
                                  </p:childTnLst>
                                </p:cTn>
                              </p:par>
                              <p:par>
                                <p:cTn id="107" presetID="19" presetClass="entr" presetSubtype="10" fill="hold" grpId="2" nodeType="withEffect">
                                  <p:stCondLst>
                                    <p:cond delay="0"/>
                                  </p:stCondLst>
                                  <p:childTnLst>
                                    <p:set>
                                      <p:cBhvr>
                                        <p:cTn id="108" dur="1" fill="hold">
                                          <p:stCondLst>
                                            <p:cond delay="0"/>
                                          </p:stCondLst>
                                        </p:cTn>
                                        <p:tgtEl>
                                          <p:spTgt spid="5"/>
                                        </p:tgtEl>
                                        <p:attrNameLst>
                                          <p:attrName>style.visibility</p:attrName>
                                        </p:attrNameLst>
                                      </p:cBhvr>
                                      <p:to>
                                        <p:strVal val="visible"/>
                                      </p:to>
                                    </p:set>
                                    <p:anim calcmode="lin" valueType="num">
                                      <p:cBhvr>
                                        <p:cTn id="109" dur="2000" fill="hold"/>
                                        <p:tgtEl>
                                          <p:spTgt spid="5"/>
                                        </p:tgtEl>
                                        <p:attrNameLst>
                                          <p:attrName>ppt_w</p:attrName>
                                        </p:attrNameLst>
                                      </p:cBhvr>
                                      <p:tavLst>
                                        <p:tav tm="0" fmla="#ppt_w*sin(2.5*pi*$)">
                                          <p:val>
                                            <p:fltVal val="0"/>
                                          </p:val>
                                        </p:tav>
                                        <p:tav tm="100000">
                                          <p:val>
                                            <p:fltVal val="1"/>
                                          </p:val>
                                        </p:tav>
                                      </p:tavLst>
                                    </p:anim>
                                    <p:anim calcmode="lin" valueType="num">
                                      <p:cBhvr>
                                        <p:cTn id="110" dur="2000" fill="hold"/>
                                        <p:tgtEl>
                                          <p:spTgt spid="5"/>
                                        </p:tgtEl>
                                        <p:attrNameLst>
                                          <p:attrName>ppt_h</p:attrName>
                                        </p:attrNameLst>
                                      </p:cBhvr>
                                      <p:tavLst>
                                        <p:tav tm="0">
                                          <p:val>
                                            <p:strVal val="#ppt_h"/>
                                          </p:val>
                                        </p:tav>
                                        <p:tav tm="100000">
                                          <p:val>
                                            <p:strVal val="#ppt_h"/>
                                          </p:val>
                                        </p:tav>
                                      </p:tavLst>
                                    </p:anim>
                                  </p:childTnLst>
                                </p:cTn>
                              </p:par>
                              <p:par>
                                <p:cTn id="111" presetID="19" presetClass="entr" presetSubtype="10" fill="hold" grpId="2" nodeType="withEffect">
                                  <p:stCondLst>
                                    <p:cond delay="0"/>
                                  </p:stCondLst>
                                  <p:childTnLst>
                                    <p:set>
                                      <p:cBhvr>
                                        <p:cTn id="112" dur="1" fill="hold">
                                          <p:stCondLst>
                                            <p:cond delay="0"/>
                                          </p:stCondLst>
                                        </p:cTn>
                                        <p:tgtEl>
                                          <p:spTgt spid="6"/>
                                        </p:tgtEl>
                                        <p:attrNameLst>
                                          <p:attrName>style.visibility</p:attrName>
                                        </p:attrNameLst>
                                      </p:cBhvr>
                                      <p:to>
                                        <p:strVal val="visible"/>
                                      </p:to>
                                    </p:set>
                                    <p:anim calcmode="lin" valueType="num">
                                      <p:cBhvr>
                                        <p:cTn id="113" dur="2000" fill="hold"/>
                                        <p:tgtEl>
                                          <p:spTgt spid="6"/>
                                        </p:tgtEl>
                                        <p:attrNameLst>
                                          <p:attrName>ppt_w</p:attrName>
                                        </p:attrNameLst>
                                      </p:cBhvr>
                                      <p:tavLst>
                                        <p:tav tm="0" fmla="#ppt_w*sin(2.5*pi*$)">
                                          <p:val>
                                            <p:fltVal val="0"/>
                                          </p:val>
                                        </p:tav>
                                        <p:tav tm="100000">
                                          <p:val>
                                            <p:fltVal val="1"/>
                                          </p:val>
                                        </p:tav>
                                      </p:tavLst>
                                    </p:anim>
                                    <p:anim calcmode="lin" valueType="num">
                                      <p:cBhvr>
                                        <p:cTn id="114" dur="2000" fill="hold"/>
                                        <p:tgtEl>
                                          <p:spTgt spid="6"/>
                                        </p:tgtEl>
                                        <p:attrNameLst>
                                          <p:attrName>ppt_h</p:attrName>
                                        </p:attrNameLst>
                                      </p:cBhvr>
                                      <p:tavLst>
                                        <p:tav tm="0">
                                          <p:val>
                                            <p:strVal val="#ppt_h"/>
                                          </p:val>
                                        </p:tav>
                                        <p:tav tm="100000">
                                          <p:val>
                                            <p:strVal val="#ppt_h"/>
                                          </p:val>
                                        </p:tav>
                                      </p:tavLst>
                                    </p:anim>
                                  </p:childTnLst>
                                </p:cTn>
                              </p:par>
                              <p:par>
                                <p:cTn id="115" presetID="19" presetClass="entr" presetSubtype="10" fill="hold" grpId="2" nodeType="withEffect">
                                  <p:stCondLst>
                                    <p:cond delay="0"/>
                                  </p:stCondLst>
                                  <p:childTnLst>
                                    <p:set>
                                      <p:cBhvr>
                                        <p:cTn id="116" dur="1" fill="hold">
                                          <p:stCondLst>
                                            <p:cond delay="0"/>
                                          </p:stCondLst>
                                        </p:cTn>
                                        <p:tgtEl>
                                          <p:spTgt spid="7"/>
                                        </p:tgtEl>
                                        <p:attrNameLst>
                                          <p:attrName>style.visibility</p:attrName>
                                        </p:attrNameLst>
                                      </p:cBhvr>
                                      <p:to>
                                        <p:strVal val="visible"/>
                                      </p:to>
                                    </p:set>
                                    <p:anim calcmode="lin" valueType="num">
                                      <p:cBhvr>
                                        <p:cTn id="117" dur="2000" fill="hold"/>
                                        <p:tgtEl>
                                          <p:spTgt spid="7"/>
                                        </p:tgtEl>
                                        <p:attrNameLst>
                                          <p:attrName>ppt_w</p:attrName>
                                        </p:attrNameLst>
                                      </p:cBhvr>
                                      <p:tavLst>
                                        <p:tav tm="0" fmla="#ppt_w*sin(2.5*pi*$)">
                                          <p:val>
                                            <p:fltVal val="0"/>
                                          </p:val>
                                        </p:tav>
                                        <p:tav tm="100000">
                                          <p:val>
                                            <p:fltVal val="1"/>
                                          </p:val>
                                        </p:tav>
                                      </p:tavLst>
                                    </p:anim>
                                    <p:anim calcmode="lin" valueType="num">
                                      <p:cBhvr>
                                        <p:cTn id="118" dur="2000" fill="hold"/>
                                        <p:tgtEl>
                                          <p:spTgt spid="7"/>
                                        </p:tgtEl>
                                        <p:attrNameLst>
                                          <p:attrName>ppt_h</p:attrName>
                                        </p:attrNameLst>
                                      </p:cBhvr>
                                      <p:tavLst>
                                        <p:tav tm="0">
                                          <p:val>
                                            <p:strVal val="#ppt_h"/>
                                          </p:val>
                                        </p:tav>
                                        <p:tav tm="100000">
                                          <p:val>
                                            <p:strVal val="#ppt_h"/>
                                          </p:val>
                                        </p:tav>
                                      </p:tavLst>
                                    </p:anim>
                                  </p:childTnLst>
                                </p:cTn>
                              </p:par>
                              <p:par>
                                <p:cTn id="119" presetID="19" presetClass="entr" presetSubtype="10" fill="hold" grpId="2" nodeType="withEffect">
                                  <p:stCondLst>
                                    <p:cond delay="0"/>
                                  </p:stCondLst>
                                  <p:childTnLst>
                                    <p:set>
                                      <p:cBhvr>
                                        <p:cTn id="120" dur="1" fill="hold">
                                          <p:stCondLst>
                                            <p:cond delay="0"/>
                                          </p:stCondLst>
                                        </p:cTn>
                                        <p:tgtEl>
                                          <p:spTgt spid="8"/>
                                        </p:tgtEl>
                                        <p:attrNameLst>
                                          <p:attrName>style.visibility</p:attrName>
                                        </p:attrNameLst>
                                      </p:cBhvr>
                                      <p:to>
                                        <p:strVal val="visible"/>
                                      </p:to>
                                    </p:set>
                                    <p:anim calcmode="lin" valueType="num">
                                      <p:cBhvr>
                                        <p:cTn id="121" dur="2000" fill="hold"/>
                                        <p:tgtEl>
                                          <p:spTgt spid="8"/>
                                        </p:tgtEl>
                                        <p:attrNameLst>
                                          <p:attrName>ppt_w</p:attrName>
                                        </p:attrNameLst>
                                      </p:cBhvr>
                                      <p:tavLst>
                                        <p:tav tm="0" fmla="#ppt_w*sin(2.5*pi*$)">
                                          <p:val>
                                            <p:fltVal val="0"/>
                                          </p:val>
                                        </p:tav>
                                        <p:tav tm="100000">
                                          <p:val>
                                            <p:fltVal val="1"/>
                                          </p:val>
                                        </p:tav>
                                      </p:tavLst>
                                    </p:anim>
                                    <p:anim calcmode="lin" valueType="num">
                                      <p:cBhvr>
                                        <p:cTn id="122" dur="2000" fill="hold"/>
                                        <p:tgtEl>
                                          <p:spTgt spid="8"/>
                                        </p:tgtEl>
                                        <p:attrNameLst>
                                          <p:attrName>ppt_h</p:attrName>
                                        </p:attrNameLst>
                                      </p:cBhvr>
                                      <p:tavLst>
                                        <p:tav tm="0">
                                          <p:val>
                                            <p:strVal val="#ppt_h"/>
                                          </p:val>
                                        </p:tav>
                                        <p:tav tm="100000">
                                          <p:val>
                                            <p:strVal val="#ppt_h"/>
                                          </p:val>
                                        </p:tav>
                                      </p:tavLst>
                                    </p:anim>
                                  </p:childTnLst>
                                </p:cTn>
                              </p:par>
                              <p:par>
                                <p:cTn id="123" presetID="19" presetClass="entr" presetSubtype="10" fill="hold" grpId="2" nodeType="withEffect">
                                  <p:stCondLst>
                                    <p:cond delay="0"/>
                                  </p:stCondLst>
                                  <p:childTnLst>
                                    <p:set>
                                      <p:cBhvr>
                                        <p:cTn id="124" dur="1" fill="hold">
                                          <p:stCondLst>
                                            <p:cond delay="0"/>
                                          </p:stCondLst>
                                        </p:cTn>
                                        <p:tgtEl>
                                          <p:spTgt spid="9"/>
                                        </p:tgtEl>
                                        <p:attrNameLst>
                                          <p:attrName>style.visibility</p:attrName>
                                        </p:attrNameLst>
                                      </p:cBhvr>
                                      <p:to>
                                        <p:strVal val="visible"/>
                                      </p:to>
                                    </p:set>
                                    <p:anim calcmode="lin" valueType="num">
                                      <p:cBhvr>
                                        <p:cTn id="125" dur="2000" fill="hold"/>
                                        <p:tgtEl>
                                          <p:spTgt spid="9"/>
                                        </p:tgtEl>
                                        <p:attrNameLst>
                                          <p:attrName>ppt_w</p:attrName>
                                        </p:attrNameLst>
                                      </p:cBhvr>
                                      <p:tavLst>
                                        <p:tav tm="0" fmla="#ppt_w*sin(2.5*pi*$)">
                                          <p:val>
                                            <p:fltVal val="0"/>
                                          </p:val>
                                        </p:tav>
                                        <p:tav tm="100000">
                                          <p:val>
                                            <p:fltVal val="1"/>
                                          </p:val>
                                        </p:tav>
                                      </p:tavLst>
                                    </p:anim>
                                    <p:anim calcmode="lin" valueType="num">
                                      <p:cBhvr>
                                        <p:cTn id="126" dur="2000" fill="hold"/>
                                        <p:tgtEl>
                                          <p:spTgt spid="9"/>
                                        </p:tgtEl>
                                        <p:attrNameLst>
                                          <p:attrName>ppt_h</p:attrName>
                                        </p:attrNameLst>
                                      </p:cBhvr>
                                      <p:tavLst>
                                        <p:tav tm="0">
                                          <p:val>
                                            <p:strVal val="#ppt_h"/>
                                          </p:val>
                                        </p:tav>
                                        <p:tav tm="100000">
                                          <p:val>
                                            <p:strVal val="#ppt_h"/>
                                          </p:val>
                                        </p:tav>
                                      </p:tavLst>
                                    </p:anim>
                                  </p:childTnLst>
                                </p:cTn>
                              </p:par>
                              <p:par>
                                <p:cTn id="127" presetID="19" presetClass="entr" presetSubtype="10" fill="hold" grpId="2" nodeType="withEffect">
                                  <p:stCondLst>
                                    <p:cond delay="0"/>
                                  </p:stCondLst>
                                  <p:childTnLst>
                                    <p:set>
                                      <p:cBhvr>
                                        <p:cTn id="128" dur="1" fill="hold">
                                          <p:stCondLst>
                                            <p:cond delay="0"/>
                                          </p:stCondLst>
                                        </p:cTn>
                                        <p:tgtEl>
                                          <p:spTgt spid="10"/>
                                        </p:tgtEl>
                                        <p:attrNameLst>
                                          <p:attrName>style.visibility</p:attrName>
                                        </p:attrNameLst>
                                      </p:cBhvr>
                                      <p:to>
                                        <p:strVal val="visible"/>
                                      </p:to>
                                    </p:set>
                                    <p:anim calcmode="lin" valueType="num">
                                      <p:cBhvr>
                                        <p:cTn id="129" dur="2000" fill="hold"/>
                                        <p:tgtEl>
                                          <p:spTgt spid="10"/>
                                        </p:tgtEl>
                                        <p:attrNameLst>
                                          <p:attrName>ppt_w</p:attrName>
                                        </p:attrNameLst>
                                      </p:cBhvr>
                                      <p:tavLst>
                                        <p:tav tm="0" fmla="#ppt_w*sin(2.5*pi*$)">
                                          <p:val>
                                            <p:fltVal val="0"/>
                                          </p:val>
                                        </p:tav>
                                        <p:tav tm="100000">
                                          <p:val>
                                            <p:fltVal val="1"/>
                                          </p:val>
                                        </p:tav>
                                      </p:tavLst>
                                    </p:anim>
                                    <p:anim calcmode="lin" valueType="num">
                                      <p:cBhvr>
                                        <p:cTn id="130" dur="2000" fill="hold"/>
                                        <p:tgtEl>
                                          <p:spTgt spid="10"/>
                                        </p:tgtEl>
                                        <p:attrNameLst>
                                          <p:attrName>ppt_h</p:attrName>
                                        </p:attrNameLst>
                                      </p:cBhvr>
                                      <p:tavLst>
                                        <p:tav tm="0">
                                          <p:val>
                                            <p:strVal val="#ppt_h"/>
                                          </p:val>
                                        </p:tav>
                                        <p:tav tm="100000">
                                          <p:val>
                                            <p:strVal val="#ppt_h"/>
                                          </p:val>
                                        </p:tav>
                                      </p:tavLst>
                                    </p:anim>
                                  </p:childTnLst>
                                </p:cTn>
                              </p:par>
                              <p:par>
                                <p:cTn id="131" presetID="19" presetClass="entr" presetSubtype="10" fill="hold" grpId="2" nodeType="withEffect">
                                  <p:stCondLst>
                                    <p:cond delay="0"/>
                                  </p:stCondLst>
                                  <p:childTnLst>
                                    <p:set>
                                      <p:cBhvr>
                                        <p:cTn id="132" dur="1" fill="hold">
                                          <p:stCondLst>
                                            <p:cond delay="0"/>
                                          </p:stCondLst>
                                        </p:cTn>
                                        <p:tgtEl>
                                          <p:spTgt spid="11"/>
                                        </p:tgtEl>
                                        <p:attrNameLst>
                                          <p:attrName>style.visibility</p:attrName>
                                        </p:attrNameLst>
                                      </p:cBhvr>
                                      <p:to>
                                        <p:strVal val="visible"/>
                                      </p:to>
                                    </p:set>
                                    <p:anim calcmode="lin" valueType="num">
                                      <p:cBhvr>
                                        <p:cTn id="133" dur="2000" fill="hold"/>
                                        <p:tgtEl>
                                          <p:spTgt spid="11"/>
                                        </p:tgtEl>
                                        <p:attrNameLst>
                                          <p:attrName>ppt_w</p:attrName>
                                        </p:attrNameLst>
                                      </p:cBhvr>
                                      <p:tavLst>
                                        <p:tav tm="0" fmla="#ppt_w*sin(2.5*pi*$)">
                                          <p:val>
                                            <p:fltVal val="0"/>
                                          </p:val>
                                        </p:tav>
                                        <p:tav tm="100000">
                                          <p:val>
                                            <p:fltVal val="1"/>
                                          </p:val>
                                        </p:tav>
                                      </p:tavLst>
                                    </p:anim>
                                    <p:anim calcmode="lin" valueType="num">
                                      <p:cBhvr>
                                        <p:cTn id="134" dur="2000" fill="hold"/>
                                        <p:tgtEl>
                                          <p:spTgt spid="11"/>
                                        </p:tgtEl>
                                        <p:attrNameLst>
                                          <p:attrName>ppt_h</p:attrName>
                                        </p:attrNameLst>
                                      </p:cBhvr>
                                      <p:tavLst>
                                        <p:tav tm="0">
                                          <p:val>
                                            <p:strVal val="#ppt_h"/>
                                          </p:val>
                                        </p:tav>
                                        <p:tav tm="100000">
                                          <p:val>
                                            <p:strVal val="#ppt_h"/>
                                          </p:val>
                                        </p:tav>
                                      </p:tavLst>
                                    </p:anim>
                                  </p:childTnLst>
                                </p:cTn>
                              </p:par>
                              <p:par>
                                <p:cTn id="135" presetID="19" presetClass="entr" presetSubtype="10" fill="hold" grpId="2" nodeType="withEffect">
                                  <p:stCondLst>
                                    <p:cond delay="0"/>
                                  </p:stCondLst>
                                  <p:childTnLst>
                                    <p:set>
                                      <p:cBhvr>
                                        <p:cTn id="136" dur="1" fill="hold">
                                          <p:stCondLst>
                                            <p:cond delay="0"/>
                                          </p:stCondLst>
                                        </p:cTn>
                                        <p:tgtEl>
                                          <p:spTgt spid="12"/>
                                        </p:tgtEl>
                                        <p:attrNameLst>
                                          <p:attrName>style.visibility</p:attrName>
                                        </p:attrNameLst>
                                      </p:cBhvr>
                                      <p:to>
                                        <p:strVal val="visible"/>
                                      </p:to>
                                    </p:set>
                                    <p:anim calcmode="lin" valueType="num">
                                      <p:cBhvr>
                                        <p:cTn id="137" dur="2000" fill="hold"/>
                                        <p:tgtEl>
                                          <p:spTgt spid="12"/>
                                        </p:tgtEl>
                                        <p:attrNameLst>
                                          <p:attrName>ppt_w</p:attrName>
                                        </p:attrNameLst>
                                      </p:cBhvr>
                                      <p:tavLst>
                                        <p:tav tm="0" fmla="#ppt_w*sin(2.5*pi*$)">
                                          <p:val>
                                            <p:fltVal val="0"/>
                                          </p:val>
                                        </p:tav>
                                        <p:tav tm="100000">
                                          <p:val>
                                            <p:fltVal val="1"/>
                                          </p:val>
                                        </p:tav>
                                      </p:tavLst>
                                    </p:anim>
                                    <p:anim calcmode="lin" valueType="num">
                                      <p:cBhvr>
                                        <p:cTn id="138" dur="2000" fill="hold"/>
                                        <p:tgtEl>
                                          <p:spTgt spid="12"/>
                                        </p:tgtEl>
                                        <p:attrNameLst>
                                          <p:attrName>ppt_h</p:attrName>
                                        </p:attrNameLst>
                                      </p:cBhvr>
                                      <p:tavLst>
                                        <p:tav tm="0">
                                          <p:val>
                                            <p:strVal val="#ppt_h"/>
                                          </p:val>
                                        </p:tav>
                                        <p:tav tm="100000">
                                          <p:val>
                                            <p:strVal val="#ppt_h"/>
                                          </p:val>
                                        </p:tav>
                                      </p:tavLst>
                                    </p:anim>
                                  </p:childTnLst>
                                </p:cTn>
                              </p:par>
                              <p:par>
                                <p:cTn id="139" presetID="19" presetClass="entr" presetSubtype="10" fill="hold" grpId="2" nodeType="withEffect">
                                  <p:stCondLst>
                                    <p:cond delay="0"/>
                                  </p:stCondLst>
                                  <p:childTnLst>
                                    <p:set>
                                      <p:cBhvr>
                                        <p:cTn id="140" dur="1" fill="hold">
                                          <p:stCondLst>
                                            <p:cond delay="0"/>
                                          </p:stCondLst>
                                        </p:cTn>
                                        <p:tgtEl>
                                          <p:spTgt spid="13"/>
                                        </p:tgtEl>
                                        <p:attrNameLst>
                                          <p:attrName>style.visibility</p:attrName>
                                        </p:attrNameLst>
                                      </p:cBhvr>
                                      <p:to>
                                        <p:strVal val="visible"/>
                                      </p:to>
                                    </p:set>
                                    <p:anim calcmode="lin" valueType="num">
                                      <p:cBhvr>
                                        <p:cTn id="141" dur="2000" fill="hold"/>
                                        <p:tgtEl>
                                          <p:spTgt spid="13"/>
                                        </p:tgtEl>
                                        <p:attrNameLst>
                                          <p:attrName>ppt_w</p:attrName>
                                        </p:attrNameLst>
                                      </p:cBhvr>
                                      <p:tavLst>
                                        <p:tav tm="0" fmla="#ppt_w*sin(2.5*pi*$)">
                                          <p:val>
                                            <p:fltVal val="0"/>
                                          </p:val>
                                        </p:tav>
                                        <p:tav tm="100000">
                                          <p:val>
                                            <p:fltVal val="1"/>
                                          </p:val>
                                        </p:tav>
                                      </p:tavLst>
                                    </p:anim>
                                    <p:anim calcmode="lin" valueType="num">
                                      <p:cBhvr>
                                        <p:cTn id="142" dur="2000" fill="hold"/>
                                        <p:tgtEl>
                                          <p:spTgt spid="13"/>
                                        </p:tgtEl>
                                        <p:attrNameLst>
                                          <p:attrName>ppt_h</p:attrName>
                                        </p:attrNameLst>
                                      </p:cBhvr>
                                      <p:tavLst>
                                        <p:tav tm="0">
                                          <p:val>
                                            <p:strVal val="#ppt_h"/>
                                          </p:val>
                                        </p:tav>
                                        <p:tav tm="100000">
                                          <p:val>
                                            <p:strVal val="#ppt_h"/>
                                          </p:val>
                                        </p:tav>
                                      </p:tavLst>
                                    </p:anim>
                                  </p:childTnLst>
                                </p:cTn>
                              </p:par>
                              <p:par>
                                <p:cTn id="143" presetID="19" presetClass="entr" presetSubtype="10" fill="hold" grpId="2" nodeType="withEffect">
                                  <p:stCondLst>
                                    <p:cond delay="0"/>
                                  </p:stCondLst>
                                  <p:childTnLst>
                                    <p:set>
                                      <p:cBhvr>
                                        <p:cTn id="144" dur="1" fill="hold">
                                          <p:stCondLst>
                                            <p:cond delay="0"/>
                                          </p:stCondLst>
                                        </p:cTn>
                                        <p:tgtEl>
                                          <p:spTgt spid="14"/>
                                        </p:tgtEl>
                                        <p:attrNameLst>
                                          <p:attrName>style.visibility</p:attrName>
                                        </p:attrNameLst>
                                      </p:cBhvr>
                                      <p:to>
                                        <p:strVal val="visible"/>
                                      </p:to>
                                    </p:set>
                                    <p:anim calcmode="lin" valueType="num">
                                      <p:cBhvr>
                                        <p:cTn id="145" dur="2000" fill="hold"/>
                                        <p:tgtEl>
                                          <p:spTgt spid="14"/>
                                        </p:tgtEl>
                                        <p:attrNameLst>
                                          <p:attrName>ppt_w</p:attrName>
                                        </p:attrNameLst>
                                      </p:cBhvr>
                                      <p:tavLst>
                                        <p:tav tm="0" fmla="#ppt_w*sin(2.5*pi*$)">
                                          <p:val>
                                            <p:fltVal val="0"/>
                                          </p:val>
                                        </p:tav>
                                        <p:tav tm="100000">
                                          <p:val>
                                            <p:fltVal val="1"/>
                                          </p:val>
                                        </p:tav>
                                      </p:tavLst>
                                    </p:anim>
                                    <p:anim calcmode="lin" valueType="num">
                                      <p:cBhvr>
                                        <p:cTn id="146" dur="2000" fill="hold"/>
                                        <p:tgtEl>
                                          <p:spTgt spid="14"/>
                                        </p:tgtEl>
                                        <p:attrNameLst>
                                          <p:attrName>ppt_h</p:attrName>
                                        </p:attrNameLst>
                                      </p:cBhvr>
                                      <p:tavLst>
                                        <p:tav tm="0">
                                          <p:val>
                                            <p:strVal val="#ppt_h"/>
                                          </p:val>
                                        </p:tav>
                                        <p:tav tm="100000">
                                          <p:val>
                                            <p:strVal val="#ppt_h"/>
                                          </p:val>
                                        </p:tav>
                                      </p:tavLst>
                                    </p:anim>
                                  </p:childTnLst>
                                </p:cTn>
                              </p:par>
                              <p:par>
                                <p:cTn id="147" presetID="19" presetClass="entr" presetSubtype="10" fill="hold" grpId="2" nodeType="withEffect">
                                  <p:stCondLst>
                                    <p:cond delay="0"/>
                                  </p:stCondLst>
                                  <p:childTnLst>
                                    <p:set>
                                      <p:cBhvr>
                                        <p:cTn id="148" dur="1" fill="hold">
                                          <p:stCondLst>
                                            <p:cond delay="0"/>
                                          </p:stCondLst>
                                        </p:cTn>
                                        <p:tgtEl>
                                          <p:spTgt spid="15"/>
                                        </p:tgtEl>
                                        <p:attrNameLst>
                                          <p:attrName>style.visibility</p:attrName>
                                        </p:attrNameLst>
                                      </p:cBhvr>
                                      <p:to>
                                        <p:strVal val="visible"/>
                                      </p:to>
                                    </p:set>
                                    <p:anim calcmode="lin" valueType="num">
                                      <p:cBhvr>
                                        <p:cTn id="149" dur="2000" fill="hold"/>
                                        <p:tgtEl>
                                          <p:spTgt spid="15"/>
                                        </p:tgtEl>
                                        <p:attrNameLst>
                                          <p:attrName>ppt_w</p:attrName>
                                        </p:attrNameLst>
                                      </p:cBhvr>
                                      <p:tavLst>
                                        <p:tav tm="0" fmla="#ppt_w*sin(2.5*pi*$)">
                                          <p:val>
                                            <p:fltVal val="0"/>
                                          </p:val>
                                        </p:tav>
                                        <p:tav tm="100000">
                                          <p:val>
                                            <p:fltVal val="1"/>
                                          </p:val>
                                        </p:tav>
                                      </p:tavLst>
                                    </p:anim>
                                    <p:anim calcmode="lin" valueType="num">
                                      <p:cBhvr>
                                        <p:cTn id="150" dur="2000" fill="hold"/>
                                        <p:tgtEl>
                                          <p:spTgt spid="15"/>
                                        </p:tgtEl>
                                        <p:attrNameLst>
                                          <p:attrName>ppt_h</p:attrName>
                                        </p:attrNameLst>
                                      </p:cBhvr>
                                      <p:tavLst>
                                        <p:tav tm="0">
                                          <p:val>
                                            <p:strVal val="#ppt_h"/>
                                          </p:val>
                                        </p:tav>
                                        <p:tav tm="100000">
                                          <p:val>
                                            <p:strVal val="#ppt_h"/>
                                          </p:val>
                                        </p:tav>
                                      </p:tavLst>
                                    </p:anim>
                                  </p:childTnLst>
                                </p:cTn>
                              </p:par>
                            </p:childTnLst>
                          </p:cTn>
                        </p:par>
                        <p:par>
                          <p:cTn id="151" fill="hold">
                            <p:stCondLst>
                              <p:cond delay="2000"/>
                            </p:stCondLst>
                            <p:childTnLst>
                              <p:par>
                                <p:cTn id="152" presetID="23" presetClass="exit" presetSubtype="544" fill="hold" grpId="3" nodeType="afterEffect">
                                  <p:stCondLst>
                                    <p:cond delay="0"/>
                                  </p:stCondLst>
                                  <p:childTnLst>
                                    <p:anim calcmode="lin" valueType="num">
                                      <p:cBhvr>
                                        <p:cTn id="153" dur="2000"/>
                                        <p:tgtEl>
                                          <p:spTgt spid="4"/>
                                        </p:tgtEl>
                                        <p:attrNameLst>
                                          <p:attrName>ppt_w</p:attrName>
                                        </p:attrNameLst>
                                      </p:cBhvr>
                                      <p:tavLst>
                                        <p:tav tm="0">
                                          <p:val>
                                            <p:strVal val="ppt_w"/>
                                          </p:val>
                                        </p:tav>
                                        <p:tav tm="100000">
                                          <p:val>
                                            <p:fltVal val="0"/>
                                          </p:val>
                                        </p:tav>
                                      </p:tavLst>
                                    </p:anim>
                                    <p:anim calcmode="lin" valueType="num">
                                      <p:cBhvr>
                                        <p:cTn id="154" dur="2000"/>
                                        <p:tgtEl>
                                          <p:spTgt spid="4"/>
                                        </p:tgtEl>
                                        <p:attrNameLst>
                                          <p:attrName>ppt_h</p:attrName>
                                        </p:attrNameLst>
                                      </p:cBhvr>
                                      <p:tavLst>
                                        <p:tav tm="0">
                                          <p:val>
                                            <p:strVal val="ppt_h"/>
                                          </p:val>
                                        </p:tav>
                                        <p:tav tm="100000">
                                          <p:val>
                                            <p:fltVal val="0"/>
                                          </p:val>
                                        </p:tav>
                                      </p:tavLst>
                                    </p:anim>
                                    <p:anim calcmode="lin" valueType="num">
                                      <p:cBhvr>
                                        <p:cTn id="155" dur="2000"/>
                                        <p:tgtEl>
                                          <p:spTgt spid="4"/>
                                        </p:tgtEl>
                                        <p:attrNameLst>
                                          <p:attrName>ppt_x</p:attrName>
                                        </p:attrNameLst>
                                      </p:cBhvr>
                                      <p:tavLst>
                                        <p:tav tm="0">
                                          <p:val>
                                            <p:strVal val="ppt_x"/>
                                          </p:val>
                                        </p:tav>
                                        <p:tav tm="100000">
                                          <p:val>
                                            <p:fltVal val="0.5"/>
                                          </p:val>
                                        </p:tav>
                                      </p:tavLst>
                                    </p:anim>
                                    <p:anim calcmode="lin" valueType="num">
                                      <p:cBhvr>
                                        <p:cTn id="156" dur="2000"/>
                                        <p:tgtEl>
                                          <p:spTgt spid="4"/>
                                        </p:tgtEl>
                                        <p:attrNameLst>
                                          <p:attrName>ppt_y</p:attrName>
                                        </p:attrNameLst>
                                      </p:cBhvr>
                                      <p:tavLst>
                                        <p:tav tm="0">
                                          <p:val>
                                            <p:strVal val="ppt_y"/>
                                          </p:val>
                                        </p:tav>
                                        <p:tav tm="100000">
                                          <p:val>
                                            <p:fltVal val="0.5"/>
                                          </p:val>
                                        </p:tav>
                                      </p:tavLst>
                                    </p:anim>
                                    <p:set>
                                      <p:cBhvr>
                                        <p:cTn id="157" dur="1" fill="hold">
                                          <p:stCondLst>
                                            <p:cond delay="1999"/>
                                          </p:stCondLst>
                                        </p:cTn>
                                        <p:tgtEl>
                                          <p:spTgt spid="4"/>
                                        </p:tgtEl>
                                        <p:attrNameLst>
                                          <p:attrName>style.visibility</p:attrName>
                                        </p:attrNameLst>
                                      </p:cBhvr>
                                      <p:to>
                                        <p:strVal val="hidden"/>
                                      </p:to>
                                    </p:set>
                                  </p:childTnLst>
                                </p:cTn>
                              </p:par>
                              <p:par>
                                <p:cTn id="158" presetID="23" presetClass="exit" presetSubtype="544" fill="hold" grpId="3" nodeType="withEffect">
                                  <p:stCondLst>
                                    <p:cond delay="0"/>
                                  </p:stCondLst>
                                  <p:childTnLst>
                                    <p:anim calcmode="lin" valueType="num">
                                      <p:cBhvr>
                                        <p:cTn id="159" dur="2000"/>
                                        <p:tgtEl>
                                          <p:spTgt spid="5"/>
                                        </p:tgtEl>
                                        <p:attrNameLst>
                                          <p:attrName>ppt_w</p:attrName>
                                        </p:attrNameLst>
                                      </p:cBhvr>
                                      <p:tavLst>
                                        <p:tav tm="0">
                                          <p:val>
                                            <p:strVal val="ppt_w"/>
                                          </p:val>
                                        </p:tav>
                                        <p:tav tm="100000">
                                          <p:val>
                                            <p:fltVal val="0"/>
                                          </p:val>
                                        </p:tav>
                                      </p:tavLst>
                                    </p:anim>
                                    <p:anim calcmode="lin" valueType="num">
                                      <p:cBhvr>
                                        <p:cTn id="160" dur="2000"/>
                                        <p:tgtEl>
                                          <p:spTgt spid="5"/>
                                        </p:tgtEl>
                                        <p:attrNameLst>
                                          <p:attrName>ppt_h</p:attrName>
                                        </p:attrNameLst>
                                      </p:cBhvr>
                                      <p:tavLst>
                                        <p:tav tm="0">
                                          <p:val>
                                            <p:strVal val="ppt_h"/>
                                          </p:val>
                                        </p:tav>
                                        <p:tav tm="100000">
                                          <p:val>
                                            <p:fltVal val="0"/>
                                          </p:val>
                                        </p:tav>
                                      </p:tavLst>
                                    </p:anim>
                                    <p:anim calcmode="lin" valueType="num">
                                      <p:cBhvr>
                                        <p:cTn id="161" dur="2000"/>
                                        <p:tgtEl>
                                          <p:spTgt spid="5"/>
                                        </p:tgtEl>
                                        <p:attrNameLst>
                                          <p:attrName>ppt_x</p:attrName>
                                        </p:attrNameLst>
                                      </p:cBhvr>
                                      <p:tavLst>
                                        <p:tav tm="0">
                                          <p:val>
                                            <p:strVal val="ppt_x"/>
                                          </p:val>
                                        </p:tav>
                                        <p:tav tm="100000">
                                          <p:val>
                                            <p:fltVal val="0.5"/>
                                          </p:val>
                                        </p:tav>
                                      </p:tavLst>
                                    </p:anim>
                                    <p:anim calcmode="lin" valueType="num">
                                      <p:cBhvr>
                                        <p:cTn id="162" dur="2000"/>
                                        <p:tgtEl>
                                          <p:spTgt spid="5"/>
                                        </p:tgtEl>
                                        <p:attrNameLst>
                                          <p:attrName>ppt_y</p:attrName>
                                        </p:attrNameLst>
                                      </p:cBhvr>
                                      <p:tavLst>
                                        <p:tav tm="0">
                                          <p:val>
                                            <p:strVal val="ppt_y"/>
                                          </p:val>
                                        </p:tav>
                                        <p:tav tm="100000">
                                          <p:val>
                                            <p:fltVal val="0.5"/>
                                          </p:val>
                                        </p:tav>
                                      </p:tavLst>
                                    </p:anim>
                                    <p:set>
                                      <p:cBhvr>
                                        <p:cTn id="163" dur="1" fill="hold">
                                          <p:stCondLst>
                                            <p:cond delay="1999"/>
                                          </p:stCondLst>
                                        </p:cTn>
                                        <p:tgtEl>
                                          <p:spTgt spid="5"/>
                                        </p:tgtEl>
                                        <p:attrNameLst>
                                          <p:attrName>style.visibility</p:attrName>
                                        </p:attrNameLst>
                                      </p:cBhvr>
                                      <p:to>
                                        <p:strVal val="hidden"/>
                                      </p:to>
                                    </p:set>
                                  </p:childTnLst>
                                </p:cTn>
                              </p:par>
                              <p:par>
                                <p:cTn id="164" presetID="23" presetClass="exit" presetSubtype="544" fill="hold" grpId="3" nodeType="withEffect">
                                  <p:stCondLst>
                                    <p:cond delay="0"/>
                                  </p:stCondLst>
                                  <p:childTnLst>
                                    <p:anim calcmode="lin" valueType="num">
                                      <p:cBhvr>
                                        <p:cTn id="165" dur="2000"/>
                                        <p:tgtEl>
                                          <p:spTgt spid="6"/>
                                        </p:tgtEl>
                                        <p:attrNameLst>
                                          <p:attrName>ppt_w</p:attrName>
                                        </p:attrNameLst>
                                      </p:cBhvr>
                                      <p:tavLst>
                                        <p:tav tm="0">
                                          <p:val>
                                            <p:strVal val="ppt_w"/>
                                          </p:val>
                                        </p:tav>
                                        <p:tav tm="100000">
                                          <p:val>
                                            <p:fltVal val="0"/>
                                          </p:val>
                                        </p:tav>
                                      </p:tavLst>
                                    </p:anim>
                                    <p:anim calcmode="lin" valueType="num">
                                      <p:cBhvr>
                                        <p:cTn id="166" dur="2000"/>
                                        <p:tgtEl>
                                          <p:spTgt spid="6"/>
                                        </p:tgtEl>
                                        <p:attrNameLst>
                                          <p:attrName>ppt_h</p:attrName>
                                        </p:attrNameLst>
                                      </p:cBhvr>
                                      <p:tavLst>
                                        <p:tav tm="0">
                                          <p:val>
                                            <p:strVal val="ppt_h"/>
                                          </p:val>
                                        </p:tav>
                                        <p:tav tm="100000">
                                          <p:val>
                                            <p:fltVal val="0"/>
                                          </p:val>
                                        </p:tav>
                                      </p:tavLst>
                                    </p:anim>
                                    <p:anim calcmode="lin" valueType="num">
                                      <p:cBhvr>
                                        <p:cTn id="167" dur="2000"/>
                                        <p:tgtEl>
                                          <p:spTgt spid="6"/>
                                        </p:tgtEl>
                                        <p:attrNameLst>
                                          <p:attrName>ppt_x</p:attrName>
                                        </p:attrNameLst>
                                      </p:cBhvr>
                                      <p:tavLst>
                                        <p:tav tm="0">
                                          <p:val>
                                            <p:strVal val="ppt_x"/>
                                          </p:val>
                                        </p:tav>
                                        <p:tav tm="100000">
                                          <p:val>
                                            <p:fltVal val="0.5"/>
                                          </p:val>
                                        </p:tav>
                                      </p:tavLst>
                                    </p:anim>
                                    <p:anim calcmode="lin" valueType="num">
                                      <p:cBhvr>
                                        <p:cTn id="168" dur="2000"/>
                                        <p:tgtEl>
                                          <p:spTgt spid="6"/>
                                        </p:tgtEl>
                                        <p:attrNameLst>
                                          <p:attrName>ppt_y</p:attrName>
                                        </p:attrNameLst>
                                      </p:cBhvr>
                                      <p:tavLst>
                                        <p:tav tm="0">
                                          <p:val>
                                            <p:strVal val="ppt_y"/>
                                          </p:val>
                                        </p:tav>
                                        <p:tav tm="100000">
                                          <p:val>
                                            <p:fltVal val="0.5"/>
                                          </p:val>
                                        </p:tav>
                                      </p:tavLst>
                                    </p:anim>
                                    <p:set>
                                      <p:cBhvr>
                                        <p:cTn id="169" dur="1" fill="hold">
                                          <p:stCondLst>
                                            <p:cond delay="1999"/>
                                          </p:stCondLst>
                                        </p:cTn>
                                        <p:tgtEl>
                                          <p:spTgt spid="6"/>
                                        </p:tgtEl>
                                        <p:attrNameLst>
                                          <p:attrName>style.visibility</p:attrName>
                                        </p:attrNameLst>
                                      </p:cBhvr>
                                      <p:to>
                                        <p:strVal val="hidden"/>
                                      </p:to>
                                    </p:set>
                                  </p:childTnLst>
                                </p:cTn>
                              </p:par>
                              <p:par>
                                <p:cTn id="170" presetID="23" presetClass="exit" presetSubtype="544" fill="hold" grpId="3" nodeType="withEffect">
                                  <p:stCondLst>
                                    <p:cond delay="0"/>
                                  </p:stCondLst>
                                  <p:childTnLst>
                                    <p:anim calcmode="lin" valueType="num">
                                      <p:cBhvr>
                                        <p:cTn id="171" dur="2000"/>
                                        <p:tgtEl>
                                          <p:spTgt spid="7"/>
                                        </p:tgtEl>
                                        <p:attrNameLst>
                                          <p:attrName>ppt_w</p:attrName>
                                        </p:attrNameLst>
                                      </p:cBhvr>
                                      <p:tavLst>
                                        <p:tav tm="0">
                                          <p:val>
                                            <p:strVal val="ppt_w"/>
                                          </p:val>
                                        </p:tav>
                                        <p:tav tm="100000">
                                          <p:val>
                                            <p:fltVal val="0"/>
                                          </p:val>
                                        </p:tav>
                                      </p:tavLst>
                                    </p:anim>
                                    <p:anim calcmode="lin" valueType="num">
                                      <p:cBhvr>
                                        <p:cTn id="172" dur="2000"/>
                                        <p:tgtEl>
                                          <p:spTgt spid="7"/>
                                        </p:tgtEl>
                                        <p:attrNameLst>
                                          <p:attrName>ppt_h</p:attrName>
                                        </p:attrNameLst>
                                      </p:cBhvr>
                                      <p:tavLst>
                                        <p:tav tm="0">
                                          <p:val>
                                            <p:strVal val="ppt_h"/>
                                          </p:val>
                                        </p:tav>
                                        <p:tav tm="100000">
                                          <p:val>
                                            <p:fltVal val="0"/>
                                          </p:val>
                                        </p:tav>
                                      </p:tavLst>
                                    </p:anim>
                                    <p:anim calcmode="lin" valueType="num">
                                      <p:cBhvr>
                                        <p:cTn id="173" dur="2000"/>
                                        <p:tgtEl>
                                          <p:spTgt spid="7"/>
                                        </p:tgtEl>
                                        <p:attrNameLst>
                                          <p:attrName>ppt_x</p:attrName>
                                        </p:attrNameLst>
                                      </p:cBhvr>
                                      <p:tavLst>
                                        <p:tav tm="0">
                                          <p:val>
                                            <p:strVal val="ppt_x"/>
                                          </p:val>
                                        </p:tav>
                                        <p:tav tm="100000">
                                          <p:val>
                                            <p:fltVal val="0.5"/>
                                          </p:val>
                                        </p:tav>
                                      </p:tavLst>
                                    </p:anim>
                                    <p:anim calcmode="lin" valueType="num">
                                      <p:cBhvr>
                                        <p:cTn id="174" dur="2000"/>
                                        <p:tgtEl>
                                          <p:spTgt spid="7"/>
                                        </p:tgtEl>
                                        <p:attrNameLst>
                                          <p:attrName>ppt_y</p:attrName>
                                        </p:attrNameLst>
                                      </p:cBhvr>
                                      <p:tavLst>
                                        <p:tav tm="0">
                                          <p:val>
                                            <p:strVal val="ppt_y"/>
                                          </p:val>
                                        </p:tav>
                                        <p:tav tm="100000">
                                          <p:val>
                                            <p:fltVal val="0.5"/>
                                          </p:val>
                                        </p:tav>
                                      </p:tavLst>
                                    </p:anim>
                                    <p:set>
                                      <p:cBhvr>
                                        <p:cTn id="175" dur="1" fill="hold">
                                          <p:stCondLst>
                                            <p:cond delay="1999"/>
                                          </p:stCondLst>
                                        </p:cTn>
                                        <p:tgtEl>
                                          <p:spTgt spid="7"/>
                                        </p:tgtEl>
                                        <p:attrNameLst>
                                          <p:attrName>style.visibility</p:attrName>
                                        </p:attrNameLst>
                                      </p:cBhvr>
                                      <p:to>
                                        <p:strVal val="hidden"/>
                                      </p:to>
                                    </p:set>
                                  </p:childTnLst>
                                </p:cTn>
                              </p:par>
                              <p:par>
                                <p:cTn id="176" presetID="23" presetClass="exit" presetSubtype="544" fill="hold" grpId="3" nodeType="withEffect">
                                  <p:stCondLst>
                                    <p:cond delay="0"/>
                                  </p:stCondLst>
                                  <p:childTnLst>
                                    <p:anim calcmode="lin" valueType="num">
                                      <p:cBhvr>
                                        <p:cTn id="177" dur="2000"/>
                                        <p:tgtEl>
                                          <p:spTgt spid="8"/>
                                        </p:tgtEl>
                                        <p:attrNameLst>
                                          <p:attrName>ppt_w</p:attrName>
                                        </p:attrNameLst>
                                      </p:cBhvr>
                                      <p:tavLst>
                                        <p:tav tm="0">
                                          <p:val>
                                            <p:strVal val="ppt_w"/>
                                          </p:val>
                                        </p:tav>
                                        <p:tav tm="100000">
                                          <p:val>
                                            <p:fltVal val="0"/>
                                          </p:val>
                                        </p:tav>
                                      </p:tavLst>
                                    </p:anim>
                                    <p:anim calcmode="lin" valueType="num">
                                      <p:cBhvr>
                                        <p:cTn id="178" dur="2000"/>
                                        <p:tgtEl>
                                          <p:spTgt spid="8"/>
                                        </p:tgtEl>
                                        <p:attrNameLst>
                                          <p:attrName>ppt_h</p:attrName>
                                        </p:attrNameLst>
                                      </p:cBhvr>
                                      <p:tavLst>
                                        <p:tav tm="0">
                                          <p:val>
                                            <p:strVal val="ppt_h"/>
                                          </p:val>
                                        </p:tav>
                                        <p:tav tm="100000">
                                          <p:val>
                                            <p:fltVal val="0"/>
                                          </p:val>
                                        </p:tav>
                                      </p:tavLst>
                                    </p:anim>
                                    <p:anim calcmode="lin" valueType="num">
                                      <p:cBhvr>
                                        <p:cTn id="179" dur="2000"/>
                                        <p:tgtEl>
                                          <p:spTgt spid="8"/>
                                        </p:tgtEl>
                                        <p:attrNameLst>
                                          <p:attrName>ppt_x</p:attrName>
                                        </p:attrNameLst>
                                      </p:cBhvr>
                                      <p:tavLst>
                                        <p:tav tm="0">
                                          <p:val>
                                            <p:strVal val="ppt_x"/>
                                          </p:val>
                                        </p:tav>
                                        <p:tav tm="100000">
                                          <p:val>
                                            <p:fltVal val="0.5"/>
                                          </p:val>
                                        </p:tav>
                                      </p:tavLst>
                                    </p:anim>
                                    <p:anim calcmode="lin" valueType="num">
                                      <p:cBhvr>
                                        <p:cTn id="180" dur="2000"/>
                                        <p:tgtEl>
                                          <p:spTgt spid="8"/>
                                        </p:tgtEl>
                                        <p:attrNameLst>
                                          <p:attrName>ppt_y</p:attrName>
                                        </p:attrNameLst>
                                      </p:cBhvr>
                                      <p:tavLst>
                                        <p:tav tm="0">
                                          <p:val>
                                            <p:strVal val="ppt_y"/>
                                          </p:val>
                                        </p:tav>
                                        <p:tav tm="100000">
                                          <p:val>
                                            <p:fltVal val="0.5"/>
                                          </p:val>
                                        </p:tav>
                                      </p:tavLst>
                                    </p:anim>
                                    <p:set>
                                      <p:cBhvr>
                                        <p:cTn id="181" dur="1" fill="hold">
                                          <p:stCondLst>
                                            <p:cond delay="1999"/>
                                          </p:stCondLst>
                                        </p:cTn>
                                        <p:tgtEl>
                                          <p:spTgt spid="8"/>
                                        </p:tgtEl>
                                        <p:attrNameLst>
                                          <p:attrName>style.visibility</p:attrName>
                                        </p:attrNameLst>
                                      </p:cBhvr>
                                      <p:to>
                                        <p:strVal val="hidden"/>
                                      </p:to>
                                    </p:set>
                                  </p:childTnLst>
                                </p:cTn>
                              </p:par>
                              <p:par>
                                <p:cTn id="182" presetID="23" presetClass="exit" presetSubtype="544" fill="hold" grpId="3" nodeType="withEffect">
                                  <p:stCondLst>
                                    <p:cond delay="0"/>
                                  </p:stCondLst>
                                  <p:childTnLst>
                                    <p:anim calcmode="lin" valueType="num">
                                      <p:cBhvr>
                                        <p:cTn id="183" dur="2000"/>
                                        <p:tgtEl>
                                          <p:spTgt spid="9"/>
                                        </p:tgtEl>
                                        <p:attrNameLst>
                                          <p:attrName>ppt_w</p:attrName>
                                        </p:attrNameLst>
                                      </p:cBhvr>
                                      <p:tavLst>
                                        <p:tav tm="0">
                                          <p:val>
                                            <p:strVal val="ppt_w"/>
                                          </p:val>
                                        </p:tav>
                                        <p:tav tm="100000">
                                          <p:val>
                                            <p:fltVal val="0"/>
                                          </p:val>
                                        </p:tav>
                                      </p:tavLst>
                                    </p:anim>
                                    <p:anim calcmode="lin" valueType="num">
                                      <p:cBhvr>
                                        <p:cTn id="184" dur="2000"/>
                                        <p:tgtEl>
                                          <p:spTgt spid="9"/>
                                        </p:tgtEl>
                                        <p:attrNameLst>
                                          <p:attrName>ppt_h</p:attrName>
                                        </p:attrNameLst>
                                      </p:cBhvr>
                                      <p:tavLst>
                                        <p:tav tm="0">
                                          <p:val>
                                            <p:strVal val="ppt_h"/>
                                          </p:val>
                                        </p:tav>
                                        <p:tav tm="100000">
                                          <p:val>
                                            <p:fltVal val="0"/>
                                          </p:val>
                                        </p:tav>
                                      </p:tavLst>
                                    </p:anim>
                                    <p:anim calcmode="lin" valueType="num">
                                      <p:cBhvr>
                                        <p:cTn id="185" dur="2000"/>
                                        <p:tgtEl>
                                          <p:spTgt spid="9"/>
                                        </p:tgtEl>
                                        <p:attrNameLst>
                                          <p:attrName>ppt_x</p:attrName>
                                        </p:attrNameLst>
                                      </p:cBhvr>
                                      <p:tavLst>
                                        <p:tav tm="0">
                                          <p:val>
                                            <p:strVal val="ppt_x"/>
                                          </p:val>
                                        </p:tav>
                                        <p:tav tm="100000">
                                          <p:val>
                                            <p:fltVal val="0.5"/>
                                          </p:val>
                                        </p:tav>
                                      </p:tavLst>
                                    </p:anim>
                                    <p:anim calcmode="lin" valueType="num">
                                      <p:cBhvr>
                                        <p:cTn id="186" dur="2000"/>
                                        <p:tgtEl>
                                          <p:spTgt spid="9"/>
                                        </p:tgtEl>
                                        <p:attrNameLst>
                                          <p:attrName>ppt_y</p:attrName>
                                        </p:attrNameLst>
                                      </p:cBhvr>
                                      <p:tavLst>
                                        <p:tav tm="0">
                                          <p:val>
                                            <p:strVal val="ppt_y"/>
                                          </p:val>
                                        </p:tav>
                                        <p:tav tm="100000">
                                          <p:val>
                                            <p:fltVal val="0.5"/>
                                          </p:val>
                                        </p:tav>
                                      </p:tavLst>
                                    </p:anim>
                                    <p:set>
                                      <p:cBhvr>
                                        <p:cTn id="187" dur="1" fill="hold">
                                          <p:stCondLst>
                                            <p:cond delay="1999"/>
                                          </p:stCondLst>
                                        </p:cTn>
                                        <p:tgtEl>
                                          <p:spTgt spid="9"/>
                                        </p:tgtEl>
                                        <p:attrNameLst>
                                          <p:attrName>style.visibility</p:attrName>
                                        </p:attrNameLst>
                                      </p:cBhvr>
                                      <p:to>
                                        <p:strVal val="hidden"/>
                                      </p:to>
                                    </p:set>
                                  </p:childTnLst>
                                </p:cTn>
                              </p:par>
                              <p:par>
                                <p:cTn id="188" presetID="23" presetClass="exit" presetSubtype="544" fill="hold" grpId="3" nodeType="withEffect">
                                  <p:stCondLst>
                                    <p:cond delay="0"/>
                                  </p:stCondLst>
                                  <p:childTnLst>
                                    <p:anim calcmode="lin" valueType="num">
                                      <p:cBhvr>
                                        <p:cTn id="189" dur="2000"/>
                                        <p:tgtEl>
                                          <p:spTgt spid="10"/>
                                        </p:tgtEl>
                                        <p:attrNameLst>
                                          <p:attrName>ppt_w</p:attrName>
                                        </p:attrNameLst>
                                      </p:cBhvr>
                                      <p:tavLst>
                                        <p:tav tm="0">
                                          <p:val>
                                            <p:strVal val="ppt_w"/>
                                          </p:val>
                                        </p:tav>
                                        <p:tav tm="100000">
                                          <p:val>
                                            <p:fltVal val="0"/>
                                          </p:val>
                                        </p:tav>
                                      </p:tavLst>
                                    </p:anim>
                                    <p:anim calcmode="lin" valueType="num">
                                      <p:cBhvr>
                                        <p:cTn id="190" dur="2000"/>
                                        <p:tgtEl>
                                          <p:spTgt spid="10"/>
                                        </p:tgtEl>
                                        <p:attrNameLst>
                                          <p:attrName>ppt_h</p:attrName>
                                        </p:attrNameLst>
                                      </p:cBhvr>
                                      <p:tavLst>
                                        <p:tav tm="0">
                                          <p:val>
                                            <p:strVal val="ppt_h"/>
                                          </p:val>
                                        </p:tav>
                                        <p:tav tm="100000">
                                          <p:val>
                                            <p:fltVal val="0"/>
                                          </p:val>
                                        </p:tav>
                                      </p:tavLst>
                                    </p:anim>
                                    <p:anim calcmode="lin" valueType="num">
                                      <p:cBhvr>
                                        <p:cTn id="191" dur="2000"/>
                                        <p:tgtEl>
                                          <p:spTgt spid="10"/>
                                        </p:tgtEl>
                                        <p:attrNameLst>
                                          <p:attrName>ppt_x</p:attrName>
                                        </p:attrNameLst>
                                      </p:cBhvr>
                                      <p:tavLst>
                                        <p:tav tm="0">
                                          <p:val>
                                            <p:strVal val="ppt_x"/>
                                          </p:val>
                                        </p:tav>
                                        <p:tav tm="100000">
                                          <p:val>
                                            <p:fltVal val="0.5"/>
                                          </p:val>
                                        </p:tav>
                                      </p:tavLst>
                                    </p:anim>
                                    <p:anim calcmode="lin" valueType="num">
                                      <p:cBhvr>
                                        <p:cTn id="192" dur="2000"/>
                                        <p:tgtEl>
                                          <p:spTgt spid="10"/>
                                        </p:tgtEl>
                                        <p:attrNameLst>
                                          <p:attrName>ppt_y</p:attrName>
                                        </p:attrNameLst>
                                      </p:cBhvr>
                                      <p:tavLst>
                                        <p:tav tm="0">
                                          <p:val>
                                            <p:strVal val="ppt_y"/>
                                          </p:val>
                                        </p:tav>
                                        <p:tav tm="100000">
                                          <p:val>
                                            <p:fltVal val="0.5"/>
                                          </p:val>
                                        </p:tav>
                                      </p:tavLst>
                                    </p:anim>
                                    <p:set>
                                      <p:cBhvr>
                                        <p:cTn id="193" dur="1" fill="hold">
                                          <p:stCondLst>
                                            <p:cond delay="1999"/>
                                          </p:stCondLst>
                                        </p:cTn>
                                        <p:tgtEl>
                                          <p:spTgt spid="10"/>
                                        </p:tgtEl>
                                        <p:attrNameLst>
                                          <p:attrName>style.visibility</p:attrName>
                                        </p:attrNameLst>
                                      </p:cBhvr>
                                      <p:to>
                                        <p:strVal val="hidden"/>
                                      </p:to>
                                    </p:set>
                                  </p:childTnLst>
                                </p:cTn>
                              </p:par>
                              <p:par>
                                <p:cTn id="194" presetID="23" presetClass="exit" presetSubtype="544" fill="hold" grpId="3" nodeType="withEffect">
                                  <p:stCondLst>
                                    <p:cond delay="0"/>
                                  </p:stCondLst>
                                  <p:childTnLst>
                                    <p:anim calcmode="lin" valueType="num">
                                      <p:cBhvr>
                                        <p:cTn id="195" dur="2000"/>
                                        <p:tgtEl>
                                          <p:spTgt spid="11"/>
                                        </p:tgtEl>
                                        <p:attrNameLst>
                                          <p:attrName>ppt_w</p:attrName>
                                        </p:attrNameLst>
                                      </p:cBhvr>
                                      <p:tavLst>
                                        <p:tav tm="0">
                                          <p:val>
                                            <p:strVal val="ppt_w"/>
                                          </p:val>
                                        </p:tav>
                                        <p:tav tm="100000">
                                          <p:val>
                                            <p:fltVal val="0"/>
                                          </p:val>
                                        </p:tav>
                                      </p:tavLst>
                                    </p:anim>
                                    <p:anim calcmode="lin" valueType="num">
                                      <p:cBhvr>
                                        <p:cTn id="196" dur="2000"/>
                                        <p:tgtEl>
                                          <p:spTgt spid="11"/>
                                        </p:tgtEl>
                                        <p:attrNameLst>
                                          <p:attrName>ppt_h</p:attrName>
                                        </p:attrNameLst>
                                      </p:cBhvr>
                                      <p:tavLst>
                                        <p:tav tm="0">
                                          <p:val>
                                            <p:strVal val="ppt_h"/>
                                          </p:val>
                                        </p:tav>
                                        <p:tav tm="100000">
                                          <p:val>
                                            <p:fltVal val="0"/>
                                          </p:val>
                                        </p:tav>
                                      </p:tavLst>
                                    </p:anim>
                                    <p:anim calcmode="lin" valueType="num">
                                      <p:cBhvr>
                                        <p:cTn id="197" dur="2000"/>
                                        <p:tgtEl>
                                          <p:spTgt spid="11"/>
                                        </p:tgtEl>
                                        <p:attrNameLst>
                                          <p:attrName>ppt_x</p:attrName>
                                        </p:attrNameLst>
                                      </p:cBhvr>
                                      <p:tavLst>
                                        <p:tav tm="0">
                                          <p:val>
                                            <p:strVal val="ppt_x"/>
                                          </p:val>
                                        </p:tav>
                                        <p:tav tm="100000">
                                          <p:val>
                                            <p:fltVal val="0.5"/>
                                          </p:val>
                                        </p:tav>
                                      </p:tavLst>
                                    </p:anim>
                                    <p:anim calcmode="lin" valueType="num">
                                      <p:cBhvr>
                                        <p:cTn id="198" dur="2000"/>
                                        <p:tgtEl>
                                          <p:spTgt spid="11"/>
                                        </p:tgtEl>
                                        <p:attrNameLst>
                                          <p:attrName>ppt_y</p:attrName>
                                        </p:attrNameLst>
                                      </p:cBhvr>
                                      <p:tavLst>
                                        <p:tav tm="0">
                                          <p:val>
                                            <p:strVal val="ppt_y"/>
                                          </p:val>
                                        </p:tav>
                                        <p:tav tm="100000">
                                          <p:val>
                                            <p:fltVal val="0.5"/>
                                          </p:val>
                                        </p:tav>
                                      </p:tavLst>
                                    </p:anim>
                                    <p:set>
                                      <p:cBhvr>
                                        <p:cTn id="199" dur="1" fill="hold">
                                          <p:stCondLst>
                                            <p:cond delay="1999"/>
                                          </p:stCondLst>
                                        </p:cTn>
                                        <p:tgtEl>
                                          <p:spTgt spid="11"/>
                                        </p:tgtEl>
                                        <p:attrNameLst>
                                          <p:attrName>style.visibility</p:attrName>
                                        </p:attrNameLst>
                                      </p:cBhvr>
                                      <p:to>
                                        <p:strVal val="hidden"/>
                                      </p:to>
                                    </p:set>
                                  </p:childTnLst>
                                </p:cTn>
                              </p:par>
                              <p:par>
                                <p:cTn id="200" presetID="23" presetClass="exit" presetSubtype="544" fill="hold" grpId="3" nodeType="withEffect">
                                  <p:stCondLst>
                                    <p:cond delay="0"/>
                                  </p:stCondLst>
                                  <p:childTnLst>
                                    <p:anim calcmode="lin" valueType="num">
                                      <p:cBhvr>
                                        <p:cTn id="201" dur="2000"/>
                                        <p:tgtEl>
                                          <p:spTgt spid="12"/>
                                        </p:tgtEl>
                                        <p:attrNameLst>
                                          <p:attrName>ppt_w</p:attrName>
                                        </p:attrNameLst>
                                      </p:cBhvr>
                                      <p:tavLst>
                                        <p:tav tm="0">
                                          <p:val>
                                            <p:strVal val="ppt_w"/>
                                          </p:val>
                                        </p:tav>
                                        <p:tav tm="100000">
                                          <p:val>
                                            <p:fltVal val="0"/>
                                          </p:val>
                                        </p:tav>
                                      </p:tavLst>
                                    </p:anim>
                                    <p:anim calcmode="lin" valueType="num">
                                      <p:cBhvr>
                                        <p:cTn id="202" dur="2000"/>
                                        <p:tgtEl>
                                          <p:spTgt spid="12"/>
                                        </p:tgtEl>
                                        <p:attrNameLst>
                                          <p:attrName>ppt_h</p:attrName>
                                        </p:attrNameLst>
                                      </p:cBhvr>
                                      <p:tavLst>
                                        <p:tav tm="0">
                                          <p:val>
                                            <p:strVal val="ppt_h"/>
                                          </p:val>
                                        </p:tav>
                                        <p:tav tm="100000">
                                          <p:val>
                                            <p:fltVal val="0"/>
                                          </p:val>
                                        </p:tav>
                                      </p:tavLst>
                                    </p:anim>
                                    <p:anim calcmode="lin" valueType="num">
                                      <p:cBhvr>
                                        <p:cTn id="203" dur="2000"/>
                                        <p:tgtEl>
                                          <p:spTgt spid="12"/>
                                        </p:tgtEl>
                                        <p:attrNameLst>
                                          <p:attrName>ppt_x</p:attrName>
                                        </p:attrNameLst>
                                      </p:cBhvr>
                                      <p:tavLst>
                                        <p:tav tm="0">
                                          <p:val>
                                            <p:strVal val="ppt_x"/>
                                          </p:val>
                                        </p:tav>
                                        <p:tav tm="100000">
                                          <p:val>
                                            <p:fltVal val="0.5"/>
                                          </p:val>
                                        </p:tav>
                                      </p:tavLst>
                                    </p:anim>
                                    <p:anim calcmode="lin" valueType="num">
                                      <p:cBhvr>
                                        <p:cTn id="204" dur="2000"/>
                                        <p:tgtEl>
                                          <p:spTgt spid="12"/>
                                        </p:tgtEl>
                                        <p:attrNameLst>
                                          <p:attrName>ppt_y</p:attrName>
                                        </p:attrNameLst>
                                      </p:cBhvr>
                                      <p:tavLst>
                                        <p:tav tm="0">
                                          <p:val>
                                            <p:strVal val="ppt_y"/>
                                          </p:val>
                                        </p:tav>
                                        <p:tav tm="100000">
                                          <p:val>
                                            <p:fltVal val="0.5"/>
                                          </p:val>
                                        </p:tav>
                                      </p:tavLst>
                                    </p:anim>
                                    <p:set>
                                      <p:cBhvr>
                                        <p:cTn id="205" dur="1" fill="hold">
                                          <p:stCondLst>
                                            <p:cond delay="1999"/>
                                          </p:stCondLst>
                                        </p:cTn>
                                        <p:tgtEl>
                                          <p:spTgt spid="12"/>
                                        </p:tgtEl>
                                        <p:attrNameLst>
                                          <p:attrName>style.visibility</p:attrName>
                                        </p:attrNameLst>
                                      </p:cBhvr>
                                      <p:to>
                                        <p:strVal val="hidden"/>
                                      </p:to>
                                    </p:set>
                                  </p:childTnLst>
                                </p:cTn>
                              </p:par>
                              <p:par>
                                <p:cTn id="206" presetID="23" presetClass="exit" presetSubtype="544" fill="hold" grpId="3" nodeType="withEffect">
                                  <p:stCondLst>
                                    <p:cond delay="0"/>
                                  </p:stCondLst>
                                  <p:childTnLst>
                                    <p:anim calcmode="lin" valueType="num">
                                      <p:cBhvr>
                                        <p:cTn id="207" dur="2000"/>
                                        <p:tgtEl>
                                          <p:spTgt spid="13"/>
                                        </p:tgtEl>
                                        <p:attrNameLst>
                                          <p:attrName>ppt_w</p:attrName>
                                        </p:attrNameLst>
                                      </p:cBhvr>
                                      <p:tavLst>
                                        <p:tav tm="0">
                                          <p:val>
                                            <p:strVal val="ppt_w"/>
                                          </p:val>
                                        </p:tav>
                                        <p:tav tm="100000">
                                          <p:val>
                                            <p:fltVal val="0"/>
                                          </p:val>
                                        </p:tav>
                                      </p:tavLst>
                                    </p:anim>
                                    <p:anim calcmode="lin" valueType="num">
                                      <p:cBhvr>
                                        <p:cTn id="208" dur="2000"/>
                                        <p:tgtEl>
                                          <p:spTgt spid="13"/>
                                        </p:tgtEl>
                                        <p:attrNameLst>
                                          <p:attrName>ppt_h</p:attrName>
                                        </p:attrNameLst>
                                      </p:cBhvr>
                                      <p:tavLst>
                                        <p:tav tm="0">
                                          <p:val>
                                            <p:strVal val="ppt_h"/>
                                          </p:val>
                                        </p:tav>
                                        <p:tav tm="100000">
                                          <p:val>
                                            <p:fltVal val="0"/>
                                          </p:val>
                                        </p:tav>
                                      </p:tavLst>
                                    </p:anim>
                                    <p:anim calcmode="lin" valueType="num">
                                      <p:cBhvr>
                                        <p:cTn id="209" dur="2000"/>
                                        <p:tgtEl>
                                          <p:spTgt spid="13"/>
                                        </p:tgtEl>
                                        <p:attrNameLst>
                                          <p:attrName>ppt_x</p:attrName>
                                        </p:attrNameLst>
                                      </p:cBhvr>
                                      <p:tavLst>
                                        <p:tav tm="0">
                                          <p:val>
                                            <p:strVal val="ppt_x"/>
                                          </p:val>
                                        </p:tav>
                                        <p:tav tm="100000">
                                          <p:val>
                                            <p:fltVal val="0.5"/>
                                          </p:val>
                                        </p:tav>
                                      </p:tavLst>
                                    </p:anim>
                                    <p:anim calcmode="lin" valueType="num">
                                      <p:cBhvr>
                                        <p:cTn id="210" dur="2000"/>
                                        <p:tgtEl>
                                          <p:spTgt spid="13"/>
                                        </p:tgtEl>
                                        <p:attrNameLst>
                                          <p:attrName>ppt_y</p:attrName>
                                        </p:attrNameLst>
                                      </p:cBhvr>
                                      <p:tavLst>
                                        <p:tav tm="0">
                                          <p:val>
                                            <p:strVal val="ppt_y"/>
                                          </p:val>
                                        </p:tav>
                                        <p:tav tm="100000">
                                          <p:val>
                                            <p:fltVal val="0.5"/>
                                          </p:val>
                                        </p:tav>
                                      </p:tavLst>
                                    </p:anim>
                                    <p:set>
                                      <p:cBhvr>
                                        <p:cTn id="211" dur="1" fill="hold">
                                          <p:stCondLst>
                                            <p:cond delay="1999"/>
                                          </p:stCondLst>
                                        </p:cTn>
                                        <p:tgtEl>
                                          <p:spTgt spid="13"/>
                                        </p:tgtEl>
                                        <p:attrNameLst>
                                          <p:attrName>style.visibility</p:attrName>
                                        </p:attrNameLst>
                                      </p:cBhvr>
                                      <p:to>
                                        <p:strVal val="hidden"/>
                                      </p:to>
                                    </p:set>
                                  </p:childTnLst>
                                </p:cTn>
                              </p:par>
                              <p:par>
                                <p:cTn id="212" presetID="23" presetClass="exit" presetSubtype="544" fill="hold" grpId="3" nodeType="withEffect">
                                  <p:stCondLst>
                                    <p:cond delay="0"/>
                                  </p:stCondLst>
                                  <p:childTnLst>
                                    <p:anim calcmode="lin" valueType="num">
                                      <p:cBhvr>
                                        <p:cTn id="213" dur="2000"/>
                                        <p:tgtEl>
                                          <p:spTgt spid="14"/>
                                        </p:tgtEl>
                                        <p:attrNameLst>
                                          <p:attrName>ppt_w</p:attrName>
                                        </p:attrNameLst>
                                      </p:cBhvr>
                                      <p:tavLst>
                                        <p:tav tm="0">
                                          <p:val>
                                            <p:strVal val="ppt_w"/>
                                          </p:val>
                                        </p:tav>
                                        <p:tav tm="100000">
                                          <p:val>
                                            <p:fltVal val="0"/>
                                          </p:val>
                                        </p:tav>
                                      </p:tavLst>
                                    </p:anim>
                                    <p:anim calcmode="lin" valueType="num">
                                      <p:cBhvr>
                                        <p:cTn id="214" dur="2000"/>
                                        <p:tgtEl>
                                          <p:spTgt spid="14"/>
                                        </p:tgtEl>
                                        <p:attrNameLst>
                                          <p:attrName>ppt_h</p:attrName>
                                        </p:attrNameLst>
                                      </p:cBhvr>
                                      <p:tavLst>
                                        <p:tav tm="0">
                                          <p:val>
                                            <p:strVal val="ppt_h"/>
                                          </p:val>
                                        </p:tav>
                                        <p:tav tm="100000">
                                          <p:val>
                                            <p:fltVal val="0"/>
                                          </p:val>
                                        </p:tav>
                                      </p:tavLst>
                                    </p:anim>
                                    <p:anim calcmode="lin" valueType="num">
                                      <p:cBhvr>
                                        <p:cTn id="215" dur="2000"/>
                                        <p:tgtEl>
                                          <p:spTgt spid="14"/>
                                        </p:tgtEl>
                                        <p:attrNameLst>
                                          <p:attrName>ppt_x</p:attrName>
                                        </p:attrNameLst>
                                      </p:cBhvr>
                                      <p:tavLst>
                                        <p:tav tm="0">
                                          <p:val>
                                            <p:strVal val="ppt_x"/>
                                          </p:val>
                                        </p:tav>
                                        <p:tav tm="100000">
                                          <p:val>
                                            <p:fltVal val="0.5"/>
                                          </p:val>
                                        </p:tav>
                                      </p:tavLst>
                                    </p:anim>
                                    <p:anim calcmode="lin" valueType="num">
                                      <p:cBhvr>
                                        <p:cTn id="216" dur="2000"/>
                                        <p:tgtEl>
                                          <p:spTgt spid="14"/>
                                        </p:tgtEl>
                                        <p:attrNameLst>
                                          <p:attrName>ppt_y</p:attrName>
                                        </p:attrNameLst>
                                      </p:cBhvr>
                                      <p:tavLst>
                                        <p:tav tm="0">
                                          <p:val>
                                            <p:strVal val="ppt_y"/>
                                          </p:val>
                                        </p:tav>
                                        <p:tav tm="100000">
                                          <p:val>
                                            <p:fltVal val="0.5"/>
                                          </p:val>
                                        </p:tav>
                                      </p:tavLst>
                                    </p:anim>
                                    <p:set>
                                      <p:cBhvr>
                                        <p:cTn id="217" dur="1" fill="hold">
                                          <p:stCondLst>
                                            <p:cond delay="1999"/>
                                          </p:stCondLst>
                                        </p:cTn>
                                        <p:tgtEl>
                                          <p:spTgt spid="14"/>
                                        </p:tgtEl>
                                        <p:attrNameLst>
                                          <p:attrName>style.visibility</p:attrName>
                                        </p:attrNameLst>
                                      </p:cBhvr>
                                      <p:to>
                                        <p:strVal val="hidden"/>
                                      </p:to>
                                    </p:set>
                                  </p:childTnLst>
                                </p:cTn>
                              </p:par>
                              <p:par>
                                <p:cTn id="218" presetID="23" presetClass="exit" presetSubtype="544" fill="hold" grpId="3" nodeType="withEffect">
                                  <p:stCondLst>
                                    <p:cond delay="0"/>
                                  </p:stCondLst>
                                  <p:childTnLst>
                                    <p:anim calcmode="lin" valueType="num">
                                      <p:cBhvr>
                                        <p:cTn id="219" dur="2000"/>
                                        <p:tgtEl>
                                          <p:spTgt spid="15"/>
                                        </p:tgtEl>
                                        <p:attrNameLst>
                                          <p:attrName>ppt_w</p:attrName>
                                        </p:attrNameLst>
                                      </p:cBhvr>
                                      <p:tavLst>
                                        <p:tav tm="0">
                                          <p:val>
                                            <p:strVal val="ppt_w"/>
                                          </p:val>
                                        </p:tav>
                                        <p:tav tm="100000">
                                          <p:val>
                                            <p:fltVal val="0"/>
                                          </p:val>
                                        </p:tav>
                                      </p:tavLst>
                                    </p:anim>
                                    <p:anim calcmode="lin" valueType="num">
                                      <p:cBhvr>
                                        <p:cTn id="220" dur="2000"/>
                                        <p:tgtEl>
                                          <p:spTgt spid="15"/>
                                        </p:tgtEl>
                                        <p:attrNameLst>
                                          <p:attrName>ppt_h</p:attrName>
                                        </p:attrNameLst>
                                      </p:cBhvr>
                                      <p:tavLst>
                                        <p:tav tm="0">
                                          <p:val>
                                            <p:strVal val="ppt_h"/>
                                          </p:val>
                                        </p:tav>
                                        <p:tav tm="100000">
                                          <p:val>
                                            <p:fltVal val="0"/>
                                          </p:val>
                                        </p:tav>
                                      </p:tavLst>
                                    </p:anim>
                                    <p:anim calcmode="lin" valueType="num">
                                      <p:cBhvr>
                                        <p:cTn id="221" dur="2000"/>
                                        <p:tgtEl>
                                          <p:spTgt spid="15"/>
                                        </p:tgtEl>
                                        <p:attrNameLst>
                                          <p:attrName>ppt_x</p:attrName>
                                        </p:attrNameLst>
                                      </p:cBhvr>
                                      <p:tavLst>
                                        <p:tav tm="0">
                                          <p:val>
                                            <p:strVal val="ppt_x"/>
                                          </p:val>
                                        </p:tav>
                                        <p:tav tm="100000">
                                          <p:val>
                                            <p:fltVal val="0.5"/>
                                          </p:val>
                                        </p:tav>
                                      </p:tavLst>
                                    </p:anim>
                                    <p:anim calcmode="lin" valueType="num">
                                      <p:cBhvr>
                                        <p:cTn id="222" dur="2000"/>
                                        <p:tgtEl>
                                          <p:spTgt spid="15"/>
                                        </p:tgtEl>
                                        <p:attrNameLst>
                                          <p:attrName>ppt_y</p:attrName>
                                        </p:attrNameLst>
                                      </p:cBhvr>
                                      <p:tavLst>
                                        <p:tav tm="0">
                                          <p:val>
                                            <p:strVal val="ppt_y"/>
                                          </p:val>
                                        </p:tav>
                                        <p:tav tm="100000">
                                          <p:val>
                                            <p:fltVal val="0.5"/>
                                          </p:val>
                                        </p:tav>
                                      </p:tavLst>
                                    </p:anim>
                                    <p:set>
                                      <p:cBhvr>
                                        <p:cTn id="223" dur="1" fill="hold">
                                          <p:stCondLst>
                                            <p:cond delay="1999"/>
                                          </p:stCondLst>
                                        </p:cTn>
                                        <p:tgtEl>
                                          <p:spTgt spid="15"/>
                                        </p:tgtEl>
                                        <p:attrNameLst>
                                          <p:attrName>style.visibility</p:attrName>
                                        </p:attrNameLst>
                                      </p:cBhvr>
                                      <p:to>
                                        <p:strVal val="hidden"/>
                                      </p:to>
                                    </p:set>
                                  </p:childTnLst>
                                </p:cTn>
                              </p:par>
                              <p:par>
                                <p:cTn id="224" presetID="8" presetClass="emph" presetSubtype="0" fill="hold" grpId="4" nodeType="withEffect">
                                  <p:stCondLst>
                                    <p:cond delay="0"/>
                                  </p:stCondLst>
                                  <p:childTnLst>
                                    <p:animRot by="21600000">
                                      <p:cBhvr>
                                        <p:cTn id="225" dur="2000" fill="hold"/>
                                        <p:tgtEl>
                                          <p:spTgt spid="4"/>
                                        </p:tgtEl>
                                        <p:attrNameLst>
                                          <p:attrName>r</p:attrName>
                                        </p:attrNameLst>
                                      </p:cBhvr>
                                    </p:animRot>
                                  </p:childTnLst>
                                </p:cTn>
                              </p:par>
                              <p:par>
                                <p:cTn id="226" presetID="8" presetClass="emph" presetSubtype="0" fill="hold" grpId="4" nodeType="withEffect">
                                  <p:stCondLst>
                                    <p:cond delay="0"/>
                                  </p:stCondLst>
                                  <p:childTnLst>
                                    <p:animRot by="21600000">
                                      <p:cBhvr>
                                        <p:cTn id="227" dur="2000" fill="hold"/>
                                        <p:tgtEl>
                                          <p:spTgt spid="5"/>
                                        </p:tgtEl>
                                        <p:attrNameLst>
                                          <p:attrName>r</p:attrName>
                                        </p:attrNameLst>
                                      </p:cBhvr>
                                    </p:animRot>
                                  </p:childTnLst>
                                </p:cTn>
                              </p:par>
                              <p:par>
                                <p:cTn id="228" presetID="8" presetClass="emph" presetSubtype="0" fill="hold" grpId="4" nodeType="withEffect">
                                  <p:stCondLst>
                                    <p:cond delay="0"/>
                                  </p:stCondLst>
                                  <p:childTnLst>
                                    <p:animRot by="21600000">
                                      <p:cBhvr>
                                        <p:cTn id="229" dur="2000" fill="hold"/>
                                        <p:tgtEl>
                                          <p:spTgt spid="6"/>
                                        </p:tgtEl>
                                        <p:attrNameLst>
                                          <p:attrName>r</p:attrName>
                                        </p:attrNameLst>
                                      </p:cBhvr>
                                    </p:animRot>
                                  </p:childTnLst>
                                </p:cTn>
                              </p:par>
                              <p:par>
                                <p:cTn id="230" presetID="8" presetClass="emph" presetSubtype="0" fill="hold" grpId="4" nodeType="withEffect">
                                  <p:stCondLst>
                                    <p:cond delay="0"/>
                                  </p:stCondLst>
                                  <p:childTnLst>
                                    <p:animRot by="21600000">
                                      <p:cBhvr>
                                        <p:cTn id="231" dur="2000" fill="hold"/>
                                        <p:tgtEl>
                                          <p:spTgt spid="7"/>
                                        </p:tgtEl>
                                        <p:attrNameLst>
                                          <p:attrName>r</p:attrName>
                                        </p:attrNameLst>
                                      </p:cBhvr>
                                    </p:animRot>
                                  </p:childTnLst>
                                </p:cTn>
                              </p:par>
                              <p:par>
                                <p:cTn id="232" presetID="8" presetClass="emph" presetSubtype="0" fill="hold" grpId="4" nodeType="withEffect">
                                  <p:stCondLst>
                                    <p:cond delay="0"/>
                                  </p:stCondLst>
                                  <p:childTnLst>
                                    <p:animRot by="21600000">
                                      <p:cBhvr>
                                        <p:cTn id="233" dur="2000" fill="hold"/>
                                        <p:tgtEl>
                                          <p:spTgt spid="8"/>
                                        </p:tgtEl>
                                        <p:attrNameLst>
                                          <p:attrName>r</p:attrName>
                                        </p:attrNameLst>
                                      </p:cBhvr>
                                    </p:animRot>
                                  </p:childTnLst>
                                </p:cTn>
                              </p:par>
                              <p:par>
                                <p:cTn id="234" presetID="8" presetClass="emph" presetSubtype="0" fill="hold" grpId="4" nodeType="withEffect">
                                  <p:stCondLst>
                                    <p:cond delay="0"/>
                                  </p:stCondLst>
                                  <p:childTnLst>
                                    <p:animRot by="21600000">
                                      <p:cBhvr>
                                        <p:cTn id="235" dur="2000" fill="hold"/>
                                        <p:tgtEl>
                                          <p:spTgt spid="9"/>
                                        </p:tgtEl>
                                        <p:attrNameLst>
                                          <p:attrName>r</p:attrName>
                                        </p:attrNameLst>
                                      </p:cBhvr>
                                    </p:animRot>
                                  </p:childTnLst>
                                </p:cTn>
                              </p:par>
                              <p:par>
                                <p:cTn id="236" presetID="8" presetClass="emph" presetSubtype="0" fill="hold" grpId="4" nodeType="withEffect">
                                  <p:stCondLst>
                                    <p:cond delay="0"/>
                                  </p:stCondLst>
                                  <p:childTnLst>
                                    <p:animRot by="21600000">
                                      <p:cBhvr>
                                        <p:cTn id="237" dur="2000" fill="hold"/>
                                        <p:tgtEl>
                                          <p:spTgt spid="10"/>
                                        </p:tgtEl>
                                        <p:attrNameLst>
                                          <p:attrName>r</p:attrName>
                                        </p:attrNameLst>
                                      </p:cBhvr>
                                    </p:animRot>
                                  </p:childTnLst>
                                </p:cTn>
                              </p:par>
                              <p:par>
                                <p:cTn id="238" presetID="8" presetClass="emph" presetSubtype="0" fill="hold" grpId="4" nodeType="withEffect">
                                  <p:stCondLst>
                                    <p:cond delay="0"/>
                                  </p:stCondLst>
                                  <p:childTnLst>
                                    <p:animRot by="21600000">
                                      <p:cBhvr>
                                        <p:cTn id="239" dur="2000" fill="hold"/>
                                        <p:tgtEl>
                                          <p:spTgt spid="11"/>
                                        </p:tgtEl>
                                        <p:attrNameLst>
                                          <p:attrName>r</p:attrName>
                                        </p:attrNameLst>
                                      </p:cBhvr>
                                    </p:animRot>
                                  </p:childTnLst>
                                </p:cTn>
                              </p:par>
                              <p:par>
                                <p:cTn id="240" presetID="8" presetClass="emph" presetSubtype="0" fill="hold" grpId="4" nodeType="withEffect">
                                  <p:stCondLst>
                                    <p:cond delay="0"/>
                                  </p:stCondLst>
                                  <p:childTnLst>
                                    <p:animRot by="21600000">
                                      <p:cBhvr>
                                        <p:cTn id="241" dur="2000" fill="hold"/>
                                        <p:tgtEl>
                                          <p:spTgt spid="12"/>
                                        </p:tgtEl>
                                        <p:attrNameLst>
                                          <p:attrName>r</p:attrName>
                                        </p:attrNameLst>
                                      </p:cBhvr>
                                    </p:animRot>
                                  </p:childTnLst>
                                </p:cTn>
                              </p:par>
                              <p:par>
                                <p:cTn id="242" presetID="8" presetClass="emph" presetSubtype="0" fill="hold" grpId="4" nodeType="withEffect">
                                  <p:stCondLst>
                                    <p:cond delay="0"/>
                                  </p:stCondLst>
                                  <p:childTnLst>
                                    <p:animRot by="21600000">
                                      <p:cBhvr>
                                        <p:cTn id="243" dur="2000" fill="hold"/>
                                        <p:tgtEl>
                                          <p:spTgt spid="13"/>
                                        </p:tgtEl>
                                        <p:attrNameLst>
                                          <p:attrName>r</p:attrName>
                                        </p:attrNameLst>
                                      </p:cBhvr>
                                    </p:animRot>
                                  </p:childTnLst>
                                </p:cTn>
                              </p:par>
                              <p:par>
                                <p:cTn id="244" presetID="8" presetClass="emph" presetSubtype="0" fill="hold" grpId="4" nodeType="withEffect">
                                  <p:stCondLst>
                                    <p:cond delay="0"/>
                                  </p:stCondLst>
                                  <p:childTnLst>
                                    <p:animRot by="21600000">
                                      <p:cBhvr>
                                        <p:cTn id="245" dur="2000" fill="hold"/>
                                        <p:tgtEl>
                                          <p:spTgt spid="14"/>
                                        </p:tgtEl>
                                        <p:attrNameLst>
                                          <p:attrName>r</p:attrName>
                                        </p:attrNameLst>
                                      </p:cBhvr>
                                    </p:animRot>
                                  </p:childTnLst>
                                </p:cTn>
                              </p:par>
                              <p:par>
                                <p:cTn id="246" presetID="8" presetClass="emph" presetSubtype="0" fill="hold" grpId="4" nodeType="withEffect">
                                  <p:stCondLst>
                                    <p:cond delay="0"/>
                                  </p:stCondLst>
                                  <p:childTnLst>
                                    <p:animRot by="21600000">
                                      <p:cBhvr>
                                        <p:cTn id="247" dur="2000" fill="hold"/>
                                        <p:tgtEl>
                                          <p:spTgt spid="15"/>
                                        </p:tgtEl>
                                        <p:attrNameLst>
                                          <p:attrName>r</p:attrName>
                                        </p:attrNameLst>
                                      </p:cBhvr>
                                    </p:animRot>
                                  </p:childTnLst>
                                </p:cTn>
                              </p:par>
                              <p:par>
                                <p:cTn id="248" presetID="23" presetClass="entr" presetSubtype="288" fill="hold" nodeType="withEffect">
                                  <p:stCondLst>
                                    <p:cond delay="0"/>
                                  </p:stCondLst>
                                  <p:childTnLst>
                                    <p:set>
                                      <p:cBhvr>
                                        <p:cTn id="249" dur="1" fill="hold">
                                          <p:stCondLst>
                                            <p:cond delay="0"/>
                                          </p:stCondLst>
                                        </p:cTn>
                                        <p:tgtEl>
                                          <p:spTgt spid="2"/>
                                        </p:tgtEl>
                                        <p:attrNameLst>
                                          <p:attrName>style.visibility</p:attrName>
                                        </p:attrNameLst>
                                      </p:cBhvr>
                                      <p:to>
                                        <p:strVal val="visible"/>
                                      </p:to>
                                    </p:set>
                                    <p:anim calcmode="lin" valueType="num">
                                      <p:cBhvr>
                                        <p:cTn id="250" dur="2000" fill="hold"/>
                                        <p:tgtEl>
                                          <p:spTgt spid="2"/>
                                        </p:tgtEl>
                                        <p:attrNameLst>
                                          <p:attrName>ppt_w</p:attrName>
                                        </p:attrNameLst>
                                      </p:cBhvr>
                                      <p:tavLst>
                                        <p:tav tm="0">
                                          <p:val>
                                            <p:strVal val="4/3*#ppt_w"/>
                                          </p:val>
                                        </p:tav>
                                        <p:tav tm="100000">
                                          <p:val>
                                            <p:strVal val="#ppt_w"/>
                                          </p:val>
                                        </p:tav>
                                      </p:tavLst>
                                    </p:anim>
                                    <p:anim calcmode="lin" valueType="num">
                                      <p:cBhvr>
                                        <p:cTn id="251" dur="2000" fill="hold"/>
                                        <p:tgtEl>
                                          <p:spTgt spid="2"/>
                                        </p:tgtEl>
                                        <p:attrNameLst>
                                          <p:attrName>ppt_h</p:attrName>
                                        </p:attrNameLst>
                                      </p:cBhvr>
                                      <p:tavLst>
                                        <p:tav tm="0">
                                          <p:val>
                                            <p:strVal val="4/3*#ppt_h"/>
                                          </p:val>
                                        </p:tav>
                                        <p:tav tm="100000">
                                          <p:val>
                                            <p:strVal val="#ppt_h"/>
                                          </p:val>
                                        </p:tav>
                                      </p:tavLst>
                                    </p:anim>
                                  </p:childTnLst>
                                </p:cTn>
                              </p:par>
                              <p:par>
                                <p:cTn id="252" presetID="21" presetClass="entr" presetSubtype="2" fill="hold" nodeType="withEffect">
                                  <p:stCondLst>
                                    <p:cond delay="0"/>
                                  </p:stCondLst>
                                  <p:childTnLst>
                                    <p:set>
                                      <p:cBhvr>
                                        <p:cTn id="253" dur="1" fill="hold">
                                          <p:stCondLst>
                                            <p:cond delay="0"/>
                                          </p:stCondLst>
                                        </p:cTn>
                                        <p:tgtEl>
                                          <p:spTgt spid="2"/>
                                        </p:tgtEl>
                                        <p:attrNameLst>
                                          <p:attrName>style.visibility</p:attrName>
                                        </p:attrNameLst>
                                      </p:cBhvr>
                                      <p:to>
                                        <p:strVal val="visible"/>
                                      </p:to>
                                    </p:set>
                                    <p:animEffect transition="in" filter="wheel(2)">
                                      <p:cBhvr>
                                        <p:cTn id="254"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P spid="4" grpId="2" animBg="1"/>
      <p:bldP spid="4" grpId="3" animBg="1"/>
      <p:bldP spid="4" grpId="4" animBg="1"/>
      <p:bldP spid="5" grpId="0" animBg="1"/>
      <p:bldP spid="5" grpId="1" animBg="1"/>
      <p:bldP spid="5" grpId="2" animBg="1"/>
      <p:bldP spid="5" grpId="3" animBg="1"/>
      <p:bldP spid="5" grpId="4" animBg="1"/>
      <p:bldP spid="6" grpId="0" animBg="1"/>
      <p:bldP spid="6" grpId="1" animBg="1"/>
      <p:bldP spid="6" grpId="2" animBg="1"/>
      <p:bldP spid="6" grpId="3" animBg="1"/>
      <p:bldP spid="6" grpId="4" animBg="1"/>
      <p:bldP spid="7" grpId="0" animBg="1"/>
      <p:bldP spid="7" grpId="1" animBg="1"/>
      <p:bldP spid="7" grpId="2" animBg="1"/>
      <p:bldP spid="7" grpId="3" animBg="1"/>
      <p:bldP spid="7" grpId="4" animBg="1"/>
      <p:bldP spid="8" grpId="0" animBg="1"/>
      <p:bldP spid="8" grpId="1" animBg="1"/>
      <p:bldP spid="8" grpId="2" animBg="1"/>
      <p:bldP spid="8" grpId="3" animBg="1"/>
      <p:bldP spid="8" grpId="4" animBg="1"/>
      <p:bldP spid="9" grpId="0" animBg="1"/>
      <p:bldP spid="9" grpId="1" animBg="1"/>
      <p:bldP spid="9" grpId="2" animBg="1"/>
      <p:bldP spid="9" grpId="3" animBg="1"/>
      <p:bldP spid="9" grpId="4" animBg="1"/>
      <p:bldP spid="10" grpId="0" animBg="1"/>
      <p:bldP spid="10" grpId="1" animBg="1"/>
      <p:bldP spid="10" grpId="2" animBg="1"/>
      <p:bldP spid="10" grpId="3" animBg="1"/>
      <p:bldP spid="10" grpId="4" animBg="1"/>
      <p:bldP spid="11" grpId="0" animBg="1"/>
      <p:bldP spid="11" grpId="1" animBg="1"/>
      <p:bldP spid="11" grpId="2" animBg="1"/>
      <p:bldP spid="11" grpId="3" animBg="1"/>
      <p:bldP spid="11" grpId="4" animBg="1"/>
      <p:bldP spid="12" grpId="0" animBg="1"/>
      <p:bldP spid="12" grpId="1" animBg="1"/>
      <p:bldP spid="12" grpId="2" animBg="1"/>
      <p:bldP spid="12" grpId="3" animBg="1"/>
      <p:bldP spid="12" grpId="4" animBg="1"/>
      <p:bldP spid="13" grpId="0" animBg="1"/>
      <p:bldP spid="13" grpId="1" animBg="1"/>
      <p:bldP spid="13" grpId="2" animBg="1"/>
      <p:bldP spid="13" grpId="3" animBg="1"/>
      <p:bldP spid="13" grpId="4" animBg="1"/>
      <p:bldP spid="14" grpId="0" animBg="1"/>
      <p:bldP spid="14" grpId="1" animBg="1"/>
      <p:bldP spid="14" grpId="2" animBg="1"/>
      <p:bldP spid="14" grpId="3" animBg="1"/>
      <p:bldP spid="14" grpId="4" animBg="1"/>
      <p:bldP spid="15" grpId="0" animBg="1"/>
      <p:bldP spid="15" grpId="1" animBg="1"/>
      <p:bldP spid="15" grpId="2" animBg="1"/>
      <p:bldP spid="15" grpId="3" animBg="1"/>
      <p:bldP spid="15" grpId="4" animBg="1"/>
      <p:bldP spid="16" grpId="0" animBg="1"/>
    </p:bldLst>
  </p:timing>
</p:sld>
</file>

<file path=ppt/slides/slide33.xml><?xml version="1.0" encoding="utf-8"?>
<p:sld xmlns:a="http://schemas.openxmlformats.org/drawingml/2006/main" xmlns:r="http://schemas.openxmlformats.org/officeDocument/2006/relationships" xmlns:p="http://schemas.openxmlformats.org/presentationml/2006/main">
  <p:cSld>
    <p:bg>
      <p:bgPr>
        <a:gradFill>
          <a:gsLst>
            <a:gs pos="0">
              <a:srgbClr val="006C31"/>
            </a:gs>
            <a:gs pos="50000">
              <a:srgbClr val="FFCCCC">
                <a:shade val="67500"/>
                <a:satMod val="115000"/>
              </a:srgbClr>
            </a:gs>
            <a:gs pos="100000">
              <a:srgbClr val="FFCCCC">
                <a:shade val="100000"/>
                <a:satMod val="115000"/>
              </a:srgbClr>
            </a:gs>
          </a:gsLst>
          <a:lin ang="0" scaled="1"/>
        </a:gradFill>
        <a:effectLst/>
      </p:bgPr>
    </p:bg>
    <p:spTree>
      <p:nvGrpSpPr>
        <p:cNvPr id="1" name=""/>
        <p:cNvGrpSpPr/>
        <p:nvPr/>
      </p:nvGrpSpPr>
      <p:grpSpPr>
        <a:xfrm>
          <a:off x="0" y="0"/>
          <a:ext cx="0" cy="0"/>
          <a:chOff x="0" y="0"/>
          <a:chExt cx="0" cy="0"/>
        </a:xfrm>
      </p:grpSpPr>
      <p:pic>
        <p:nvPicPr>
          <p:cNvPr id="2" name="1 Imagen" descr="descarga (7).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4" name="3 Rectángulo"/>
          <p:cNvSpPr/>
          <p:nvPr/>
        </p:nvSpPr>
        <p:spPr>
          <a:xfrm rot="18875311">
            <a:off x="3351987" y="446767"/>
            <a:ext cx="1359050" cy="249456"/>
          </a:xfrm>
          <a:prstGeom prst="rect">
            <a:avLst/>
          </a:prstGeom>
          <a:blipFill>
            <a:blip r:embed="rId3">
              <a:duotone>
                <a:schemeClr val="accent2">
                  <a:shade val="45000"/>
                  <a:satMod val="135000"/>
                </a:schemeClr>
                <a:prstClr val="white"/>
              </a:duotone>
              <a:lum contrast="20000"/>
            </a:blip>
            <a:stretch>
              <a:fillRect/>
            </a:stretch>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Rectángulo"/>
          <p:cNvSpPr/>
          <p:nvPr/>
        </p:nvSpPr>
        <p:spPr>
          <a:xfrm rot="13939732">
            <a:off x="4426149" y="449322"/>
            <a:ext cx="1238504" cy="239935"/>
          </a:xfrm>
          <a:prstGeom prst="rect">
            <a:avLst/>
          </a:prstGeom>
          <a:blipFill>
            <a:blip r:embed="rId3">
              <a:lum contrast="20000"/>
            </a:blip>
            <a:stretch>
              <a:fillRect/>
            </a:stretch>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rot="18875311">
            <a:off x="3351986" y="1012436"/>
            <a:ext cx="1359050" cy="249456"/>
          </a:xfrm>
          <a:prstGeom prst="rect">
            <a:avLst/>
          </a:prstGeom>
          <a:blipFill>
            <a:blip r:embed="rId3">
              <a:duotone>
                <a:schemeClr val="accent2">
                  <a:shade val="45000"/>
                  <a:satMod val="135000"/>
                </a:schemeClr>
                <a:prstClr val="white"/>
              </a:duotone>
              <a:lum contrast="20000"/>
            </a:blip>
            <a:stretch>
              <a:fillRect/>
            </a:stretch>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Rectángulo"/>
          <p:cNvSpPr/>
          <p:nvPr/>
        </p:nvSpPr>
        <p:spPr>
          <a:xfrm rot="13939732">
            <a:off x="4426148" y="1014991"/>
            <a:ext cx="1238504" cy="239935"/>
          </a:xfrm>
          <a:prstGeom prst="rect">
            <a:avLst/>
          </a:prstGeom>
          <a:blipFill>
            <a:blip r:embed="rId3">
              <a:lum contrast="20000"/>
            </a:blip>
            <a:stretch>
              <a:fillRect/>
            </a:stretch>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Rectángulo"/>
          <p:cNvSpPr/>
          <p:nvPr/>
        </p:nvSpPr>
        <p:spPr>
          <a:xfrm rot="18875311">
            <a:off x="3351988" y="1589775"/>
            <a:ext cx="1359050" cy="249456"/>
          </a:xfrm>
          <a:prstGeom prst="rect">
            <a:avLst/>
          </a:prstGeom>
          <a:blipFill>
            <a:blip r:embed="rId3">
              <a:duotone>
                <a:schemeClr val="accent2">
                  <a:shade val="45000"/>
                  <a:satMod val="135000"/>
                </a:schemeClr>
                <a:prstClr val="white"/>
              </a:duotone>
              <a:lum contrast="20000"/>
            </a:blip>
            <a:stretch>
              <a:fillRect/>
            </a:stretch>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Rectángulo"/>
          <p:cNvSpPr/>
          <p:nvPr/>
        </p:nvSpPr>
        <p:spPr>
          <a:xfrm rot="13939732">
            <a:off x="4426150" y="1592330"/>
            <a:ext cx="1238504" cy="239935"/>
          </a:xfrm>
          <a:prstGeom prst="rect">
            <a:avLst/>
          </a:prstGeom>
          <a:blipFill>
            <a:blip r:embed="rId3">
              <a:lum contrast="20000"/>
            </a:blip>
            <a:stretch>
              <a:fillRect/>
            </a:stretch>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Rectángulo"/>
          <p:cNvSpPr/>
          <p:nvPr/>
        </p:nvSpPr>
        <p:spPr>
          <a:xfrm rot="18875311">
            <a:off x="3351987" y="2155444"/>
            <a:ext cx="1359050" cy="249456"/>
          </a:xfrm>
          <a:prstGeom prst="rect">
            <a:avLst/>
          </a:prstGeom>
          <a:blipFill>
            <a:blip r:embed="rId3">
              <a:duotone>
                <a:schemeClr val="accent2">
                  <a:shade val="45000"/>
                  <a:satMod val="135000"/>
                </a:schemeClr>
                <a:prstClr val="white"/>
              </a:duotone>
              <a:lum contrast="20000"/>
            </a:blip>
            <a:stretch>
              <a:fillRect/>
            </a:stretch>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Rectángulo"/>
          <p:cNvSpPr/>
          <p:nvPr/>
        </p:nvSpPr>
        <p:spPr>
          <a:xfrm rot="13939732">
            <a:off x="4426149" y="2157999"/>
            <a:ext cx="1238504" cy="239935"/>
          </a:xfrm>
          <a:prstGeom prst="rect">
            <a:avLst/>
          </a:prstGeom>
          <a:blipFill>
            <a:blip r:embed="rId3">
              <a:lum contrast="20000"/>
            </a:blip>
            <a:stretch>
              <a:fillRect/>
            </a:stretch>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Rectángulo"/>
          <p:cNvSpPr/>
          <p:nvPr/>
        </p:nvSpPr>
        <p:spPr>
          <a:xfrm rot="18875311">
            <a:off x="3351986" y="2738600"/>
            <a:ext cx="1359050" cy="249456"/>
          </a:xfrm>
          <a:prstGeom prst="rect">
            <a:avLst/>
          </a:prstGeom>
          <a:blipFill>
            <a:blip r:embed="rId3">
              <a:duotone>
                <a:schemeClr val="accent2">
                  <a:shade val="45000"/>
                  <a:satMod val="135000"/>
                </a:schemeClr>
                <a:prstClr val="white"/>
              </a:duotone>
              <a:lum contrast="20000"/>
            </a:blip>
            <a:stretch>
              <a:fillRect/>
            </a:stretch>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Rectángulo"/>
          <p:cNvSpPr/>
          <p:nvPr/>
        </p:nvSpPr>
        <p:spPr>
          <a:xfrm rot="13939732">
            <a:off x="4426148" y="2741155"/>
            <a:ext cx="1238504" cy="239935"/>
          </a:xfrm>
          <a:prstGeom prst="rect">
            <a:avLst/>
          </a:prstGeom>
          <a:blipFill>
            <a:blip r:embed="rId3">
              <a:lum contrast="20000"/>
            </a:blip>
            <a:stretch>
              <a:fillRect/>
            </a:stretch>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Rectángulo"/>
          <p:cNvSpPr/>
          <p:nvPr/>
        </p:nvSpPr>
        <p:spPr>
          <a:xfrm rot="18875311">
            <a:off x="3351985" y="3304269"/>
            <a:ext cx="1359050" cy="249456"/>
          </a:xfrm>
          <a:prstGeom prst="rect">
            <a:avLst/>
          </a:prstGeom>
          <a:blipFill>
            <a:blip r:embed="rId3">
              <a:duotone>
                <a:schemeClr val="accent2">
                  <a:shade val="45000"/>
                  <a:satMod val="135000"/>
                </a:schemeClr>
                <a:prstClr val="white"/>
              </a:duotone>
              <a:lum contrast="20000"/>
            </a:blip>
            <a:stretch>
              <a:fillRect/>
            </a:stretch>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Rectángulo"/>
          <p:cNvSpPr/>
          <p:nvPr/>
        </p:nvSpPr>
        <p:spPr>
          <a:xfrm rot="13939732">
            <a:off x="4426147" y="3306824"/>
            <a:ext cx="1238504" cy="239935"/>
          </a:xfrm>
          <a:prstGeom prst="rect">
            <a:avLst/>
          </a:prstGeom>
          <a:blipFill>
            <a:blip r:embed="rId3">
              <a:lum contrast="20000"/>
            </a:blip>
            <a:stretch>
              <a:fillRect/>
            </a:stretch>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Rectángulo"/>
          <p:cNvSpPr/>
          <p:nvPr/>
        </p:nvSpPr>
        <p:spPr>
          <a:xfrm rot="18875311">
            <a:off x="3351987" y="3881608"/>
            <a:ext cx="1359050" cy="249456"/>
          </a:xfrm>
          <a:prstGeom prst="rect">
            <a:avLst/>
          </a:prstGeom>
          <a:blipFill>
            <a:blip r:embed="rId3">
              <a:duotone>
                <a:schemeClr val="accent2">
                  <a:shade val="45000"/>
                  <a:satMod val="135000"/>
                </a:schemeClr>
                <a:prstClr val="white"/>
              </a:duotone>
              <a:lum contrast="20000"/>
            </a:blip>
            <a:stretch>
              <a:fillRect/>
            </a:stretch>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Rectángulo"/>
          <p:cNvSpPr/>
          <p:nvPr/>
        </p:nvSpPr>
        <p:spPr>
          <a:xfrm rot="13939732">
            <a:off x="4426149" y="3884163"/>
            <a:ext cx="1238504" cy="239935"/>
          </a:xfrm>
          <a:prstGeom prst="rect">
            <a:avLst/>
          </a:prstGeom>
          <a:blipFill>
            <a:blip r:embed="rId3">
              <a:lum contrast="20000"/>
            </a:blip>
            <a:stretch>
              <a:fillRect/>
            </a:stretch>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Rectángulo"/>
          <p:cNvSpPr/>
          <p:nvPr/>
        </p:nvSpPr>
        <p:spPr>
          <a:xfrm rot="18875311">
            <a:off x="3351986" y="4447277"/>
            <a:ext cx="1359050" cy="249456"/>
          </a:xfrm>
          <a:prstGeom prst="rect">
            <a:avLst/>
          </a:prstGeom>
          <a:blipFill>
            <a:blip r:embed="rId3">
              <a:duotone>
                <a:schemeClr val="accent2">
                  <a:shade val="45000"/>
                  <a:satMod val="135000"/>
                </a:schemeClr>
                <a:prstClr val="white"/>
              </a:duotone>
              <a:lum contrast="20000"/>
            </a:blip>
            <a:stretch>
              <a:fillRect/>
            </a:stretch>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Rectángulo"/>
          <p:cNvSpPr/>
          <p:nvPr/>
        </p:nvSpPr>
        <p:spPr>
          <a:xfrm rot="13939732">
            <a:off x="4426148" y="4449832"/>
            <a:ext cx="1238504" cy="239935"/>
          </a:xfrm>
          <a:prstGeom prst="rect">
            <a:avLst/>
          </a:prstGeom>
          <a:blipFill>
            <a:blip r:embed="rId3">
              <a:lum contrast="20000"/>
            </a:blip>
            <a:stretch>
              <a:fillRect/>
            </a:stretch>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Rectángulo"/>
          <p:cNvSpPr/>
          <p:nvPr/>
        </p:nvSpPr>
        <p:spPr>
          <a:xfrm rot="18875311">
            <a:off x="5387030" y="446767"/>
            <a:ext cx="1359050" cy="249456"/>
          </a:xfrm>
          <a:prstGeom prst="rect">
            <a:avLst/>
          </a:prstGeom>
          <a:blipFill>
            <a:blip r:embed="rId3">
              <a:duotone>
                <a:schemeClr val="accent2">
                  <a:shade val="45000"/>
                  <a:satMod val="135000"/>
                </a:schemeClr>
                <a:prstClr val="white"/>
              </a:duotone>
              <a:lum contrast="20000"/>
            </a:blip>
            <a:stretch>
              <a:fillRect/>
            </a:stretch>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Rectángulo"/>
          <p:cNvSpPr/>
          <p:nvPr/>
        </p:nvSpPr>
        <p:spPr>
          <a:xfrm rot="18875311">
            <a:off x="5387029" y="1012436"/>
            <a:ext cx="1359050" cy="249456"/>
          </a:xfrm>
          <a:prstGeom prst="rect">
            <a:avLst/>
          </a:prstGeom>
          <a:blipFill>
            <a:blip r:embed="rId3">
              <a:duotone>
                <a:schemeClr val="accent2">
                  <a:shade val="45000"/>
                  <a:satMod val="135000"/>
                </a:schemeClr>
                <a:prstClr val="white"/>
              </a:duotone>
              <a:lum contrast="20000"/>
            </a:blip>
            <a:stretch>
              <a:fillRect/>
            </a:stretch>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Rectángulo"/>
          <p:cNvSpPr/>
          <p:nvPr/>
        </p:nvSpPr>
        <p:spPr>
          <a:xfrm rot="18875311">
            <a:off x="5387031" y="1589775"/>
            <a:ext cx="1359050" cy="249456"/>
          </a:xfrm>
          <a:prstGeom prst="rect">
            <a:avLst/>
          </a:prstGeom>
          <a:blipFill>
            <a:blip r:embed="rId3">
              <a:duotone>
                <a:schemeClr val="accent2">
                  <a:shade val="45000"/>
                  <a:satMod val="135000"/>
                </a:schemeClr>
                <a:prstClr val="white"/>
              </a:duotone>
              <a:lum contrast="20000"/>
            </a:blip>
            <a:stretch>
              <a:fillRect/>
            </a:stretch>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 name="22 Rectángulo"/>
          <p:cNvSpPr/>
          <p:nvPr/>
        </p:nvSpPr>
        <p:spPr>
          <a:xfrm rot="18875311">
            <a:off x="5387030" y="2155444"/>
            <a:ext cx="1359050" cy="249456"/>
          </a:xfrm>
          <a:prstGeom prst="rect">
            <a:avLst/>
          </a:prstGeom>
          <a:blipFill>
            <a:blip r:embed="rId3">
              <a:duotone>
                <a:schemeClr val="accent2">
                  <a:shade val="45000"/>
                  <a:satMod val="135000"/>
                </a:schemeClr>
                <a:prstClr val="white"/>
              </a:duotone>
              <a:lum contrast="20000"/>
            </a:blip>
            <a:stretch>
              <a:fillRect/>
            </a:stretch>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 name="23 Rectángulo"/>
          <p:cNvSpPr/>
          <p:nvPr/>
        </p:nvSpPr>
        <p:spPr>
          <a:xfrm rot="18875311">
            <a:off x="5387029" y="2738600"/>
            <a:ext cx="1359050" cy="249456"/>
          </a:xfrm>
          <a:prstGeom prst="rect">
            <a:avLst/>
          </a:prstGeom>
          <a:blipFill>
            <a:blip r:embed="rId3">
              <a:duotone>
                <a:schemeClr val="accent2">
                  <a:shade val="45000"/>
                  <a:satMod val="135000"/>
                </a:schemeClr>
                <a:prstClr val="white"/>
              </a:duotone>
              <a:lum contrast="20000"/>
            </a:blip>
            <a:stretch>
              <a:fillRect/>
            </a:stretch>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5" name="24 Rectángulo"/>
          <p:cNvSpPr/>
          <p:nvPr/>
        </p:nvSpPr>
        <p:spPr>
          <a:xfrm rot="18875311">
            <a:off x="5387028" y="3304269"/>
            <a:ext cx="1359050" cy="249456"/>
          </a:xfrm>
          <a:prstGeom prst="rect">
            <a:avLst/>
          </a:prstGeom>
          <a:blipFill>
            <a:blip r:embed="rId3">
              <a:duotone>
                <a:schemeClr val="accent2">
                  <a:shade val="45000"/>
                  <a:satMod val="135000"/>
                </a:schemeClr>
                <a:prstClr val="white"/>
              </a:duotone>
              <a:lum contrast="20000"/>
            </a:blip>
            <a:stretch>
              <a:fillRect/>
            </a:stretch>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6" name="25 Rectángulo"/>
          <p:cNvSpPr/>
          <p:nvPr/>
        </p:nvSpPr>
        <p:spPr>
          <a:xfrm rot="18875311">
            <a:off x="5387030" y="3881608"/>
            <a:ext cx="1359050" cy="249456"/>
          </a:xfrm>
          <a:prstGeom prst="rect">
            <a:avLst/>
          </a:prstGeom>
          <a:blipFill>
            <a:blip r:embed="rId3">
              <a:duotone>
                <a:schemeClr val="accent2">
                  <a:shade val="45000"/>
                  <a:satMod val="135000"/>
                </a:schemeClr>
                <a:prstClr val="white"/>
              </a:duotone>
              <a:lum contrast="20000"/>
            </a:blip>
            <a:stretch>
              <a:fillRect/>
            </a:stretch>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7" name="26 Rectángulo"/>
          <p:cNvSpPr/>
          <p:nvPr/>
        </p:nvSpPr>
        <p:spPr>
          <a:xfrm rot="18875311">
            <a:off x="5387029" y="4447277"/>
            <a:ext cx="1359050" cy="249456"/>
          </a:xfrm>
          <a:prstGeom prst="rect">
            <a:avLst/>
          </a:prstGeom>
          <a:blipFill>
            <a:blip r:embed="rId3">
              <a:duotone>
                <a:schemeClr val="accent2">
                  <a:shade val="45000"/>
                  <a:satMod val="135000"/>
                </a:schemeClr>
                <a:prstClr val="white"/>
              </a:duotone>
              <a:lum contrast="20000"/>
            </a:blip>
            <a:stretch>
              <a:fillRect/>
            </a:stretch>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8" name="27 Rectángulo"/>
          <p:cNvSpPr/>
          <p:nvPr/>
        </p:nvSpPr>
        <p:spPr>
          <a:xfrm rot="13939732">
            <a:off x="2425886" y="459549"/>
            <a:ext cx="1238504" cy="239935"/>
          </a:xfrm>
          <a:prstGeom prst="rect">
            <a:avLst/>
          </a:prstGeom>
          <a:blipFill>
            <a:blip r:embed="rId3">
              <a:lum contrast="20000"/>
            </a:blip>
            <a:stretch>
              <a:fillRect/>
            </a:stretch>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9" name="28 Rectángulo"/>
          <p:cNvSpPr/>
          <p:nvPr/>
        </p:nvSpPr>
        <p:spPr>
          <a:xfrm rot="13939732">
            <a:off x="2425885" y="1025218"/>
            <a:ext cx="1238504" cy="239935"/>
          </a:xfrm>
          <a:prstGeom prst="rect">
            <a:avLst/>
          </a:prstGeom>
          <a:blipFill>
            <a:blip r:embed="rId3">
              <a:lum contrast="20000"/>
            </a:blip>
            <a:stretch>
              <a:fillRect/>
            </a:stretch>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0" name="29 Rectángulo"/>
          <p:cNvSpPr/>
          <p:nvPr/>
        </p:nvSpPr>
        <p:spPr>
          <a:xfrm rot="13939732">
            <a:off x="2425887" y="1602557"/>
            <a:ext cx="1238504" cy="239935"/>
          </a:xfrm>
          <a:prstGeom prst="rect">
            <a:avLst/>
          </a:prstGeom>
          <a:blipFill>
            <a:blip r:embed="rId3">
              <a:lum contrast="20000"/>
            </a:blip>
            <a:stretch>
              <a:fillRect/>
            </a:stretch>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1" name="30 Rectángulo"/>
          <p:cNvSpPr/>
          <p:nvPr/>
        </p:nvSpPr>
        <p:spPr>
          <a:xfrm rot="13939732">
            <a:off x="2425886" y="2168226"/>
            <a:ext cx="1238504" cy="239935"/>
          </a:xfrm>
          <a:prstGeom prst="rect">
            <a:avLst/>
          </a:prstGeom>
          <a:blipFill>
            <a:blip r:embed="rId3">
              <a:lum contrast="20000"/>
            </a:blip>
            <a:stretch>
              <a:fillRect/>
            </a:stretch>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2" name="31 Rectángulo"/>
          <p:cNvSpPr/>
          <p:nvPr/>
        </p:nvSpPr>
        <p:spPr>
          <a:xfrm rot="13939732">
            <a:off x="2425885" y="2751382"/>
            <a:ext cx="1238504" cy="239935"/>
          </a:xfrm>
          <a:prstGeom prst="rect">
            <a:avLst/>
          </a:prstGeom>
          <a:blipFill>
            <a:blip r:embed="rId3">
              <a:lum contrast="20000"/>
            </a:blip>
            <a:stretch>
              <a:fillRect/>
            </a:stretch>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3" name="32 Rectángulo"/>
          <p:cNvSpPr/>
          <p:nvPr/>
        </p:nvSpPr>
        <p:spPr>
          <a:xfrm rot="13939732">
            <a:off x="2425884" y="3317051"/>
            <a:ext cx="1238504" cy="239935"/>
          </a:xfrm>
          <a:prstGeom prst="rect">
            <a:avLst/>
          </a:prstGeom>
          <a:blipFill>
            <a:blip r:embed="rId3">
              <a:lum contrast="20000"/>
            </a:blip>
            <a:stretch>
              <a:fillRect/>
            </a:stretch>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4" name="33 Rectángulo"/>
          <p:cNvSpPr/>
          <p:nvPr/>
        </p:nvSpPr>
        <p:spPr>
          <a:xfrm rot="13939732">
            <a:off x="2425886" y="3894390"/>
            <a:ext cx="1238504" cy="239935"/>
          </a:xfrm>
          <a:prstGeom prst="rect">
            <a:avLst/>
          </a:prstGeom>
          <a:blipFill>
            <a:blip r:embed="rId3">
              <a:lum contrast="20000"/>
            </a:blip>
            <a:stretch>
              <a:fillRect/>
            </a:stretch>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5" name="34 Rectángulo"/>
          <p:cNvSpPr/>
          <p:nvPr/>
        </p:nvSpPr>
        <p:spPr>
          <a:xfrm rot="13939732">
            <a:off x="2425885" y="4460059"/>
            <a:ext cx="1238504" cy="239935"/>
          </a:xfrm>
          <a:prstGeom prst="rect">
            <a:avLst/>
          </a:prstGeom>
          <a:blipFill>
            <a:blip r:embed="rId3">
              <a:lum contrast="20000"/>
            </a:blip>
            <a:stretch>
              <a:fillRect/>
            </a:stretch>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6" name="35 Rectángulo"/>
          <p:cNvSpPr/>
          <p:nvPr/>
        </p:nvSpPr>
        <p:spPr>
          <a:xfrm rot="18875311">
            <a:off x="1315064" y="446766"/>
            <a:ext cx="1359050" cy="249456"/>
          </a:xfrm>
          <a:prstGeom prst="rect">
            <a:avLst/>
          </a:prstGeom>
          <a:blipFill>
            <a:blip r:embed="rId3">
              <a:duotone>
                <a:schemeClr val="accent2">
                  <a:shade val="45000"/>
                  <a:satMod val="135000"/>
                </a:schemeClr>
                <a:prstClr val="white"/>
              </a:duotone>
              <a:lum contrast="20000"/>
            </a:blip>
            <a:stretch>
              <a:fillRect/>
            </a:stretch>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7" name="36 Rectángulo"/>
          <p:cNvSpPr/>
          <p:nvPr/>
        </p:nvSpPr>
        <p:spPr>
          <a:xfrm rot="18875311">
            <a:off x="1315063" y="1012435"/>
            <a:ext cx="1359050" cy="249456"/>
          </a:xfrm>
          <a:prstGeom prst="rect">
            <a:avLst/>
          </a:prstGeom>
          <a:blipFill>
            <a:blip r:embed="rId3">
              <a:duotone>
                <a:schemeClr val="accent2">
                  <a:shade val="45000"/>
                  <a:satMod val="135000"/>
                </a:schemeClr>
                <a:prstClr val="white"/>
              </a:duotone>
              <a:lum contrast="20000"/>
            </a:blip>
            <a:stretch>
              <a:fillRect/>
            </a:stretch>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8" name="37 Rectángulo"/>
          <p:cNvSpPr/>
          <p:nvPr/>
        </p:nvSpPr>
        <p:spPr>
          <a:xfrm rot="18875311">
            <a:off x="1315065" y="1589774"/>
            <a:ext cx="1359050" cy="249456"/>
          </a:xfrm>
          <a:prstGeom prst="rect">
            <a:avLst/>
          </a:prstGeom>
          <a:blipFill>
            <a:blip r:embed="rId3">
              <a:duotone>
                <a:schemeClr val="accent2">
                  <a:shade val="45000"/>
                  <a:satMod val="135000"/>
                </a:schemeClr>
                <a:prstClr val="white"/>
              </a:duotone>
              <a:lum contrast="20000"/>
            </a:blip>
            <a:stretch>
              <a:fillRect/>
            </a:stretch>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9" name="38 Rectángulo"/>
          <p:cNvSpPr/>
          <p:nvPr/>
        </p:nvSpPr>
        <p:spPr>
          <a:xfrm rot="18875311">
            <a:off x="1315064" y="2155443"/>
            <a:ext cx="1359050" cy="249456"/>
          </a:xfrm>
          <a:prstGeom prst="rect">
            <a:avLst/>
          </a:prstGeom>
          <a:blipFill>
            <a:blip r:embed="rId3">
              <a:duotone>
                <a:schemeClr val="accent2">
                  <a:shade val="45000"/>
                  <a:satMod val="135000"/>
                </a:schemeClr>
                <a:prstClr val="white"/>
              </a:duotone>
              <a:lum contrast="20000"/>
            </a:blip>
            <a:stretch>
              <a:fillRect/>
            </a:stretch>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0" name="39 Rectángulo"/>
          <p:cNvSpPr/>
          <p:nvPr/>
        </p:nvSpPr>
        <p:spPr>
          <a:xfrm rot="18875311">
            <a:off x="1315063" y="2738599"/>
            <a:ext cx="1359050" cy="249456"/>
          </a:xfrm>
          <a:prstGeom prst="rect">
            <a:avLst/>
          </a:prstGeom>
          <a:blipFill>
            <a:blip r:embed="rId3">
              <a:duotone>
                <a:schemeClr val="accent2">
                  <a:shade val="45000"/>
                  <a:satMod val="135000"/>
                </a:schemeClr>
                <a:prstClr val="white"/>
              </a:duotone>
              <a:lum contrast="20000"/>
            </a:blip>
            <a:stretch>
              <a:fillRect/>
            </a:stretch>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1" name="40 Rectángulo"/>
          <p:cNvSpPr/>
          <p:nvPr/>
        </p:nvSpPr>
        <p:spPr>
          <a:xfrm rot="18875311">
            <a:off x="1315062" y="3304268"/>
            <a:ext cx="1359050" cy="249456"/>
          </a:xfrm>
          <a:prstGeom prst="rect">
            <a:avLst/>
          </a:prstGeom>
          <a:blipFill>
            <a:blip r:embed="rId3">
              <a:duotone>
                <a:schemeClr val="accent2">
                  <a:shade val="45000"/>
                  <a:satMod val="135000"/>
                </a:schemeClr>
                <a:prstClr val="white"/>
              </a:duotone>
              <a:lum contrast="20000"/>
            </a:blip>
            <a:stretch>
              <a:fillRect/>
            </a:stretch>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2" name="41 Rectángulo"/>
          <p:cNvSpPr/>
          <p:nvPr/>
        </p:nvSpPr>
        <p:spPr>
          <a:xfrm rot="18875311">
            <a:off x="1315064" y="3881607"/>
            <a:ext cx="1359050" cy="249456"/>
          </a:xfrm>
          <a:prstGeom prst="rect">
            <a:avLst/>
          </a:prstGeom>
          <a:blipFill>
            <a:blip r:embed="rId3">
              <a:duotone>
                <a:schemeClr val="accent2">
                  <a:shade val="45000"/>
                  <a:satMod val="135000"/>
                </a:schemeClr>
                <a:prstClr val="white"/>
              </a:duotone>
              <a:lum contrast="20000"/>
            </a:blip>
            <a:stretch>
              <a:fillRect/>
            </a:stretch>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3" name="42 Rectángulo"/>
          <p:cNvSpPr/>
          <p:nvPr/>
        </p:nvSpPr>
        <p:spPr>
          <a:xfrm rot="18875311">
            <a:off x="1315063" y="4447276"/>
            <a:ext cx="1359050" cy="249456"/>
          </a:xfrm>
          <a:prstGeom prst="rect">
            <a:avLst/>
          </a:prstGeom>
          <a:blipFill>
            <a:blip r:embed="rId3">
              <a:duotone>
                <a:schemeClr val="accent2">
                  <a:shade val="45000"/>
                  <a:satMod val="135000"/>
                </a:schemeClr>
                <a:prstClr val="white"/>
              </a:duotone>
              <a:lum contrast="20000"/>
            </a:blip>
            <a:stretch>
              <a:fillRect/>
            </a:stretch>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4" name="43 Rectángulo"/>
          <p:cNvSpPr/>
          <p:nvPr/>
        </p:nvSpPr>
        <p:spPr>
          <a:xfrm rot="13939732">
            <a:off x="6497851" y="443506"/>
            <a:ext cx="1238504" cy="239935"/>
          </a:xfrm>
          <a:prstGeom prst="rect">
            <a:avLst/>
          </a:prstGeom>
          <a:blipFill>
            <a:blip r:embed="rId3">
              <a:lum contrast="20000"/>
            </a:blip>
            <a:stretch>
              <a:fillRect/>
            </a:stretch>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5" name="44 Rectángulo"/>
          <p:cNvSpPr/>
          <p:nvPr/>
        </p:nvSpPr>
        <p:spPr>
          <a:xfrm rot="13939732">
            <a:off x="6497850" y="1009175"/>
            <a:ext cx="1238504" cy="239935"/>
          </a:xfrm>
          <a:prstGeom prst="rect">
            <a:avLst/>
          </a:prstGeom>
          <a:blipFill>
            <a:blip r:embed="rId3">
              <a:lum contrast="20000"/>
            </a:blip>
            <a:stretch>
              <a:fillRect/>
            </a:stretch>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6" name="45 Rectángulo"/>
          <p:cNvSpPr/>
          <p:nvPr/>
        </p:nvSpPr>
        <p:spPr>
          <a:xfrm rot="13939732">
            <a:off x="6497852" y="1586514"/>
            <a:ext cx="1238504" cy="239935"/>
          </a:xfrm>
          <a:prstGeom prst="rect">
            <a:avLst/>
          </a:prstGeom>
          <a:blipFill>
            <a:blip r:embed="rId3">
              <a:lum contrast="20000"/>
            </a:blip>
            <a:stretch>
              <a:fillRect/>
            </a:stretch>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7" name="46 Rectángulo"/>
          <p:cNvSpPr/>
          <p:nvPr/>
        </p:nvSpPr>
        <p:spPr>
          <a:xfrm rot="13939732">
            <a:off x="6497851" y="2152183"/>
            <a:ext cx="1238504" cy="239935"/>
          </a:xfrm>
          <a:prstGeom prst="rect">
            <a:avLst/>
          </a:prstGeom>
          <a:blipFill>
            <a:blip r:embed="rId3">
              <a:lum contrast="20000"/>
            </a:blip>
            <a:stretch>
              <a:fillRect/>
            </a:stretch>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8" name="47 Rectángulo"/>
          <p:cNvSpPr/>
          <p:nvPr/>
        </p:nvSpPr>
        <p:spPr>
          <a:xfrm rot="13939732">
            <a:off x="6497850" y="2735339"/>
            <a:ext cx="1238504" cy="239935"/>
          </a:xfrm>
          <a:prstGeom prst="rect">
            <a:avLst/>
          </a:prstGeom>
          <a:blipFill>
            <a:blip r:embed="rId3">
              <a:lum contrast="20000"/>
            </a:blip>
            <a:stretch>
              <a:fillRect/>
            </a:stretch>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9" name="48 Rectángulo"/>
          <p:cNvSpPr/>
          <p:nvPr/>
        </p:nvSpPr>
        <p:spPr>
          <a:xfrm rot="13939732">
            <a:off x="6497849" y="3301008"/>
            <a:ext cx="1238504" cy="239935"/>
          </a:xfrm>
          <a:prstGeom prst="rect">
            <a:avLst/>
          </a:prstGeom>
          <a:blipFill>
            <a:blip r:embed="rId3">
              <a:lum contrast="20000"/>
            </a:blip>
            <a:stretch>
              <a:fillRect/>
            </a:stretch>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0" name="49 Rectángulo"/>
          <p:cNvSpPr/>
          <p:nvPr/>
        </p:nvSpPr>
        <p:spPr>
          <a:xfrm rot="13939732">
            <a:off x="6497851" y="3878347"/>
            <a:ext cx="1238504" cy="239935"/>
          </a:xfrm>
          <a:prstGeom prst="rect">
            <a:avLst/>
          </a:prstGeom>
          <a:blipFill>
            <a:blip r:embed="rId3">
              <a:lum contrast="20000"/>
            </a:blip>
            <a:stretch>
              <a:fillRect/>
            </a:stretch>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1" name="50 Rectángulo"/>
          <p:cNvSpPr/>
          <p:nvPr/>
        </p:nvSpPr>
        <p:spPr>
          <a:xfrm rot="13939732">
            <a:off x="6497850" y="4444016"/>
            <a:ext cx="1238504" cy="239935"/>
          </a:xfrm>
          <a:prstGeom prst="rect">
            <a:avLst/>
          </a:prstGeom>
          <a:blipFill>
            <a:blip r:embed="rId3">
              <a:lum contrast="20000"/>
            </a:blip>
            <a:stretch>
              <a:fillRect/>
            </a:stretch>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2" name="51 Rectángulo"/>
          <p:cNvSpPr/>
          <p:nvPr/>
        </p:nvSpPr>
        <p:spPr>
          <a:xfrm rot="13939732">
            <a:off x="354183" y="459550"/>
            <a:ext cx="1238504" cy="239935"/>
          </a:xfrm>
          <a:prstGeom prst="rect">
            <a:avLst/>
          </a:prstGeom>
          <a:blipFill>
            <a:blip r:embed="rId3">
              <a:lum contrast="20000"/>
            </a:blip>
            <a:stretch>
              <a:fillRect/>
            </a:stretch>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3" name="52 Rectángulo"/>
          <p:cNvSpPr/>
          <p:nvPr/>
        </p:nvSpPr>
        <p:spPr>
          <a:xfrm rot="13939732">
            <a:off x="354182" y="1025219"/>
            <a:ext cx="1238504" cy="239935"/>
          </a:xfrm>
          <a:prstGeom prst="rect">
            <a:avLst/>
          </a:prstGeom>
          <a:blipFill>
            <a:blip r:embed="rId3">
              <a:lum contrast="20000"/>
            </a:blip>
            <a:stretch>
              <a:fillRect/>
            </a:stretch>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4" name="53 Rectángulo"/>
          <p:cNvSpPr/>
          <p:nvPr/>
        </p:nvSpPr>
        <p:spPr>
          <a:xfrm rot="13939732">
            <a:off x="354184" y="1602558"/>
            <a:ext cx="1238504" cy="239935"/>
          </a:xfrm>
          <a:prstGeom prst="rect">
            <a:avLst/>
          </a:prstGeom>
          <a:blipFill>
            <a:blip r:embed="rId3">
              <a:lum contrast="20000"/>
            </a:blip>
            <a:stretch>
              <a:fillRect/>
            </a:stretch>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5" name="54 Rectángulo"/>
          <p:cNvSpPr/>
          <p:nvPr/>
        </p:nvSpPr>
        <p:spPr>
          <a:xfrm rot="13939732">
            <a:off x="354183" y="2168227"/>
            <a:ext cx="1238504" cy="239935"/>
          </a:xfrm>
          <a:prstGeom prst="rect">
            <a:avLst/>
          </a:prstGeom>
          <a:blipFill>
            <a:blip r:embed="rId3">
              <a:lum contrast="20000"/>
            </a:blip>
            <a:stretch>
              <a:fillRect/>
            </a:stretch>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6" name="55 Rectángulo"/>
          <p:cNvSpPr/>
          <p:nvPr/>
        </p:nvSpPr>
        <p:spPr>
          <a:xfrm rot="13939732">
            <a:off x="354182" y="2751383"/>
            <a:ext cx="1238504" cy="239935"/>
          </a:xfrm>
          <a:prstGeom prst="rect">
            <a:avLst/>
          </a:prstGeom>
          <a:blipFill>
            <a:blip r:embed="rId3">
              <a:lum contrast="20000"/>
            </a:blip>
            <a:stretch>
              <a:fillRect/>
            </a:stretch>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7" name="56 Rectángulo"/>
          <p:cNvSpPr/>
          <p:nvPr/>
        </p:nvSpPr>
        <p:spPr>
          <a:xfrm rot="13939732">
            <a:off x="354181" y="3317052"/>
            <a:ext cx="1238504" cy="239935"/>
          </a:xfrm>
          <a:prstGeom prst="rect">
            <a:avLst/>
          </a:prstGeom>
          <a:blipFill>
            <a:blip r:embed="rId3">
              <a:lum contrast="20000"/>
            </a:blip>
            <a:stretch>
              <a:fillRect/>
            </a:stretch>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8" name="57 Rectángulo"/>
          <p:cNvSpPr/>
          <p:nvPr/>
        </p:nvSpPr>
        <p:spPr>
          <a:xfrm rot="13939732">
            <a:off x="354183" y="3894391"/>
            <a:ext cx="1238504" cy="239935"/>
          </a:xfrm>
          <a:prstGeom prst="rect">
            <a:avLst/>
          </a:prstGeom>
          <a:blipFill>
            <a:blip r:embed="rId3">
              <a:lum contrast="20000"/>
            </a:blip>
            <a:stretch>
              <a:fillRect/>
            </a:stretch>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9" name="58 Rectángulo"/>
          <p:cNvSpPr/>
          <p:nvPr/>
        </p:nvSpPr>
        <p:spPr>
          <a:xfrm rot="13939732">
            <a:off x="354182" y="4460060"/>
            <a:ext cx="1238504" cy="239935"/>
          </a:xfrm>
          <a:prstGeom prst="rect">
            <a:avLst/>
          </a:prstGeom>
          <a:blipFill>
            <a:blip r:embed="rId3">
              <a:lum contrast="20000"/>
            </a:blip>
            <a:stretch>
              <a:fillRect/>
            </a:stretch>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0" name="59 Rectángulo"/>
          <p:cNvSpPr/>
          <p:nvPr/>
        </p:nvSpPr>
        <p:spPr>
          <a:xfrm rot="18875311">
            <a:off x="7458733" y="446767"/>
            <a:ext cx="1359050" cy="249456"/>
          </a:xfrm>
          <a:prstGeom prst="rect">
            <a:avLst/>
          </a:prstGeom>
          <a:blipFill>
            <a:blip r:embed="rId3">
              <a:duotone>
                <a:schemeClr val="accent2">
                  <a:shade val="45000"/>
                  <a:satMod val="135000"/>
                </a:schemeClr>
                <a:prstClr val="white"/>
              </a:duotone>
              <a:lum contrast="20000"/>
            </a:blip>
            <a:stretch>
              <a:fillRect/>
            </a:stretch>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1" name="60 Rectángulo"/>
          <p:cNvSpPr/>
          <p:nvPr/>
        </p:nvSpPr>
        <p:spPr>
          <a:xfrm rot="18875311">
            <a:off x="7458732" y="1012436"/>
            <a:ext cx="1359050" cy="249456"/>
          </a:xfrm>
          <a:prstGeom prst="rect">
            <a:avLst/>
          </a:prstGeom>
          <a:blipFill>
            <a:blip r:embed="rId3">
              <a:duotone>
                <a:schemeClr val="accent2">
                  <a:shade val="45000"/>
                  <a:satMod val="135000"/>
                </a:schemeClr>
                <a:prstClr val="white"/>
              </a:duotone>
              <a:lum contrast="20000"/>
            </a:blip>
            <a:stretch>
              <a:fillRect/>
            </a:stretch>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2" name="61 Rectángulo"/>
          <p:cNvSpPr/>
          <p:nvPr/>
        </p:nvSpPr>
        <p:spPr>
          <a:xfrm rot="18875311">
            <a:off x="7458734" y="1589775"/>
            <a:ext cx="1359050" cy="249456"/>
          </a:xfrm>
          <a:prstGeom prst="rect">
            <a:avLst/>
          </a:prstGeom>
          <a:blipFill>
            <a:blip r:embed="rId3">
              <a:duotone>
                <a:schemeClr val="accent2">
                  <a:shade val="45000"/>
                  <a:satMod val="135000"/>
                </a:schemeClr>
                <a:prstClr val="white"/>
              </a:duotone>
              <a:lum contrast="20000"/>
            </a:blip>
            <a:stretch>
              <a:fillRect/>
            </a:stretch>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3" name="62 Rectángulo"/>
          <p:cNvSpPr/>
          <p:nvPr/>
        </p:nvSpPr>
        <p:spPr>
          <a:xfrm rot="18875311">
            <a:off x="7458733" y="2155444"/>
            <a:ext cx="1359050" cy="249456"/>
          </a:xfrm>
          <a:prstGeom prst="rect">
            <a:avLst/>
          </a:prstGeom>
          <a:blipFill>
            <a:blip r:embed="rId3">
              <a:duotone>
                <a:schemeClr val="accent2">
                  <a:shade val="45000"/>
                  <a:satMod val="135000"/>
                </a:schemeClr>
                <a:prstClr val="white"/>
              </a:duotone>
              <a:lum contrast="20000"/>
            </a:blip>
            <a:stretch>
              <a:fillRect/>
            </a:stretch>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4" name="63 Rectángulo"/>
          <p:cNvSpPr/>
          <p:nvPr/>
        </p:nvSpPr>
        <p:spPr>
          <a:xfrm rot="18875311">
            <a:off x="7458732" y="2738600"/>
            <a:ext cx="1359050" cy="249456"/>
          </a:xfrm>
          <a:prstGeom prst="rect">
            <a:avLst/>
          </a:prstGeom>
          <a:blipFill>
            <a:blip r:embed="rId3">
              <a:duotone>
                <a:schemeClr val="accent2">
                  <a:shade val="45000"/>
                  <a:satMod val="135000"/>
                </a:schemeClr>
                <a:prstClr val="white"/>
              </a:duotone>
              <a:lum contrast="20000"/>
            </a:blip>
            <a:stretch>
              <a:fillRect/>
            </a:stretch>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5" name="64 Rectángulo"/>
          <p:cNvSpPr/>
          <p:nvPr/>
        </p:nvSpPr>
        <p:spPr>
          <a:xfrm rot="18875311">
            <a:off x="7458731" y="3304269"/>
            <a:ext cx="1359050" cy="249456"/>
          </a:xfrm>
          <a:prstGeom prst="rect">
            <a:avLst/>
          </a:prstGeom>
          <a:blipFill>
            <a:blip r:embed="rId3">
              <a:duotone>
                <a:schemeClr val="accent2">
                  <a:shade val="45000"/>
                  <a:satMod val="135000"/>
                </a:schemeClr>
                <a:prstClr val="white"/>
              </a:duotone>
              <a:lum contrast="20000"/>
            </a:blip>
            <a:stretch>
              <a:fillRect/>
            </a:stretch>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6" name="65 Rectángulo"/>
          <p:cNvSpPr/>
          <p:nvPr/>
        </p:nvSpPr>
        <p:spPr>
          <a:xfrm rot="18875311">
            <a:off x="7458733" y="3881608"/>
            <a:ext cx="1359050" cy="249456"/>
          </a:xfrm>
          <a:prstGeom prst="rect">
            <a:avLst/>
          </a:prstGeom>
          <a:blipFill>
            <a:blip r:embed="rId3">
              <a:duotone>
                <a:schemeClr val="accent2">
                  <a:shade val="45000"/>
                  <a:satMod val="135000"/>
                </a:schemeClr>
                <a:prstClr val="white"/>
              </a:duotone>
              <a:lum contrast="20000"/>
            </a:blip>
            <a:stretch>
              <a:fillRect/>
            </a:stretch>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7" name="66 Rectángulo"/>
          <p:cNvSpPr/>
          <p:nvPr/>
        </p:nvSpPr>
        <p:spPr>
          <a:xfrm rot="18875311">
            <a:off x="7458732" y="4447277"/>
            <a:ext cx="1359050" cy="249456"/>
          </a:xfrm>
          <a:prstGeom prst="rect">
            <a:avLst/>
          </a:prstGeom>
          <a:blipFill>
            <a:blip r:embed="rId3">
              <a:duotone>
                <a:schemeClr val="accent2">
                  <a:shade val="45000"/>
                  <a:satMod val="135000"/>
                </a:schemeClr>
                <a:prstClr val="white"/>
              </a:duotone>
              <a:lum contrast="20000"/>
            </a:blip>
            <a:stretch>
              <a:fillRect/>
            </a:stretch>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8" name="67 Rectángulo"/>
          <p:cNvSpPr/>
          <p:nvPr/>
        </p:nvSpPr>
        <p:spPr>
          <a:xfrm>
            <a:off x="-357222" y="-357208"/>
            <a:ext cx="9929882" cy="6357982"/>
          </a:xfrm>
          <a:prstGeom prst="rect">
            <a:avLst/>
          </a:prstGeom>
          <a:blipFill>
            <a:blip r:embed="rId4"/>
            <a:stretch>
              <a:fillRect/>
            </a:stretch>
          </a:blip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68"/>
                                        </p:tgtEl>
                                        <p:attrNameLst>
                                          <p:attrName>style.visibility</p:attrName>
                                        </p:attrNameLst>
                                      </p:cBhvr>
                                      <p:to>
                                        <p:strVal val="hidden"/>
                                      </p:to>
                                    </p:set>
                                  </p:childTnLst>
                                </p:cTn>
                              </p:par>
                              <p:par>
                                <p:cTn id="7" presetID="2" presetClass="entr" presetSubtype="9" fill="hold" grpId="0" nodeType="withEffect">
                                  <p:stCondLst>
                                    <p:cond delay="0"/>
                                  </p:stCondLst>
                                  <p:childTnLst>
                                    <p:set>
                                      <p:cBhvr>
                                        <p:cTn id="8" dur="1" fill="hold">
                                          <p:stCondLst>
                                            <p:cond delay="0"/>
                                          </p:stCondLst>
                                        </p:cTn>
                                        <p:tgtEl>
                                          <p:spTgt spid="52"/>
                                        </p:tgtEl>
                                        <p:attrNameLst>
                                          <p:attrName>style.visibility</p:attrName>
                                        </p:attrNameLst>
                                      </p:cBhvr>
                                      <p:to>
                                        <p:strVal val="visible"/>
                                      </p:to>
                                    </p:set>
                                    <p:anim calcmode="lin" valueType="num">
                                      <p:cBhvr additive="base">
                                        <p:cTn id="9" dur="3000" fill="hold"/>
                                        <p:tgtEl>
                                          <p:spTgt spid="52"/>
                                        </p:tgtEl>
                                        <p:attrNameLst>
                                          <p:attrName>ppt_x</p:attrName>
                                        </p:attrNameLst>
                                      </p:cBhvr>
                                      <p:tavLst>
                                        <p:tav tm="0">
                                          <p:val>
                                            <p:strVal val="0-#ppt_w/2"/>
                                          </p:val>
                                        </p:tav>
                                        <p:tav tm="100000">
                                          <p:val>
                                            <p:strVal val="#ppt_x"/>
                                          </p:val>
                                        </p:tav>
                                      </p:tavLst>
                                    </p:anim>
                                    <p:anim calcmode="lin" valueType="num">
                                      <p:cBhvr additive="base">
                                        <p:cTn id="10" dur="3000" fill="hold"/>
                                        <p:tgtEl>
                                          <p:spTgt spid="52"/>
                                        </p:tgtEl>
                                        <p:attrNameLst>
                                          <p:attrName>ppt_y</p:attrName>
                                        </p:attrNameLst>
                                      </p:cBhvr>
                                      <p:tavLst>
                                        <p:tav tm="0">
                                          <p:val>
                                            <p:strVal val="0-#ppt_h/2"/>
                                          </p:val>
                                        </p:tav>
                                        <p:tav tm="100000">
                                          <p:val>
                                            <p:strVal val="#ppt_y"/>
                                          </p:val>
                                        </p:tav>
                                      </p:tavLst>
                                    </p:anim>
                                  </p:childTnLst>
                                </p:cTn>
                              </p:par>
                              <p:par>
                                <p:cTn id="11" presetID="2" presetClass="entr" presetSubtype="9" fill="hold" grpId="0" nodeType="withEffect">
                                  <p:stCondLst>
                                    <p:cond delay="0"/>
                                  </p:stCondLst>
                                  <p:childTnLst>
                                    <p:set>
                                      <p:cBhvr>
                                        <p:cTn id="12" dur="1" fill="hold">
                                          <p:stCondLst>
                                            <p:cond delay="0"/>
                                          </p:stCondLst>
                                        </p:cTn>
                                        <p:tgtEl>
                                          <p:spTgt spid="53"/>
                                        </p:tgtEl>
                                        <p:attrNameLst>
                                          <p:attrName>style.visibility</p:attrName>
                                        </p:attrNameLst>
                                      </p:cBhvr>
                                      <p:to>
                                        <p:strVal val="visible"/>
                                      </p:to>
                                    </p:set>
                                    <p:anim calcmode="lin" valueType="num">
                                      <p:cBhvr additive="base">
                                        <p:cTn id="13" dur="3000" fill="hold"/>
                                        <p:tgtEl>
                                          <p:spTgt spid="53"/>
                                        </p:tgtEl>
                                        <p:attrNameLst>
                                          <p:attrName>ppt_x</p:attrName>
                                        </p:attrNameLst>
                                      </p:cBhvr>
                                      <p:tavLst>
                                        <p:tav tm="0">
                                          <p:val>
                                            <p:strVal val="0-#ppt_w/2"/>
                                          </p:val>
                                        </p:tav>
                                        <p:tav tm="100000">
                                          <p:val>
                                            <p:strVal val="#ppt_x"/>
                                          </p:val>
                                        </p:tav>
                                      </p:tavLst>
                                    </p:anim>
                                    <p:anim calcmode="lin" valueType="num">
                                      <p:cBhvr additive="base">
                                        <p:cTn id="14" dur="3000" fill="hold"/>
                                        <p:tgtEl>
                                          <p:spTgt spid="53"/>
                                        </p:tgtEl>
                                        <p:attrNameLst>
                                          <p:attrName>ppt_y</p:attrName>
                                        </p:attrNameLst>
                                      </p:cBhvr>
                                      <p:tavLst>
                                        <p:tav tm="0">
                                          <p:val>
                                            <p:strVal val="0-#ppt_h/2"/>
                                          </p:val>
                                        </p:tav>
                                        <p:tav tm="100000">
                                          <p:val>
                                            <p:strVal val="#ppt_y"/>
                                          </p:val>
                                        </p:tav>
                                      </p:tavLst>
                                    </p:anim>
                                  </p:childTnLst>
                                </p:cTn>
                              </p:par>
                              <p:par>
                                <p:cTn id="15" presetID="2" presetClass="entr" presetSubtype="9" fill="hold" grpId="0" nodeType="withEffect">
                                  <p:stCondLst>
                                    <p:cond delay="0"/>
                                  </p:stCondLst>
                                  <p:childTnLst>
                                    <p:set>
                                      <p:cBhvr>
                                        <p:cTn id="16" dur="1" fill="hold">
                                          <p:stCondLst>
                                            <p:cond delay="0"/>
                                          </p:stCondLst>
                                        </p:cTn>
                                        <p:tgtEl>
                                          <p:spTgt spid="54"/>
                                        </p:tgtEl>
                                        <p:attrNameLst>
                                          <p:attrName>style.visibility</p:attrName>
                                        </p:attrNameLst>
                                      </p:cBhvr>
                                      <p:to>
                                        <p:strVal val="visible"/>
                                      </p:to>
                                    </p:set>
                                    <p:anim calcmode="lin" valueType="num">
                                      <p:cBhvr additive="base">
                                        <p:cTn id="17" dur="3000" fill="hold"/>
                                        <p:tgtEl>
                                          <p:spTgt spid="54"/>
                                        </p:tgtEl>
                                        <p:attrNameLst>
                                          <p:attrName>ppt_x</p:attrName>
                                        </p:attrNameLst>
                                      </p:cBhvr>
                                      <p:tavLst>
                                        <p:tav tm="0">
                                          <p:val>
                                            <p:strVal val="0-#ppt_w/2"/>
                                          </p:val>
                                        </p:tav>
                                        <p:tav tm="100000">
                                          <p:val>
                                            <p:strVal val="#ppt_x"/>
                                          </p:val>
                                        </p:tav>
                                      </p:tavLst>
                                    </p:anim>
                                    <p:anim calcmode="lin" valueType="num">
                                      <p:cBhvr additive="base">
                                        <p:cTn id="18" dur="3000" fill="hold"/>
                                        <p:tgtEl>
                                          <p:spTgt spid="54"/>
                                        </p:tgtEl>
                                        <p:attrNameLst>
                                          <p:attrName>ppt_y</p:attrName>
                                        </p:attrNameLst>
                                      </p:cBhvr>
                                      <p:tavLst>
                                        <p:tav tm="0">
                                          <p:val>
                                            <p:strVal val="0-#ppt_h/2"/>
                                          </p:val>
                                        </p:tav>
                                        <p:tav tm="100000">
                                          <p:val>
                                            <p:strVal val="#ppt_y"/>
                                          </p:val>
                                        </p:tav>
                                      </p:tavLst>
                                    </p:anim>
                                  </p:childTnLst>
                                </p:cTn>
                              </p:par>
                              <p:par>
                                <p:cTn id="19" presetID="2" presetClass="entr" presetSubtype="9" fill="hold" grpId="0" nodeType="withEffect">
                                  <p:stCondLst>
                                    <p:cond delay="0"/>
                                  </p:stCondLst>
                                  <p:childTnLst>
                                    <p:set>
                                      <p:cBhvr>
                                        <p:cTn id="20" dur="1" fill="hold">
                                          <p:stCondLst>
                                            <p:cond delay="0"/>
                                          </p:stCondLst>
                                        </p:cTn>
                                        <p:tgtEl>
                                          <p:spTgt spid="55"/>
                                        </p:tgtEl>
                                        <p:attrNameLst>
                                          <p:attrName>style.visibility</p:attrName>
                                        </p:attrNameLst>
                                      </p:cBhvr>
                                      <p:to>
                                        <p:strVal val="visible"/>
                                      </p:to>
                                    </p:set>
                                    <p:anim calcmode="lin" valueType="num">
                                      <p:cBhvr additive="base">
                                        <p:cTn id="21" dur="3000" fill="hold"/>
                                        <p:tgtEl>
                                          <p:spTgt spid="55"/>
                                        </p:tgtEl>
                                        <p:attrNameLst>
                                          <p:attrName>ppt_x</p:attrName>
                                        </p:attrNameLst>
                                      </p:cBhvr>
                                      <p:tavLst>
                                        <p:tav tm="0">
                                          <p:val>
                                            <p:strVal val="0-#ppt_w/2"/>
                                          </p:val>
                                        </p:tav>
                                        <p:tav tm="100000">
                                          <p:val>
                                            <p:strVal val="#ppt_x"/>
                                          </p:val>
                                        </p:tav>
                                      </p:tavLst>
                                    </p:anim>
                                    <p:anim calcmode="lin" valueType="num">
                                      <p:cBhvr additive="base">
                                        <p:cTn id="22" dur="3000" fill="hold"/>
                                        <p:tgtEl>
                                          <p:spTgt spid="55"/>
                                        </p:tgtEl>
                                        <p:attrNameLst>
                                          <p:attrName>ppt_y</p:attrName>
                                        </p:attrNameLst>
                                      </p:cBhvr>
                                      <p:tavLst>
                                        <p:tav tm="0">
                                          <p:val>
                                            <p:strVal val="0-#ppt_h/2"/>
                                          </p:val>
                                        </p:tav>
                                        <p:tav tm="100000">
                                          <p:val>
                                            <p:strVal val="#ppt_y"/>
                                          </p:val>
                                        </p:tav>
                                      </p:tavLst>
                                    </p:anim>
                                  </p:childTnLst>
                                </p:cTn>
                              </p:par>
                              <p:par>
                                <p:cTn id="23" presetID="2" presetClass="entr" presetSubtype="9" fill="hold" grpId="0" nodeType="withEffect">
                                  <p:stCondLst>
                                    <p:cond delay="0"/>
                                  </p:stCondLst>
                                  <p:childTnLst>
                                    <p:set>
                                      <p:cBhvr>
                                        <p:cTn id="24" dur="1" fill="hold">
                                          <p:stCondLst>
                                            <p:cond delay="0"/>
                                          </p:stCondLst>
                                        </p:cTn>
                                        <p:tgtEl>
                                          <p:spTgt spid="56"/>
                                        </p:tgtEl>
                                        <p:attrNameLst>
                                          <p:attrName>style.visibility</p:attrName>
                                        </p:attrNameLst>
                                      </p:cBhvr>
                                      <p:to>
                                        <p:strVal val="visible"/>
                                      </p:to>
                                    </p:set>
                                    <p:anim calcmode="lin" valueType="num">
                                      <p:cBhvr additive="base">
                                        <p:cTn id="25" dur="3000" fill="hold"/>
                                        <p:tgtEl>
                                          <p:spTgt spid="56"/>
                                        </p:tgtEl>
                                        <p:attrNameLst>
                                          <p:attrName>ppt_x</p:attrName>
                                        </p:attrNameLst>
                                      </p:cBhvr>
                                      <p:tavLst>
                                        <p:tav tm="0">
                                          <p:val>
                                            <p:strVal val="0-#ppt_w/2"/>
                                          </p:val>
                                        </p:tav>
                                        <p:tav tm="100000">
                                          <p:val>
                                            <p:strVal val="#ppt_x"/>
                                          </p:val>
                                        </p:tav>
                                      </p:tavLst>
                                    </p:anim>
                                    <p:anim calcmode="lin" valueType="num">
                                      <p:cBhvr additive="base">
                                        <p:cTn id="26" dur="3000" fill="hold"/>
                                        <p:tgtEl>
                                          <p:spTgt spid="56"/>
                                        </p:tgtEl>
                                        <p:attrNameLst>
                                          <p:attrName>ppt_y</p:attrName>
                                        </p:attrNameLst>
                                      </p:cBhvr>
                                      <p:tavLst>
                                        <p:tav tm="0">
                                          <p:val>
                                            <p:strVal val="0-#ppt_h/2"/>
                                          </p:val>
                                        </p:tav>
                                        <p:tav tm="100000">
                                          <p:val>
                                            <p:strVal val="#ppt_y"/>
                                          </p:val>
                                        </p:tav>
                                      </p:tavLst>
                                    </p:anim>
                                  </p:childTnLst>
                                </p:cTn>
                              </p:par>
                              <p:par>
                                <p:cTn id="27" presetID="2" presetClass="entr" presetSubtype="9" fill="hold" grpId="0" nodeType="withEffect">
                                  <p:stCondLst>
                                    <p:cond delay="0"/>
                                  </p:stCondLst>
                                  <p:childTnLst>
                                    <p:set>
                                      <p:cBhvr>
                                        <p:cTn id="28" dur="1" fill="hold">
                                          <p:stCondLst>
                                            <p:cond delay="0"/>
                                          </p:stCondLst>
                                        </p:cTn>
                                        <p:tgtEl>
                                          <p:spTgt spid="57"/>
                                        </p:tgtEl>
                                        <p:attrNameLst>
                                          <p:attrName>style.visibility</p:attrName>
                                        </p:attrNameLst>
                                      </p:cBhvr>
                                      <p:to>
                                        <p:strVal val="visible"/>
                                      </p:to>
                                    </p:set>
                                    <p:anim calcmode="lin" valueType="num">
                                      <p:cBhvr additive="base">
                                        <p:cTn id="29" dur="3000" fill="hold"/>
                                        <p:tgtEl>
                                          <p:spTgt spid="57"/>
                                        </p:tgtEl>
                                        <p:attrNameLst>
                                          <p:attrName>ppt_x</p:attrName>
                                        </p:attrNameLst>
                                      </p:cBhvr>
                                      <p:tavLst>
                                        <p:tav tm="0">
                                          <p:val>
                                            <p:strVal val="0-#ppt_w/2"/>
                                          </p:val>
                                        </p:tav>
                                        <p:tav tm="100000">
                                          <p:val>
                                            <p:strVal val="#ppt_x"/>
                                          </p:val>
                                        </p:tav>
                                      </p:tavLst>
                                    </p:anim>
                                    <p:anim calcmode="lin" valueType="num">
                                      <p:cBhvr additive="base">
                                        <p:cTn id="30" dur="3000" fill="hold"/>
                                        <p:tgtEl>
                                          <p:spTgt spid="57"/>
                                        </p:tgtEl>
                                        <p:attrNameLst>
                                          <p:attrName>ppt_y</p:attrName>
                                        </p:attrNameLst>
                                      </p:cBhvr>
                                      <p:tavLst>
                                        <p:tav tm="0">
                                          <p:val>
                                            <p:strVal val="0-#ppt_h/2"/>
                                          </p:val>
                                        </p:tav>
                                        <p:tav tm="100000">
                                          <p:val>
                                            <p:strVal val="#ppt_y"/>
                                          </p:val>
                                        </p:tav>
                                      </p:tavLst>
                                    </p:anim>
                                  </p:childTnLst>
                                </p:cTn>
                              </p:par>
                              <p:par>
                                <p:cTn id="31" presetID="2" presetClass="entr" presetSubtype="9" fill="hold" grpId="0" nodeType="withEffect">
                                  <p:stCondLst>
                                    <p:cond delay="0"/>
                                  </p:stCondLst>
                                  <p:childTnLst>
                                    <p:set>
                                      <p:cBhvr>
                                        <p:cTn id="32" dur="1" fill="hold">
                                          <p:stCondLst>
                                            <p:cond delay="0"/>
                                          </p:stCondLst>
                                        </p:cTn>
                                        <p:tgtEl>
                                          <p:spTgt spid="58"/>
                                        </p:tgtEl>
                                        <p:attrNameLst>
                                          <p:attrName>style.visibility</p:attrName>
                                        </p:attrNameLst>
                                      </p:cBhvr>
                                      <p:to>
                                        <p:strVal val="visible"/>
                                      </p:to>
                                    </p:set>
                                    <p:anim calcmode="lin" valueType="num">
                                      <p:cBhvr additive="base">
                                        <p:cTn id="33" dur="3000" fill="hold"/>
                                        <p:tgtEl>
                                          <p:spTgt spid="58"/>
                                        </p:tgtEl>
                                        <p:attrNameLst>
                                          <p:attrName>ppt_x</p:attrName>
                                        </p:attrNameLst>
                                      </p:cBhvr>
                                      <p:tavLst>
                                        <p:tav tm="0">
                                          <p:val>
                                            <p:strVal val="0-#ppt_w/2"/>
                                          </p:val>
                                        </p:tav>
                                        <p:tav tm="100000">
                                          <p:val>
                                            <p:strVal val="#ppt_x"/>
                                          </p:val>
                                        </p:tav>
                                      </p:tavLst>
                                    </p:anim>
                                    <p:anim calcmode="lin" valueType="num">
                                      <p:cBhvr additive="base">
                                        <p:cTn id="34" dur="3000" fill="hold"/>
                                        <p:tgtEl>
                                          <p:spTgt spid="58"/>
                                        </p:tgtEl>
                                        <p:attrNameLst>
                                          <p:attrName>ppt_y</p:attrName>
                                        </p:attrNameLst>
                                      </p:cBhvr>
                                      <p:tavLst>
                                        <p:tav tm="0">
                                          <p:val>
                                            <p:strVal val="0-#ppt_h/2"/>
                                          </p:val>
                                        </p:tav>
                                        <p:tav tm="100000">
                                          <p:val>
                                            <p:strVal val="#ppt_y"/>
                                          </p:val>
                                        </p:tav>
                                      </p:tavLst>
                                    </p:anim>
                                  </p:childTnLst>
                                </p:cTn>
                              </p:par>
                              <p:par>
                                <p:cTn id="35" presetID="2" presetClass="entr" presetSubtype="9" fill="hold" grpId="0" nodeType="withEffect">
                                  <p:stCondLst>
                                    <p:cond delay="0"/>
                                  </p:stCondLst>
                                  <p:childTnLst>
                                    <p:set>
                                      <p:cBhvr>
                                        <p:cTn id="36" dur="1" fill="hold">
                                          <p:stCondLst>
                                            <p:cond delay="0"/>
                                          </p:stCondLst>
                                        </p:cTn>
                                        <p:tgtEl>
                                          <p:spTgt spid="59"/>
                                        </p:tgtEl>
                                        <p:attrNameLst>
                                          <p:attrName>style.visibility</p:attrName>
                                        </p:attrNameLst>
                                      </p:cBhvr>
                                      <p:to>
                                        <p:strVal val="visible"/>
                                      </p:to>
                                    </p:set>
                                    <p:anim calcmode="lin" valueType="num">
                                      <p:cBhvr additive="base">
                                        <p:cTn id="37" dur="3000" fill="hold"/>
                                        <p:tgtEl>
                                          <p:spTgt spid="59"/>
                                        </p:tgtEl>
                                        <p:attrNameLst>
                                          <p:attrName>ppt_x</p:attrName>
                                        </p:attrNameLst>
                                      </p:cBhvr>
                                      <p:tavLst>
                                        <p:tav tm="0">
                                          <p:val>
                                            <p:strVal val="0-#ppt_w/2"/>
                                          </p:val>
                                        </p:tav>
                                        <p:tav tm="100000">
                                          <p:val>
                                            <p:strVal val="#ppt_x"/>
                                          </p:val>
                                        </p:tav>
                                      </p:tavLst>
                                    </p:anim>
                                    <p:anim calcmode="lin" valueType="num">
                                      <p:cBhvr additive="base">
                                        <p:cTn id="38" dur="3000" fill="hold"/>
                                        <p:tgtEl>
                                          <p:spTgt spid="59"/>
                                        </p:tgtEl>
                                        <p:attrNameLst>
                                          <p:attrName>ppt_y</p:attrName>
                                        </p:attrNameLst>
                                      </p:cBhvr>
                                      <p:tavLst>
                                        <p:tav tm="0">
                                          <p:val>
                                            <p:strVal val="0-#ppt_h/2"/>
                                          </p:val>
                                        </p:tav>
                                        <p:tav tm="100000">
                                          <p:val>
                                            <p:strVal val="#ppt_y"/>
                                          </p:val>
                                        </p:tav>
                                      </p:tavLst>
                                    </p:anim>
                                  </p:childTnLst>
                                </p:cTn>
                              </p:par>
                              <p:par>
                                <p:cTn id="39" presetID="2" presetClass="entr" presetSubtype="3" fill="hold" grpId="0" nodeType="withEffect">
                                  <p:stCondLst>
                                    <p:cond delay="0"/>
                                  </p:stCondLst>
                                  <p:childTnLst>
                                    <p:set>
                                      <p:cBhvr>
                                        <p:cTn id="40" dur="1" fill="hold">
                                          <p:stCondLst>
                                            <p:cond delay="0"/>
                                          </p:stCondLst>
                                        </p:cTn>
                                        <p:tgtEl>
                                          <p:spTgt spid="36"/>
                                        </p:tgtEl>
                                        <p:attrNameLst>
                                          <p:attrName>style.visibility</p:attrName>
                                        </p:attrNameLst>
                                      </p:cBhvr>
                                      <p:to>
                                        <p:strVal val="visible"/>
                                      </p:to>
                                    </p:set>
                                    <p:anim calcmode="lin" valueType="num">
                                      <p:cBhvr additive="base">
                                        <p:cTn id="41" dur="3000" fill="hold"/>
                                        <p:tgtEl>
                                          <p:spTgt spid="36"/>
                                        </p:tgtEl>
                                        <p:attrNameLst>
                                          <p:attrName>ppt_x</p:attrName>
                                        </p:attrNameLst>
                                      </p:cBhvr>
                                      <p:tavLst>
                                        <p:tav tm="0">
                                          <p:val>
                                            <p:strVal val="1+#ppt_w/2"/>
                                          </p:val>
                                        </p:tav>
                                        <p:tav tm="100000">
                                          <p:val>
                                            <p:strVal val="#ppt_x"/>
                                          </p:val>
                                        </p:tav>
                                      </p:tavLst>
                                    </p:anim>
                                    <p:anim calcmode="lin" valueType="num">
                                      <p:cBhvr additive="base">
                                        <p:cTn id="42" dur="3000" fill="hold"/>
                                        <p:tgtEl>
                                          <p:spTgt spid="36"/>
                                        </p:tgtEl>
                                        <p:attrNameLst>
                                          <p:attrName>ppt_y</p:attrName>
                                        </p:attrNameLst>
                                      </p:cBhvr>
                                      <p:tavLst>
                                        <p:tav tm="0">
                                          <p:val>
                                            <p:strVal val="0-#ppt_h/2"/>
                                          </p:val>
                                        </p:tav>
                                        <p:tav tm="100000">
                                          <p:val>
                                            <p:strVal val="#ppt_y"/>
                                          </p:val>
                                        </p:tav>
                                      </p:tavLst>
                                    </p:anim>
                                  </p:childTnLst>
                                </p:cTn>
                              </p:par>
                              <p:par>
                                <p:cTn id="43" presetID="2" presetClass="entr" presetSubtype="3" fill="hold" grpId="0" nodeType="withEffect">
                                  <p:stCondLst>
                                    <p:cond delay="0"/>
                                  </p:stCondLst>
                                  <p:childTnLst>
                                    <p:set>
                                      <p:cBhvr>
                                        <p:cTn id="44" dur="1" fill="hold">
                                          <p:stCondLst>
                                            <p:cond delay="0"/>
                                          </p:stCondLst>
                                        </p:cTn>
                                        <p:tgtEl>
                                          <p:spTgt spid="37"/>
                                        </p:tgtEl>
                                        <p:attrNameLst>
                                          <p:attrName>style.visibility</p:attrName>
                                        </p:attrNameLst>
                                      </p:cBhvr>
                                      <p:to>
                                        <p:strVal val="visible"/>
                                      </p:to>
                                    </p:set>
                                    <p:anim calcmode="lin" valueType="num">
                                      <p:cBhvr additive="base">
                                        <p:cTn id="45" dur="3000" fill="hold"/>
                                        <p:tgtEl>
                                          <p:spTgt spid="37"/>
                                        </p:tgtEl>
                                        <p:attrNameLst>
                                          <p:attrName>ppt_x</p:attrName>
                                        </p:attrNameLst>
                                      </p:cBhvr>
                                      <p:tavLst>
                                        <p:tav tm="0">
                                          <p:val>
                                            <p:strVal val="1+#ppt_w/2"/>
                                          </p:val>
                                        </p:tav>
                                        <p:tav tm="100000">
                                          <p:val>
                                            <p:strVal val="#ppt_x"/>
                                          </p:val>
                                        </p:tav>
                                      </p:tavLst>
                                    </p:anim>
                                    <p:anim calcmode="lin" valueType="num">
                                      <p:cBhvr additive="base">
                                        <p:cTn id="46" dur="3000" fill="hold"/>
                                        <p:tgtEl>
                                          <p:spTgt spid="37"/>
                                        </p:tgtEl>
                                        <p:attrNameLst>
                                          <p:attrName>ppt_y</p:attrName>
                                        </p:attrNameLst>
                                      </p:cBhvr>
                                      <p:tavLst>
                                        <p:tav tm="0">
                                          <p:val>
                                            <p:strVal val="0-#ppt_h/2"/>
                                          </p:val>
                                        </p:tav>
                                        <p:tav tm="100000">
                                          <p:val>
                                            <p:strVal val="#ppt_y"/>
                                          </p:val>
                                        </p:tav>
                                      </p:tavLst>
                                    </p:anim>
                                  </p:childTnLst>
                                </p:cTn>
                              </p:par>
                              <p:par>
                                <p:cTn id="47" presetID="2" presetClass="entr" presetSubtype="3" fill="hold" grpId="0" nodeType="withEffect">
                                  <p:stCondLst>
                                    <p:cond delay="0"/>
                                  </p:stCondLst>
                                  <p:childTnLst>
                                    <p:set>
                                      <p:cBhvr>
                                        <p:cTn id="48" dur="1" fill="hold">
                                          <p:stCondLst>
                                            <p:cond delay="0"/>
                                          </p:stCondLst>
                                        </p:cTn>
                                        <p:tgtEl>
                                          <p:spTgt spid="38"/>
                                        </p:tgtEl>
                                        <p:attrNameLst>
                                          <p:attrName>style.visibility</p:attrName>
                                        </p:attrNameLst>
                                      </p:cBhvr>
                                      <p:to>
                                        <p:strVal val="visible"/>
                                      </p:to>
                                    </p:set>
                                    <p:anim calcmode="lin" valueType="num">
                                      <p:cBhvr additive="base">
                                        <p:cTn id="49" dur="3000" fill="hold"/>
                                        <p:tgtEl>
                                          <p:spTgt spid="38"/>
                                        </p:tgtEl>
                                        <p:attrNameLst>
                                          <p:attrName>ppt_x</p:attrName>
                                        </p:attrNameLst>
                                      </p:cBhvr>
                                      <p:tavLst>
                                        <p:tav tm="0">
                                          <p:val>
                                            <p:strVal val="1+#ppt_w/2"/>
                                          </p:val>
                                        </p:tav>
                                        <p:tav tm="100000">
                                          <p:val>
                                            <p:strVal val="#ppt_x"/>
                                          </p:val>
                                        </p:tav>
                                      </p:tavLst>
                                    </p:anim>
                                    <p:anim calcmode="lin" valueType="num">
                                      <p:cBhvr additive="base">
                                        <p:cTn id="50" dur="3000" fill="hold"/>
                                        <p:tgtEl>
                                          <p:spTgt spid="38"/>
                                        </p:tgtEl>
                                        <p:attrNameLst>
                                          <p:attrName>ppt_y</p:attrName>
                                        </p:attrNameLst>
                                      </p:cBhvr>
                                      <p:tavLst>
                                        <p:tav tm="0">
                                          <p:val>
                                            <p:strVal val="0-#ppt_h/2"/>
                                          </p:val>
                                        </p:tav>
                                        <p:tav tm="100000">
                                          <p:val>
                                            <p:strVal val="#ppt_y"/>
                                          </p:val>
                                        </p:tav>
                                      </p:tavLst>
                                    </p:anim>
                                  </p:childTnLst>
                                </p:cTn>
                              </p:par>
                              <p:par>
                                <p:cTn id="51" presetID="2" presetClass="entr" presetSubtype="3" fill="hold" grpId="0" nodeType="withEffect">
                                  <p:stCondLst>
                                    <p:cond delay="0"/>
                                  </p:stCondLst>
                                  <p:childTnLst>
                                    <p:set>
                                      <p:cBhvr>
                                        <p:cTn id="52" dur="1" fill="hold">
                                          <p:stCondLst>
                                            <p:cond delay="0"/>
                                          </p:stCondLst>
                                        </p:cTn>
                                        <p:tgtEl>
                                          <p:spTgt spid="39"/>
                                        </p:tgtEl>
                                        <p:attrNameLst>
                                          <p:attrName>style.visibility</p:attrName>
                                        </p:attrNameLst>
                                      </p:cBhvr>
                                      <p:to>
                                        <p:strVal val="visible"/>
                                      </p:to>
                                    </p:set>
                                    <p:anim calcmode="lin" valueType="num">
                                      <p:cBhvr additive="base">
                                        <p:cTn id="53" dur="3000" fill="hold"/>
                                        <p:tgtEl>
                                          <p:spTgt spid="39"/>
                                        </p:tgtEl>
                                        <p:attrNameLst>
                                          <p:attrName>ppt_x</p:attrName>
                                        </p:attrNameLst>
                                      </p:cBhvr>
                                      <p:tavLst>
                                        <p:tav tm="0">
                                          <p:val>
                                            <p:strVal val="1+#ppt_w/2"/>
                                          </p:val>
                                        </p:tav>
                                        <p:tav tm="100000">
                                          <p:val>
                                            <p:strVal val="#ppt_x"/>
                                          </p:val>
                                        </p:tav>
                                      </p:tavLst>
                                    </p:anim>
                                    <p:anim calcmode="lin" valueType="num">
                                      <p:cBhvr additive="base">
                                        <p:cTn id="54" dur="3000" fill="hold"/>
                                        <p:tgtEl>
                                          <p:spTgt spid="39"/>
                                        </p:tgtEl>
                                        <p:attrNameLst>
                                          <p:attrName>ppt_y</p:attrName>
                                        </p:attrNameLst>
                                      </p:cBhvr>
                                      <p:tavLst>
                                        <p:tav tm="0">
                                          <p:val>
                                            <p:strVal val="0-#ppt_h/2"/>
                                          </p:val>
                                        </p:tav>
                                        <p:tav tm="100000">
                                          <p:val>
                                            <p:strVal val="#ppt_y"/>
                                          </p:val>
                                        </p:tav>
                                      </p:tavLst>
                                    </p:anim>
                                  </p:childTnLst>
                                </p:cTn>
                              </p:par>
                              <p:par>
                                <p:cTn id="55" presetID="2" presetClass="entr" presetSubtype="3" fill="hold" grpId="0" nodeType="withEffect">
                                  <p:stCondLst>
                                    <p:cond delay="0"/>
                                  </p:stCondLst>
                                  <p:childTnLst>
                                    <p:set>
                                      <p:cBhvr>
                                        <p:cTn id="56" dur="1" fill="hold">
                                          <p:stCondLst>
                                            <p:cond delay="0"/>
                                          </p:stCondLst>
                                        </p:cTn>
                                        <p:tgtEl>
                                          <p:spTgt spid="40"/>
                                        </p:tgtEl>
                                        <p:attrNameLst>
                                          <p:attrName>style.visibility</p:attrName>
                                        </p:attrNameLst>
                                      </p:cBhvr>
                                      <p:to>
                                        <p:strVal val="visible"/>
                                      </p:to>
                                    </p:set>
                                    <p:anim calcmode="lin" valueType="num">
                                      <p:cBhvr additive="base">
                                        <p:cTn id="57" dur="3000" fill="hold"/>
                                        <p:tgtEl>
                                          <p:spTgt spid="40"/>
                                        </p:tgtEl>
                                        <p:attrNameLst>
                                          <p:attrName>ppt_x</p:attrName>
                                        </p:attrNameLst>
                                      </p:cBhvr>
                                      <p:tavLst>
                                        <p:tav tm="0">
                                          <p:val>
                                            <p:strVal val="1+#ppt_w/2"/>
                                          </p:val>
                                        </p:tav>
                                        <p:tav tm="100000">
                                          <p:val>
                                            <p:strVal val="#ppt_x"/>
                                          </p:val>
                                        </p:tav>
                                      </p:tavLst>
                                    </p:anim>
                                    <p:anim calcmode="lin" valueType="num">
                                      <p:cBhvr additive="base">
                                        <p:cTn id="58" dur="3000" fill="hold"/>
                                        <p:tgtEl>
                                          <p:spTgt spid="40"/>
                                        </p:tgtEl>
                                        <p:attrNameLst>
                                          <p:attrName>ppt_y</p:attrName>
                                        </p:attrNameLst>
                                      </p:cBhvr>
                                      <p:tavLst>
                                        <p:tav tm="0">
                                          <p:val>
                                            <p:strVal val="0-#ppt_h/2"/>
                                          </p:val>
                                        </p:tav>
                                        <p:tav tm="100000">
                                          <p:val>
                                            <p:strVal val="#ppt_y"/>
                                          </p:val>
                                        </p:tav>
                                      </p:tavLst>
                                    </p:anim>
                                  </p:childTnLst>
                                </p:cTn>
                              </p:par>
                              <p:par>
                                <p:cTn id="59" presetID="2" presetClass="entr" presetSubtype="3" fill="hold" grpId="0" nodeType="withEffect">
                                  <p:stCondLst>
                                    <p:cond delay="0"/>
                                  </p:stCondLst>
                                  <p:childTnLst>
                                    <p:set>
                                      <p:cBhvr>
                                        <p:cTn id="60" dur="1" fill="hold">
                                          <p:stCondLst>
                                            <p:cond delay="0"/>
                                          </p:stCondLst>
                                        </p:cTn>
                                        <p:tgtEl>
                                          <p:spTgt spid="41"/>
                                        </p:tgtEl>
                                        <p:attrNameLst>
                                          <p:attrName>style.visibility</p:attrName>
                                        </p:attrNameLst>
                                      </p:cBhvr>
                                      <p:to>
                                        <p:strVal val="visible"/>
                                      </p:to>
                                    </p:set>
                                    <p:anim calcmode="lin" valueType="num">
                                      <p:cBhvr additive="base">
                                        <p:cTn id="61" dur="3000" fill="hold"/>
                                        <p:tgtEl>
                                          <p:spTgt spid="41"/>
                                        </p:tgtEl>
                                        <p:attrNameLst>
                                          <p:attrName>ppt_x</p:attrName>
                                        </p:attrNameLst>
                                      </p:cBhvr>
                                      <p:tavLst>
                                        <p:tav tm="0">
                                          <p:val>
                                            <p:strVal val="1+#ppt_w/2"/>
                                          </p:val>
                                        </p:tav>
                                        <p:tav tm="100000">
                                          <p:val>
                                            <p:strVal val="#ppt_x"/>
                                          </p:val>
                                        </p:tav>
                                      </p:tavLst>
                                    </p:anim>
                                    <p:anim calcmode="lin" valueType="num">
                                      <p:cBhvr additive="base">
                                        <p:cTn id="62" dur="3000" fill="hold"/>
                                        <p:tgtEl>
                                          <p:spTgt spid="41"/>
                                        </p:tgtEl>
                                        <p:attrNameLst>
                                          <p:attrName>ppt_y</p:attrName>
                                        </p:attrNameLst>
                                      </p:cBhvr>
                                      <p:tavLst>
                                        <p:tav tm="0">
                                          <p:val>
                                            <p:strVal val="0-#ppt_h/2"/>
                                          </p:val>
                                        </p:tav>
                                        <p:tav tm="100000">
                                          <p:val>
                                            <p:strVal val="#ppt_y"/>
                                          </p:val>
                                        </p:tav>
                                      </p:tavLst>
                                    </p:anim>
                                  </p:childTnLst>
                                </p:cTn>
                              </p:par>
                              <p:par>
                                <p:cTn id="63" presetID="2" presetClass="entr" presetSubtype="3" fill="hold" grpId="0" nodeType="withEffect">
                                  <p:stCondLst>
                                    <p:cond delay="0"/>
                                  </p:stCondLst>
                                  <p:childTnLst>
                                    <p:set>
                                      <p:cBhvr>
                                        <p:cTn id="64" dur="1" fill="hold">
                                          <p:stCondLst>
                                            <p:cond delay="0"/>
                                          </p:stCondLst>
                                        </p:cTn>
                                        <p:tgtEl>
                                          <p:spTgt spid="42"/>
                                        </p:tgtEl>
                                        <p:attrNameLst>
                                          <p:attrName>style.visibility</p:attrName>
                                        </p:attrNameLst>
                                      </p:cBhvr>
                                      <p:to>
                                        <p:strVal val="visible"/>
                                      </p:to>
                                    </p:set>
                                    <p:anim calcmode="lin" valueType="num">
                                      <p:cBhvr additive="base">
                                        <p:cTn id="65" dur="3000" fill="hold"/>
                                        <p:tgtEl>
                                          <p:spTgt spid="42"/>
                                        </p:tgtEl>
                                        <p:attrNameLst>
                                          <p:attrName>ppt_x</p:attrName>
                                        </p:attrNameLst>
                                      </p:cBhvr>
                                      <p:tavLst>
                                        <p:tav tm="0">
                                          <p:val>
                                            <p:strVal val="1+#ppt_w/2"/>
                                          </p:val>
                                        </p:tav>
                                        <p:tav tm="100000">
                                          <p:val>
                                            <p:strVal val="#ppt_x"/>
                                          </p:val>
                                        </p:tav>
                                      </p:tavLst>
                                    </p:anim>
                                    <p:anim calcmode="lin" valueType="num">
                                      <p:cBhvr additive="base">
                                        <p:cTn id="66" dur="3000" fill="hold"/>
                                        <p:tgtEl>
                                          <p:spTgt spid="42"/>
                                        </p:tgtEl>
                                        <p:attrNameLst>
                                          <p:attrName>ppt_y</p:attrName>
                                        </p:attrNameLst>
                                      </p:cBhvr>
                                      <p:tavLst>
                                        <p:tav tm="0">
                                          <p:val>
                                            <p:strVal val="0-#ppt_h/2"/>
                                          </p:val>
                                        </p:tav>
                                        <p:tav tm="100000">
                                          <p:val>
                                            <p:strVal val="#ppt_y"/>
                                          </p:val>
                                        </p:tav>
                                      </p:tavLst>
                                    </p:anim>
                                  </p:childTnLst>
                                </p:cTn>
                              </p:par>
                              <p:par>
                                <p:cTn id="67" presetID="2" presetClass="entr" presetSubtype="3" fill="hold" grpId="0" nodeType="withEffect">
                                  <p:stCondLst>
                                    <p:cond delay="0"/>
                                  </p:stCondLst>
                                  <p:childTnLst>
                                    <p:set>
                                      <p:cBhvr>
                                        <p:cTn id="68" dur="1" fill="hold">
                                          <p:stCondLst>
                                            <p:cond delay="0"/>
                                          </p:stCondLst>
                                        </p:cTn>
                                        <p:tgtEl>
                                          <p:spTgt spid="43"/>
                                        </p:tgtEl>
                                        <p:attrNameLst>
                                          <p:attrName>style.visibility</p:attrName>
                                        </p:attrNameLst>
                                      </p:cBhvr>
                                      <p:to>
                                        <p:strVal val="visible"/>
                                      </p:to>
                                    </p:set>
                                    <p:anim calcmode="lin" valueType="num">
                                      <p:cBhvr additive="base">
                                        <p:cTn id="69" dur="3000" fill="hold"/>
                                        <p:tgtEl>
                                          <p:spTgt spid="43"/>
                                        </p:tgtEl>
                                        <p:attrNameLst>
                                          <p:attrName>ppt_x</p:attrName>
                                        </p:attrNameLst>
                                      </p:cBhvr>
                                      <p:tavLst>
                                        <p:tav tm="0">
                                          <p:val>
                                            <p:strVal val="1+#ppt_w/2"/>
                                          </p:val>
                                        </p:tav>
                                        <p:tav tm="100000">
                                          <p:val>
                                            <p:strVal val="#ppt_x"/>
                                          </p:val>
                                        </p:tav>
                                      </p:tavLst>
                                    </p:anim>
                                    <p:anim calcmode="lin" valueType="num">
                                      <p:cBhvr additive="base">
                                        <p:cTn id="70" dur="3000" fill="hold"/>
                                        <p:tgtEl>
                                          <p:spTgt spid="43"/>
                                        </p:tgtEl>
                                        <p:attrNameLst>
                                          <p:attrName>ppt_y</p:attrName>
                                        </p:attrNameLst>
                                      </p:cBhvr>
                                      <p:tavLst>
                                        <p:tav tm="0">
                                          <p:val>
                                            <p:strVal val="0-#ppt_h/2"/>
                                          </p:val>
                                        </p:tav>
                                        <p:tav tm="100000">
                                          <p:val>
                                            <p:strVal val="#ppt_y"/>
                                          </p:val>
                                        </p:tav>
                                      </p:tavLst>
                                    </p:anim>
                                  </p:childTnLst>
                                </p:cTn>
                              </p:par>
                              <p:par>
                                <p:cTn id="71" presetID="2" presetClass="entr" presetSubtype="9" fill="hold" grpId="0" nodeType="withEffect">
                                  <p:stCondLst>
                                    <p:cond delay="0"/>
                                  </p:stCondLst>
                                  <p:childTnLst>
                                    <p:set>
                                      <p:cBhvr>
                                        <p:cTn id="72" dur="1" fill="hold">
                                          <p:stCondLst>
                                            <p:cond delay="0"/>
                                          </p:stCondLst>
                                        </p:cTn>
                                        <p:tgtEl>
                                          <p:spTgt spid="28"/>
                                        </p:tgtEl>
                                        <p:attrNameLst>
                                          <p:attrName>style.visibility</p:attrName>
                                        </p:attrNameLst>
                                      </p:cBhvr>
                                      <p:to>
                                        <p:strVal val="visible"/>
                                      </p:to>
                                    </p:set>
                                    <p:anim calcmode="lin" valueType="num">
                                      <p:cBhvr additive="base">
                                        <p:cTn id="73" dur="3000" fill="hold"/>
                                        <p:tgtEl>
                                          <p:spTgt spid="28"/>
                                        </p:tgtEl>
                                        <p:attrNameLst>
                                          <p:attrName>ppt_x</p:attrName>
                                        </p:attrNameLst>
                                      </p:cBhvr>
                                      <p:tavLst>
                                        <p:tav tm="0">
                                          <p:val>
                                            <p:strVal val="0-#ppt_w/2"/>
                                          </p:val>
                                        </p:tav>
                                        <p:tav tm="100000">
                                          <p:val>
                                            <p:strVal val="#ppt_x"/>
                                          </p:val>
                                        </p:tav>
                                      </p:tavLst>
                                    </p:anim>
                                    <p:anim calcmode="lin" valueType="num">
                                      <p:cBhvr additive="base">
                                        <p:cTn id="74" dur="3000" fill="hold"/>
                                        <p:tgtEl>
                                          <p:spTgt spid="28"/>
                                        </p:tgtEl>
                                        <p:attrNameLst>
                                          <p:attrName>ppt_y</p:attrName>
                                        </p:attrNameLst>
                                      </p:cBhvr>
                                      <p:tavLst>
                                        <p:tav tm="0">
                                          <p:val>
                                            <p:strVal val="0-#ppt_h/2"/>
                                          </p:val>
                                        </p:tav>
                                        <p:tav tm="100000">
                                          <p:val>
                                            <p:strVal val="#ppt_y"/>
                                          </p:val>
                                        </p:tav>
                                      </p:tavLst>
                                    </p:anim>
                                  </p:childTnLst>
                                </p:cTn>
                              </p:par>
                              <p:par>
                                <p:cTn id="75" presetID="2" presetClass="entr" presetSubtype="9" fill="hold" grpId="0" nodeType="withEffect">
                                  <p:stCondLst>
                                    <p:cond delay="0"/>
                                  </p:stCondLst>
                                  <p:childTnLst>
                                    <p:set>
                                      <p:cBhvr>
                                        <p:cTn id="76" dur="1" fill="hold">
                                          <p:stCondLst>
                                            <p:cond delay="0"/>
                                          </p:stCondLst>
                                        </p:cTn>
                                        <p:tgtEl>
                                          <p:spTgt spid="29"/>
                                        </p:tgtEl>
                                        <p:attrNameLst>
                                          <p:attrName>style.visibility</p:attrName>
                                        </p:attrNameLst>
                                      </p:cBhvr>
                                      <p:to>
                                        <p:strVal val="visible"/>
                                      </p:to>
                                    </p:set>
                                    <p:anim calcmode="lin" valueType="num">
                                      <p:cBhvr additive="base">
                                        <p:cTn id="77" dur="3000" fill="hold"/>
                                        <p:tgtEl>
                                          <p:spTgt spid="29"/>
                                        </p:tgtEl>
                                        <p:attrNameLst>
                                          <p:attrName>ppt_x</p:attrName>
                                        </p:attrNameLst>
                                      </p:cBhvr>
                                      <p:tavLst>
                                        <p:tav tm="0">
                                          <p:val>
                                            <p:strVal val="0-#ppt_w/2"/>
                                          </p:val>
                                        </p:tav>
                                        <p:tav tm="100000">
                                          <p:val>
                                            <p:strVal val="#ppt_x"/>
                                          </p:val>
                                        </p:tav>
                                      </p:tavLst>
                                    </p:anim>
                                    <p:anim calcmode="lin" valueType="num">
                                      <p:cBhvr additive="base">
                                        <p:cTn id="78" dur="3000" fill="hold"/>
                                        <p:tgtEl>
                                          <p:spTgt spid="29"/>
                                        </p:tgtEl>
                                        <p:attrNameLst>
                                          <p:attrName>ppt_y</p:attrName>
                                        </p:attrNameLst>
                                      </p:cBhvr>
                                      <p:tavLst>
                                        <p:tav tm="0">
                                          <p:val>
                                            <p:strVal val="0-#ppt_h/2"/>
                                          </p:val>
                                        </p:tav>
                                        <p:tav tm="100000">
                                          <p:val>
                                            <p:strVal val="#ppt_y"/>
                                          </p:val>
                                        </p:tav>
                                      </p:tavLst>
                                    </p:anim>
                                  </p:childTnLst>
                                </p:cTn>
                              </p:par>
                              <p:par>
                                <p:cTn id="79" presetID="2" presetClass="entr" presetSubtype="9" fill="hold" grpId="0" nodeType="withEffect">
                                  <p:stCondLst>
                                    <p:cond delay="0"/>
                                  </p:stCondLst>
                                  <p:childTnLst>
                                    <p:set>
                                      <p:cBhvr>
                                        <p:cTn id="80" dur="1" fill="hold">
                                          <p:stCondLst>
                                            <p:cond delay="0"/>
                                          </p:stCondLst>
                                        </p:cTn>
                                        <p:tgtEl>
                                          <p:spTgt spid="30"/>
                                        </p:tgtEl>
                                        <p:attrNameLst>
                                          <p:attrName>style.visibility</p:attrName>
                                        </p:attrNameLst>
                                      </p:cBhvr>
                                      <p:to>
                                        <p:strVal val="visible"/>
                                      </p:to>
                                    </p:set>
                                    <p:anim calcmode="lin" valueType="num">
                                      <p:cBhvr additive="base">
                                        <p:cTn id="81" dur="3000" fill="hold"/>
                                        <p:tgtEl>
                                          <p:spTgt spid="30"/>
                                        </p:tgtEl>
                                        <p:attrNameLst>
                                          <p:attrName>ppt_x</p:attrName>
                                        </p:attrNameLst>
                                      </p:cBhvr>
                                      <p:tavLst>
                                        <p:tav tm="0">
                                          <p:val>
                                            <p:strVal val="0-#ppt_w/2"/>
                                          </p:val>
                                        </p:tav>
                                        <p:tav tm="100000">
                                          <p:val>
                                            <p:strVal val="#ppt_x"/>
                                          </p:val>
                                        </p:tav>
                                      </p:tavLst>
                                    </p:anim>
                                    <p:anim calcmode="lin" valueType="num">
                                      <p:cBhvr additive="base">
                                        <p:cTn id="82" dur="3000" fill="hold"/>
                                        <p:tgtEl>
                                          <p:spTgt spid="30"/>
                                        </p:tgtEl>
                                        <p:attrNameLst>
                                          <p:attrName>ppt_y</p:attrName>
                                        </p:attrNameLst>
                                      </p:cBhvr>
                                      <p:tavLst>
                                        <p:tav tm="0">
                                          <p:val>
                                            <p:strVal val="0-#ppt_h/2"/>
                                          </p:val>
                                        </p:tav>
                                        <p:tav tm="100000">
                                          <p:val>
                                            <p:strVal val="#ppt_y"/>
                                          </p:val>
                                        </p:tav>
                                      </p:tavLst>
                                    </p:anim>
                                  </p:childTnLst>
                                </p:cTn>
                              </p:par>
                              <p:par>
                                <p:cTn id="83" presetID="2" presetClass="entr" presetSubtype="9" fill="hold" grpId="0" nodeType="withEffect">
                                  <p:stCondLst>
                                    <p:cond delay="0"/>
                                  </p:stCondLst>
                                  <p:childTnLst>
                                    <p:set>
                                      <p:cBhvr>
                                        <p:cTn id="84" dur="1" fill="hold">
                                          <p:stCondLst>
                                            <p:cond delay="0"/>
                                          </p:stCondLst>
                                        </p:cTn>
                                        <p:tgtEl>
                                          <p:spTgt spid="31"/>
                                        </p:tgtEl>
                                        <p:attrNameLst>
                                          <p:attrName>style.visibility</p:attrName>
                                        </p:attrNameLst>
                                      </p:cBhvr>
                                      <p:to>
                                        <p:strVal val="visible"/>
                                      </p:to>
                                    </p:set>
                                    <p:anim calcmode="lin" valueType="num">
                                      <p:cBhvr additive="base">
                                        <p:cTn id="85" dur="3000" fill="hold"/>
                                        <p:tgtEl>
                                          <p:spTgt spid="31"/>
                                        </p:tgtEl>
                                        <p:attrNameLst>
                                          <p:attrName>ppt_x</p:attrName>
                                        </p:attrNameLst>
                                      </p:cBhvr>
                                      <p:tavLst>
                                        <p:tav tm="0">
                                          <p:val>
                                            <p:strVal val="0-#ppt_w/2"/>
                                          </p:val>
                                        </p:tav>
                                        <p:tav tm="100000">
                                          <p:val>
                                            <p:strVal val="#ppt_x"/>
                                          </p:val>
                                        </p:tav>
                                      </p:tavLst>
                                    </p:anim>
                                    <p:anim calcmode="lin" valueType="num">
                                      <p:cBhvr additive="base">
                                        <p:cTn id="86" dur="3000" fill="hold"/>
                                        <p:tgtEl>
                                          <p:spTgt spid="31"/>
                                        </p:tgtEl>
                                        <p:attrNameLst>
                                          <p:attrName>ppt_y</p:attrName>
                                        </p:attrNameLst>
                                      </p:cBhvr>
                                      <p:tavLst>
                                        <p:tav tm="0">
                                          <p:val>
                                            <p:strVal val="0-#ppt_h/2"/>
                                          </p:val>
                                        </p:tav>
                                        <p:tav tm="100000">
                                          <p:val>
                                            <p:strVal val="#ppt_y"/>
                                          </p:val>
                                        </p:tav>
                                      </p:tavLst>
                                    </p:anim>
                                  </p:childTnLst>
                                </p:cTn>
                              </p:par>
                              <p:par>
                                <p:cTn id="87" presetID="2" presetClass="entr" presetSubtype="9" fill="hold" grpId="0" nodeType="withEffect">
                                  <p:stCondLst>
                                    <p:cond delay="0"/>
                                  </p:stCondLst>
                                  <p:childTnLst>
                                    <p:set>
                                      <p:cBhvr>
                                        <p:cTn id="88" dur="1" fill="hold">
                                          <p:stCondLst>
                                            <p:cond delay="0"/>
                                          </p:stCondLst>
                                        </p:cTn>
                                        <p:tgtEl>
                                          <p:spTgt spid="32"/>
                                        </p:tgtEl>
                                        <p:attrNameLst>
                                          <p:attrName>style.visibility</p:attrName>
                                        </p:attrNameLst>
                                      </p:cBhvr>
                                      <p:to>
                                        <p:strVal val="visible"/>
                                      </p:to>
                                    </p:set>
                                    <p:anim calcmode="lin" valueType="num">
                                      <p:cBhvr additive="base">
                                        <p:cTn id="89" dur="3000" fill="hold"/>
                                        <p:tgtEl>
                                          <p:spTgt spid="32"/>
                                        </p:tgtEl>
                                        <p:attrNameLst>
                                          <p:attrName>ppt_x</p:attrName>
                                        </p:attrNameLst>
                                      </p:cBhvr>
                                      <p:tavLst>
                                        <p:tav tm="0">
                                          <p:val>
                                            <p:strVal val="0-#ppt_w/2"/>
                                          </p:val>
                                        </p:tav>
                                        <p:tav tm="100000">
                                          <p:val>
                                            <p:strVal val="#ppt_x"/>
                                          </p:val>
                                        </p:tav>
                                      </p:tavLst>
                                    </p:anim>
                                    <p:anim calcmode="lin" valueType="num">
                                      <p:cBhvr additive="base">
                                        <p:cTn id="90" dur="3000" fill="hold"/>
                                        <p:tgtEl>
                                          <p:spTgt spid="32"/>
                                        </p:tgtEl>
                                        <p:attrNameLst>
                                          <p:attrName>ppt_y</p:attrName>
                                        </p:attrNameLst>
                                      </p:cBhvr>
                                      <p:tavLst>
                                        <p:tav tm="0">
                                          <p:val>
                                            <p:strVal val="0-#ppt_h/2"/>
                                          </p:val>
                                        </p:tav>
                                        <p:tav tm="100000">
                                          <p:val>
                                            <p:strVal val="#ppt_y"/>
                                          </p:val>
                                        </p:tav>
                                      </p:tavLst>
                                    </p:anim>
                                  </p:childTnLst>
                                </p:cTn>
                              </p:par>
                              <p:par>
                                <p:cTn id="91" presetID="2" presetClass="entr" presetSubtype="9" fill="hold" grpId="0" nodeType="withEffect">
                                  <p:stCondLst>
                                    <p:cond delay="0"/>
                                  </p:stCondLst>
                                  <p:childTnLst>
                                    <p:set>
                                      <p:cBhvr>
                                        <p:cTn id="92" dur="1" fill="hold">
                                          <p:stCondLst>
                                            <p:cond delay="0"/>
                                          </p:stCondLst>
                                        </p:cTn>
                                        <p:tgtEl>
                                          <p:spTgt spid="33"/>
                                        </p:tgtEl>
                                        <p:attrNameLst>
                                          <p:attrName>style.visibility</p:attrName>
                                        </p:attrNameLst>
                                      </p:cBhvr>
                                      <p:to>
                                        <p:strVal val="visible"/>
                                      </p:to>
                                    </p:set>
                                    <p:anim calcmode="lin" valueType="num">
                                      <p:cBhvr additive="base">
                                        <p:cTn id="93" dur="3000" fill="hold"/>
                                        <p:tgtEl>
                                          <p:spTgt spid="33"/>
                                        </p:tgtEl>
                                        <p:attrNameLst>
                                          <p:attrName>ppt_x</p:attrName>
                                        </p:attrNameLst>
                                      </p:cBhvr>
                                      <p:tavLst>
                                        <p:tav tm="0">
                                          <p:val>
                                            <p:strVal val="0-#ppt_w/2"/>
                                          </p:val>
                                        </p:tav>
                                        <p:tav tm="100000">
                                          <p:val>
                                            <p:strVal val="#ppt_x"/>
                                          </p:val>
                                        </p:tav>
                                      </p:tavLst>
                                    </p:anim>
                                    <p:anim calcmode="lin" valueType="num">
                                      <p:cBhvr additive="base">
                                        <p:cTn id="94" dur="3000" fill="hold"/>
                                        <p:tgtEl>
                                          <p:spTgt spid="33"/>
                                        </p:tgtEl>
                                        <p:attrNameLst>
                                          <p:attrName>ppt_y</p:attrName>
                                        </p:attrNameLst>
                                      </p:cBhvr>
                                      <p:tavLst>
                                        <p:tav tm="0">
                                          <p:val>
                                            <p:strVal val="0-#ppt_h/2"/>
                                          </p:val>
                                        </p:tav>
                                        <p:tav tm="100000">
                                          <p:val>
                                            <p:strVal val="#ppt_y"/>
                                          </p:val>
                                        </p:tav>
                                      </p:tavLst>
                                    </p:anim>
                                  </p:childTnLst>
                                </p:cTn>
                              </p:par>
                              <p:par>
                                <p:cTn id="95" presetID="2" presetClass="entr" presetSubtype="9" fill="hold" grpId="0" nodeType="withEffect">
                                  <p:stCondLst>
                                    <p:cond delay="0"/>
                                  </p:stCondLst>
                                  <p:childTnLst>
                                    <p:set>
                                      <p:cBhvr>
                                        <p:cTn id="96" dur="1" fill="hold">
                                          <p:stCondLst>
                                            <p:cond delay="0"/>
                                          </p:stCondLst>
                                        </p:cTn>
                                        <p:tgtEl>
                                          <p:spTgt spid="34"/>
                                        </p:tgtEl>
                                        <p:attrNameLst>
                                          <p:attrName>style.visibility</p:attrName>
                                        </p:attrNameLst>
                                      </p:cBhvr>
                                      <p:to>
                                        <p:strVal val="visible"/>
                                      </p:to>
                                    </p:set>
                                    <p:anim calcmode="lin" valueType="num">
                                      <p:cBhvr additive="base">
                                        <p:cTn id="97" dur="3000" fill="hold"/>
                                        <p:tgtEl>
                                          <p:spTgt spid="34"/>
                                        </p:tgtEl>
                                        <p:attrNameLst>
                                          <p:attrName>ppt_x</p:attrName>
                                        </p:attrNameLst>
                                      </p:cBhvr>
                                      <p:tavLst>
                                        <p:tav tm="0">
                                          <p:val>
                                            <p:strVal val="0-#ppt_w/2"/>
                                          </p:val>
                                        </p:tav>
                                        <p:tav tm="100000">
                                          <p:val>
                                            <p:strVal val="#ppt_x"/>
                                          </p:val>
                                        </p:tav>
                                      </p:tavLst>
                                    </p:anim>
                                    <p:anim calcmode="lin" valueType="num">
                                      <p:cBhvr additive="base">
                                        <p:cTn id="98" dur="3000" fill="hold"/>
                                        <p:tgtEl>
                                          <p:spTgt spid="34"/>
                                        </p:tgtEl>
                                        <p:attrNameLst>
                                          <p:attrName>ppt_y</p:attrName>
                                        </p:attrNameLst>
                                      </p:cBhvr>
                                      <p:tavLst>
                                        <p:tav tm="0">
                                          <p:val>
                                            <p:strVal val="0-#ppt_h/2"/>
                                          </p:val>
                                        </p:tav>
                                        <p:tav tm="100000">
                                          <p:val>
                                            <p:strVal val="#ppt_y"/>
                                          </p:val>
                                        </p:tav>
                                      </p:tavLst>
                                    </p:anim>
                                  </p:childTnLst>
                                </p:cTn>
                              </p:par>
                              <p:par>
                                <p:cTn id="99" presetID="2" presetClass="entr" presetSubtype="9" fill="hold" grpId="0" nodeType="withEffect">
                                  <p:stCondLst>
                                    <p:cond delay="0"/>
                                  </p:stCondLst>
                                  <p:childTnLst>
                                    <p:set>
                                      <p:cBhvr>
                                        <p:cTn id="100" dur="1" fill="hold">
                                          <p:stCondLst>
                                            <p:cond delay="0"/>
                                          </p:stCondLst>
                                        </p:cTn>
                                        <p:tgtEl>
                                          <p:spTgt spid="35"/>
                                        </p:tgtEl>
                                        <p:attrNameLst>
                                          <p:attrName>style.visibility</p:attrName>
                                        </p:attrNameLst>
                                      </p:cBhvr>
                                      <p:to>
                                        <p:strVal val="visible"/>
                                      </p:to>
                                    </p:set>
                                    <p:anim calcmode="lin" valueType="num">
                                      <p:cBhvr additive="base">
                                        <p:cTn id="101" dur="3000" fill="hold"/>
                                        <p:tgtEl>
                                          <p:spTgt spid="35"/>
                                        </p:tgtEl>
                                        <p:attrNameLst>
                                          <p:attrName>ppt_x</p:attrName>
                                        </p:attrNameLst>
                                      </p:cBhvr>
                                      <p:tavLst>
                                        <p:tav tm="0">
                                          <p:val>
                                            <p:strVal val="0-#ppt_w/2"/>
                                          </p:val>
                                        </p:tav>
                                        <p:tav tm="100000">
                                          <p:val>
                                            <p:strVal val="#ppt_x"/>
                                          </p:val>
                                        </p:tav>
                                      </p:tavLst>
                                    </p:anim>
                                    <p:anim calcmode="lin" valueType="num">
                                      <p:cBhvr additive="base">
                                        <p:cTn id="102" dur="3000" fill="hold"/>
                                        <p:tgtEl>
                                          <p:spTgt spid="35"/>
                                        </p:tgtEl>
                                        <p:attrNameLst>
                                          <p:attrName>ppt_y</p:attrName>
                                        </p:attrNameLst>
                                      </p:cBhvr>
                                      <p:tavLst>
                                        <p:tav tm="0">
                                          <p:val>
                                            <p:strVal val="0-#ppt_h/2"/>
                                          </p:val>
                                        </p:tav>
                                        <p:tav tm="100000">
                                          <p:val>
                                            <p:strVal val="#ppt_y"/>
                                          </p:val>
                                        </p:tav>
                                      </p:tavLst>
                                    </p:anim>
                                  </p:childTnLst>
                                </p:cTn>
                              </p:par>
                              <p:par>
                                <p:cTn id="103" presetID="2" presetClass="entr" presetSubtype="3" fill="hold" grpId="0" nodeType="withEffect">
                                  <p:stCondLst>
                                    <p:cond delay="0"/>
                                  </p:stCondLst>
                                  <p:childTnLst>
                                    <p:set>
                                      <p:cBhvr>
                                        <p:cTn id="104" dur="1" fill="hold">
                                          <p:stCondLst>
                                            <p:cond delay="0"/>
                                          </p:stCondLst>
                                        </p:cTn>
                                        <p:tgtEl>
                                          <p:spTgt spid="4"/>
                                        </p:tgtEl>
                                        <p:attrNameLst>
                                          <p:attrName>style.visibility</p:attrName>
                                        </p:attrNameLst>
                                      </p:cBhvr>
                                      <p:to>
                                        <p:strVal val="visible"/>
                                      </p:to>
                                    </p:set>
                                    <p:anim calcmode="lin" valueType="num">
                                      <p:cBhvr additive="base">
                                        <p:cTn id="105" dur="3000" fill="hold"/>
                                        <p:tgtEl>
                                          <p:spTgt spid="4"/>
                                        </p:tgtEl>
                                        <p:attrNameLst>
                                          <p:attrName>ppt_x</p:attrName>
                                        </p:attrNameLst>
                                      </p:cBhvr>
                                      <p:tavLst>
                                        <p:tav tm="0">
                                          <p:val>
                                            <p:strVal val="1+#ppt_w/2"/>
                                          </p:val>
                                        </p:tav>
                                        <p:tav tm="100000">
                                          <p:val>
                                            <p:strVal val="#ppt_x"/>
                                          </p:val>
                                        </p:tav>
                                      </p:tavLst>
                                    </p:anim>
                                    <p:anim calcmode="lin" valueType="num">
                                      <p:cBhvr additive="base">
                                        <p:cTn id="106" dur="3000" fill="hold"/>
                                        <p:tgtEl>
                                          <p:spTgt spid="4"/>
                                        </p:tgtEl>
                                        <p:attrNameLst>
                                          <p:attrName>ppt_y</p:attrName>
                                        </p:attrNameLst>
                                      </p:cBhvr>
                                      <p:tavLst>
                                        <p:tav tm="0">
                                          <p:val>
                                            <p:strVal val="0-#ppt_h/2"/>
                                          </p:val>
                                        </p:tav>
                                        <p:tav tm="100000">
                                          <p:val>
                                            <p:strVal val="#ppt_y"/>
                                          </p:val>
                                        </p:tav>
                                      </p:tavLst>
                                    </p:anim>
                                  </p:childTnLst>
                                </p:cTn>
                              </p:par>
                              <p:par>
                                <p:cTn id="107" presetID="2" presetClass="entr" presetSubtype="3" fill="hold" grpId="0" nodeType="withEffect">
                                  <p:stCondLst>
                                    <p:cond delay="0"/>
                                  </p:stCondLst>
                                  <p:childTnLst>
                                    <p:set>
                                      <p:cBhvr>
                                        <p:cTn id="108" dur="1" fill="hold">
                                          <p:stCondLst>
                                            <p:cond delay="0"/>
                                          </p:stCondLst>
                                        </p:cTn>
                                        <p:tgtEl>
                                          <p:spTgt spid="6"/>
                                        </p:tgtEl>
                                        <p:attrNameLst>
                                          <p:attrName>style.visibility</p:attrName>
                                        </p:attrNameLst>
                                      </p:cBhvr>
                                      <p:to>
                                        <p:strVal val="visible"/>
                                      </p:to>
                                    </p:set>
                                    <p:anim calcmode="lin" valueType="num">
                                      <p:cBhvr additive="base">
                                        <p:cTn id="109" dur="3000" fill="hold"/>
                                        <p:tgtEl>
                                          <p:spTgt spid="6"/>
                                        </p:tgtEl>
                                        <p:attrNameLst>
                                          <p:attrName>ppt_x</p:attrName>
                                        </p:attrNameLst>
                                      </p:cBhvr>
                                      <p:tavLst>
                                        <p:tav tm="0">
                                          <p:val>
                                            <p:strVal val="1+#ppt_w/2"/>
                                          </p:val>
                                        </p:tav>
                                        <p:tav tm="100000">
                                          <p:val>
                                            <p:strVal val="#ppt_x"/>
                                          </p:val>
                                        </p:tav>
                                      </p:tavLst>
                                    </p:anim>
                                    <p:anim calcmode="lin" valueType="num">
                                      <p:cBhvr additive="base">
                                        <p:cTn id="110" dur="3000" fill="hold"/>
                                        <p:tgtEl>
                                          <p:spTgt spid="6"/>
                                        </p:tgtEl>
                                        <p:attrNameLst>
                                          <p:attrName>ppt_y</p:attrName>
                                        </p:attrNameLst>
                                      </p:cBhvr>
                                      <p:tavLst>
                                        <p:tav tm="0">
                                          <p:val>
                                            <p:strVal val="0-#ppt_h/2"/>
                                          </p:val>
                                        </p:tav>
                                        <p:tav tm="100000">
                                          <p:val>
                                            <p:strVal val="#ppt_y"/>
                                          </p:val>
                                        </p:tav>
                                      </p:tavLst>
                                    </p:anim>
                                  </p:childTnLst>
                                </p:cTn>
                              </p:par>
                              <p:par>
                                <p:cTn id="111" presetID="2" presetClass="entr" presetSubtype="3" fill="hold" grpId="0" nodeType="withEffect">
                                  <p:stCondLst>
                                    <p:cond delay="0"/>
                                  </p:stCondLst>
                                  <p:childTnLst>
                                    <p:set>
                                      <p:cBhvr>
                                        <p:cTn id="112" dur="1" fill="hold">
                                          <p:stCondLst>
                                            <p:cond delay="0"/>
                                          </p:stCondLst>
                                        </p:cTn>
                                        <p:tgtEl>
                                          <p:spTgt spid="8"/>
                                        </p:tgtEl>
                                        <p:attrNameLst>
                                          <p:attrName>style.visibility</p:attrName>
                                        </p:attrNameLst>
                                      </p:cBhvr>
                                      <p:to>
                                        <p:strVal val="visible"/>
                                      </p:to>
                                    </p:set>
                                    <p:anim calcmode="lin" valueType="num">
                                      <p:cBhvr additive="base">
                                        <p:cTn id="113" dur="3000" fill="hold"/>
                                        <p:tgtEl>
                                          <p:spTgt spid="8"/>
                                        </p:tgtEl>
                                        <p:attrNameLst>
                                          <p:attrName>ppt_x</p:attrName>
                                        </p:attrNameLst>
                                      </p:cBhvr>
                                      <p:tavLst>
                                        <p:tav tm="0">
                                          <p:val>
                                            <p:strVal val="1+#ppt_w/2"/>
                                          </p:val>
                                        </p:tav>
                                        <p:tav tm="100000">
                                          <p:val>
                                            <p:strVal val="#ppt_x"/>
                                          </p:val>
                                        </p:tav>
                                      </p:tavLst>
                                    </p:anim>
                                    <p:anim calcmode="lin" valueType="num">
                                      <p:cBhvr additive="base">
                                        <p:cTn id="114" dur="3000" fill="hold"/>
                                        <p:tgtEl>
                                          <p:spTgt spid="8"/>
                                        </p:tgtEl>
                                        <p:attrNameLst>
                                          <p:attrName>ppt_y</p:attrName>
                                        </p:attrNameLst>
                                      </p:cBhvr>
                                      <p:tavLst>
                                        <p:tav tm="0">
                                          <p:val>
                                            <p:strVal val="0-#ppt_h/2"/>
                                          </p:val>
                                        </p:tav>
                                        <p:tav tm="100000">
                                          <p:val>
                                            <p:strVal val="#ppt_y"/>
                                          </p:val>
                                        </p:tav>
                                      </p:tavLst>
                                    </p:anim>
                                  </p:childTnLst>
                                </p:cTn>
                              </p:par>
                              <p:par>
                                <p:cTn id="115" presetID="2" presetClass="entr" presetSubtype="3" fill="hold" grpId="0" nodeType="withEffect">
                                  <p:stCondLst>
                                    <p:cond delay="0"/>
                                  </p:stCondLst>
                                  <p:childTnLst>
                                    <p:set>
                                      <p:cBhvr>
                                        <p:cTn id="116" dur="1" fill="hold">
                                          <p:stCondLst>
                                            <p:cond delay="0"/>
                                          </p:stCondLst>
                                        </p:cTn>
                                        <p:tgtEl>
                                          <p:spTgt spid="10"/>
                                        </p:tgtEl>
                                        <p:attrNameLst>
                                          <p:attrName>style.visibility</p:attrName>
                                        </p:attrNameLst>
                                      </p:cBhvr>
                                      <p:to>
                                        <p:strVal val="visible"/>
                                      </p:to>
                                    </p:set>
                                    <p:anim calcmode="lin" valueType="num">
                                      <p:cBhvr additive="base">
                                        <p:cTn id="117" dur="3000" fill="hold"/>
                                        <p:tgtEl>
                                          <p:spTgt spid="10"/>
                                        </p:tgtEl>
                                        <p:attrNameLst>
                                          <p:attrName>ppt_x</p:attrName>
                                        </p:attrNameLst>
                                      </p:cBhvr>
                                      <p:tavLst>
                                        <p:tav tm="0">
                                          <p:val>
                                            <p:strVal val="1+#ppt_w/2"/>
                                          </p:val>
                                        </p:tav>
                                        <p:tav tm="100000">
                                          <p:val>
                                            <p:strVal val="#ppt_x"/>
                                          </p:val>
                                        </p:tav>
                                      </p:tavLst>
                                    </p:anim>
                                    <p:anim calcmode="lin" valueType="num">
                                      <p:cBhvr additive="base">
                                        <p:cTn id="118" dur="3000" fill="hold"/>
                                        <p:tgtEl>
                                          <p:spTgt spid="10"/>
                                        </p:tgtEl>
                                        <p:attrNameLst>
                                          <p:attrName>ppt_y</p:attrName>
                                        </p:attrNameLst>
                                      </p:cBhvr>
                                      <p:tavLst>
                                        <p:tav tm="0">
                                          <p:val>
                                            <p:strVal val="0-#ppt_h/2"/>
                                          </p:val>
                                        </p:tav>
                                        <p:tav tm="100000">
                                          <p:val>
                                            <p:strVal val="#ppt_y"/>
                                          </p:val>
                                        </p:tav>
                                      </p:tavLst>
                                    </p:anim>
                                  </p:childTnLst>
                                </p:cTn>
                              </p:par>
                              <p:par>
                                <p:cTn id="119" presetID="2" presetClass="entr" presetSubtype="3" fill="hold" grpId="0" nodeType="withEffect">
                                  <p:stCondLst>
                                    <p:cond delay="0"/>
                                  </p:stCondLst>
                                  <p:childTnLst>
                                    <p:set>
                                      <p:cBhvr>
                                        <p:cTn id="120" dur="1" fill="hold">
                                          <p:stCondLst>
                                            <p:cond delay="0"/>
                                          </p:stCondLst>
                                        </p:cTn>
                                        <p:tgtEl>
                                          <p:spTgt spid="12"/>
                                        </p:tgtEl>
                                        <p:attrNameLst>
                                          <p:attrName>style.visibility</p:attrName>
                                        </p:attrNameLst>
                                      </p:cBhvr>
                                      <p:to>
                                        <p:strVal val="visible"/>
                                      </p:to>
                                    </p:set>
                                    <p:anim calcmode="lin" valueType="num">
                                      <p:cBhvr additive="base">
                                        <p:cTn id="121" dur="3000" fill="hold"/>
                                        <p:tgtEl>
                                          <p:spTgt spid="12"/>
                                        </p:tgtEl>
                                        <p:attrNameLst>
                                          <p:attrName>ppt_x</p:attrName>
                                        </p:attrNameLst>
                                      </p:cBhvr>
                                      <p:tavLst>
                                        <p:tav tm="0">
                                          <p:val>
                                            <p:strVal val="1+#ppt_w/2"/>
                                          </p:val>
                                        </p:tav>
                                        <p:tav tm="100000">
                                          <p:val>
                                            <p:strVal val="#ppt_x"/>
                                          </p:val>
                                        </p:tav>
                                      </p:tavLst>
                                    </p:anim>
                                    <p:anim calcmode="lin" valueType="num">
                                      <p:cBhvr additive="base">
                                        <p:cTn id="122" dur="3000" fill="hold"/>
                                        <p:tgtEl>
                                          <p:spTgt spid="12"/>
                                        </p:tgtEl>
                                        <p:attrNameLst>
                                          <p:attrName>ppt_y</p:attrName>
                                        </p:attrNameLst>
                                      </p:cBhvr>
                                      <p:tavLst>
                                        <p:tav tm="0">
                                          <p:val>
                                            <p:strVal val="0-#ppt_h/2"/>
                                          </p:val>
                                        </p:tav>
                                        <p:tav tm="100000">
                                          <p:val>
                                            <p:strVal val="#ppt_y"/>
                                          </p:val>
                                        </p:tav>
                                      </p:tavLst>
                                    </p:anim>
                                  </p:childTnLst>
                                </p:cTn>
                              </p:par>
                              <p:par>
                                <p:cTn id="123" presetID="2" presetClass="entr" presetSubtype="3" fill="hold" grpId="0" nodeType="withEffect">
                                  <p:stCondLst>
                                    <p:cond delay="0"/>
                                  </p:stCondLst>
                                  <p:childTnLst>
                                    <p:set>
                                      <p:cBhvr>
                                        <p:cTn id="124" dur="1" fill="hold">
                                          <p:stCondLst>
                                            <p:cond delay="0"/>
                                          </p:stCondLst>
                                        </p:cTn>
                                        <p:tgtEl>
                                          <p:spTgt spid="14"/>
                                        </p:tgtEl>
                                        <p:attrNameLst>
                                          <p:attrName>style.visibility</p:attrName>
                                        </p:attrNameLst>
                                      </p:cBhvr>
                                      <p:to>
                                        <p:strVal val="visible"/>
                                      </p:to>
                                    </p:set>
                                    <p:anim calcmode="lin" valueType="num">
                                      <p:cBhvr additive="base">
                                        <p:cTn id="125" dur="3000" fill="hold"/>
                                        <p:tgtEl>
                                          <p:spTgt spid="14"/>
                                        </p:tgtEl>
                                        <p:attrNameLst>
                                          <p:attrName>ppt_x</p:attrName>
                                        </p:attrNameLst>
                                      </p:cBhvr>
                                      <p:tavLst>
                                        <p:tav tm="0">
                                          <p:val>
                                            <p:strVal val="1+#ppt_w/2"/>
                                          </p:val>
                                        </p:tav>
                                        <p:tav tm="100000">
                                          <p:val>
                                            <p:strVal val="#ppt_x"/>
                                          </p:val>
                                        </p:tav>
                                      </p:tavLst>
                                    </p:anim>
                                    <p:anim calcmode="lin" valueType="num">
                                      <p:cBhvr additive="base">
                                        <p:cTn id="126" dur="3000" fill="hold"/>
                                        <p:tgtEl>
                                          <p:spTgt spid="14"/>
                                        </p:tgtEl>
                                        <p:attrNameLst>
                                          <p:attrName>ppt_y</p:attrName>
                                        </p:attrNameLst>
                                      </p:cBhvr>
                                      <p:tavLst>
                                        <p:tav tm="0">
                                          <p:val>
                                            <p:strVal val="0-#ppt_h/2"/>
                                          </p:val>
                                        </p:tav>
                                        <p:tav tm="100000">
                                          <p:val>
                                            <p:strVal val="#ppt_y"/>
                                          </p:val>
                                        </p:tav>
                                      </p:tavLst>
                                    </p:anim>
                                  </p:childTnLst>
                                </p:cTn>
                              </p:par>
                              <p:par>
                                <p:cTn id="127" presetID="2" presetClass="entr" presetSubtype="3" fill="hold" grpId="0" nodeType="withEffect">
                                  <p:stCondLst>
                                    <p:cond delay="0"/>
                                  </p:stCondLst>
                                  <p:childTnLst>
                                    <p:set>
                                      <p:cBhvr>
                                        <p:cTn id="128" dur="1" fill="hold">
                                          <p:stCondLst>
                                            <p:cond delay="0"/>
                                          </p:stCondLst>
                                        </p:cTn>
                                        <p:tgtEl>
                                          <p:spTgt spid="16"/>
                                        </p:tgtEl>
                                        <p:attrNameLst>
                                          <p:attrName>style.visibility</p:attrName>
                                        </p:attrNameLst>
                                      </p:cBhvr>
                                      <p:to>
                                        <p:strVal val="visible"/>
                                      </p:to>
                                    </p:set>
                                    <p:anim calcmode="lin" valueType="num">
                                      <p:cBhvr additive="base">
                                        <p:cTn id="129" dur="3000" fill="hold"/>
                                        <p:tgtEl>
                                          <p:spTgt spid="16"/>
                                        </p:tgtEl>
                                        <p:attrNameLst>
                                          <p:attrName>ppt_x</p:attrName>
                                        </p:attrNameLst>
                                      </p:cBhvr>
                                      <p:tavLst>
                                        <p:tav tm="0">
                                          <p:val>
                                            <p:strVal val="1+#ppt_w/2"/>
                                          </p:val>
                                        </p:tav>
                                        <p:tav tm="100000">
                                          <p:val>
                                            <p:strVal val="#ppt_x"/>
                                          </p:val>
                                        </p:tav>
                                      </p:tavLst>
                                    </p:anim>
                                    <p:anim calcmode="lin" valueType="num">
                                      <p:cBhvr additive="base">
                                        <p:cTn id="130" dur="3000" fill="hold"/>
                                        <p:tgtEl>
                                          <p:spTgt spid="16"/>
                                        </p:tgtEl>
                                        <p:attrNameLst>
                                          <p:attrName>ppt_y</p:attrName>
                                        </p:attrNameLst>
                                      </p:cBhvr>
                                      <p:tavLst>
                                        <p:tav tm="0">
                                          <p:val>
                                            <p:strVal val="0-#ppt_h/2"/>
                                          </p:val>
                                        </p:tav>
                                        <p:tav tm="100000">
                                          <p:val>
                                            <p:strVal val="#ppt_y"/>
                                          </p:val>
                                        </p:tav>
                                      </p:tavLst>
                                    </p:anim>
                                  </p:childTnLst>
                                </p:cTn>
                              </p:par>
                              <p:par>
                                <p:cTn id="131" presetID="2" presetClass="entr" presetSubtype="3" fill="hold" grpId="0" nodeType="withEffect">
                                  <p:stCondLst>
                                    <p:cond delay="0"/>
                                  </p:stCondLst>
                                  <p:childTnLst>
                                    <p:set>
                                      <p:cBhvr>
                                        <p:cTn id="132" dur="1" fill="hold">
                                          <p:stCondLst>
                                            <p:cond delay="0"/>
                                          </p:stCondLst>
                                        </p:cTn>
                                        <p:tgtEl>
                                          <p:spTgt spid="18"/>
                                        </p:tgtEl>
                                        <p:attrNameLst>
                                          <p:attrName>style.visibility</p:attrName>
                                        </p:attrNameLst>
                                      </p:cBhvr>
                                      <p:to>
                                        <p:strVal val="visible"/>
                                      </p:to>
                                    </p:set>
                                    <p:anim calcmode="lin" valueType="num">
                                      <p:cBhvr additive="base">
                                        <p:cTn id="133" dur="3000" fill="hold"/>
                                        <p:tgtEl>
                                          <p:spTgt spid="18"/>
                                        </p:tgtEl>
                                        <p:attrNameLst>
                                          <p:attrName>ppt_x</p:attrName>
                                        </p:attrNameLst>
                                      </p:cBhvr>
                                      <p:tavLst>
                                        <p:tav tm="0">
                                          <p:val>
                                            <p:strVal val="1+#ppt_w/2"/>
                                          </p:val>
                                        </p:tav>
                                        <p:tav tm="100000">
                                          <p:val>
                                            <p:strVal val="#ppt_x"/>
                                          </p:val>
                                        </p:tav>
                                      </p:tavLst>
                                    </p:anim>
                                    <p:anim calcmode="lin" valueType="num">
                                      <p:cBhvr additive="base">
                                        <p:cTn id="134" dur="3000" fill="hold"/>
                                        <p:tgtEl>
                                          <p:spTgt spid="18"/>
                                        </p:tgtEl>
                                        <p:attrNameLst>
                                          <p:attrName>ppt_y</p:attrName>
                                        </p:attrNameLst>
                                      </p:cBhvr>
                                      <p:tavLst>
                                        <p:tav tm="0">
                                          <p:val>
                                            <p:strVal val="0-#ppt_h/2"/>
                                          </p:val>
                                        </p:tav>
                                        <p:tav tm="100000">
                                          <p:val>
                                            <p:strVal val="#ppt_y"/>
                                          </p:val>
                                        </p:tav>
                                      </p:tavLst>
                                    </p:anim>
                                  </p:childTnLst>
                                </p:cTn>
                              </p:par>
                              <p:par>
                                <p:cTn id="135" presetID="2" presetClass="entr" presetSubtype="9" fill="hold" grpId="0" nodeType="withEffect">
                                  <p:stCondLst>
                                    <p:cond delay="0"/>
                                  </p:stCondLst>
                                  <p:childTnLst>
                                    <p:set>
                                      <p:cBhvr>
                                        <p:cTn id="136" dur="1" fill="hold">
                                          <p:stCondLst>
                                            <p:cond delay="0"/>
                                          </p:stCondLst>
                                        </p:cTn>
                                        <p:tgtEl>
                                          <p:spTgt spid="5"/>
                                        </p:tgtEl>
                                        <p:attrNameLst>
                                          <p:attrName>style.visibility</p:attrName>
                                        </p:attrNameLst>
                                      </p:cBhvr>
                                      <p:to>
                                        <p:strVal val="visible"/>
                                      </p:to>
                                    </p:set>
                                    <p:anim calcmode="lin" valueType="num">
                                      <p:cBhvr additive="base">
                                        <p:cTn id="137" dur="3000" fill="hold"/>
                                        <p:tgtEl>
                                          <p:spTgt spid="5"/>
                                        </p:tgtEl>
                                        <p:attrNameLst>
                                          <p:attrName>ppt_x</p:attrName>
                                        </p:attrNameLst>
                                      </p:cBhvr>
                                      <p:tavLst>
                                        <p:tav tm="0">
                                          <p:val>
                                            <p:strVal val="0-#ppt_w/2"/>
                                          </p:val>
                                        </p:tav>
                                        <p:tav tm="100000">
                                          <p:val>
                                            <p:strVal val="#ppt_x"/>
                                          </p:val>
                                        </p:tav>
                                      </p:tavLst>
                                    </p:anim>
                                    <p:anim calcmode="lin" valueType="num">
                                      <p:cBhvr additive="base">
                                        <p:cTn id="138" dur="3000" fill="hold"/>
                                        <p:tgtEl>
                                          <p:spTgt spid="5"/>
                                        </p:tgtEl>
                                        <p:attrNameLst>
                                          <p:attrName>ppt_y</p:attrName>
                                        </p:attrNameLst>
                                      </p:cBhvr>
                                      <p:tavLst>
                                        <p:tav tm="0">
                                          <p:val>
                                            <p:strVal val="0-#ppt_h/2"/>
                                          </p:val>
                                        </p:tav>
                                        <p:tav tm="100000">
                                          <p:val>
                                            <p:strVal val="#ppt_y"/>
                                          </p:val>
                                        </p:tav>
                                      </p:tavLst>
                                    </p:anim>
                                  </p:childTnLst>
                                </p:cTn>
                              </p:par>
                              <p:par>
                                <p:cTn id="139" presetID="2" presetClass="entr" presetSubtype="9" fill="hold" grpId="0" nodeType="withEffect">
                                  <p:stCondLst>
                                    <p:cond delay="0"/>
                                  </p:stCondLst>
                                  <p:childTnLst>
                                    <p:set>
                                      <p:cBhvr>
                                        <p:cTn id="140" dur="1" fill="hold">
                                          <p:stCondLst>
                                            <p:cond delay="0"/>
                                          </p:stCondLst>
                                        </p:cTn>
                                        <p:tgtEl>
                                          <p:spTgt spid="7"/>
                                        </p:tgtEl>
                                        <p:attrNameLst>
                                          <p:attrName>style.visibility</p:attrName>
                                        </p:attrNameLst>
                                      </p:cBhvr>
                                      <p:to>
                                        <p:strVal val="visible"/>
                                      </p:to>
                                    </p:set>
                                    <p:anim calcmode="lin" valueType="num">
                                      <p:cBhvr additive="base">
                                        <p:cTn id="141" dur="3000" fill="hold"/>
                                        <p:tgtEl>
                                          <p:spTgt spid="7"/>
                                        </p:tgtEl>
                                        <p:attrNameLst>
                                          <p:attrName>ppt_x</p:attrName>
                                        </p:attrNameLst>
                                      </p:cBhvr>
                                      <p:tavLst>
                                        <p:tav tm="0">
                                          <p:val>
                                            <p:strVal val="0-#ppt_w/2"/>
                                          </p:val>
                                        </p:tav>
                                        <p:tav tm="100000">
                                          <p:val>
                                            <p:strVal val="#ppt_x"/>
                                          </p:val>
                                        </p:tav>
                                      </p:tavLst>
                                    </p:anim>
                                    <p:anim calcmode="lin" valueType="num">
                                      <p:cBhvr additive="base">
                                        <p:cTn id="142" dur="3000" fill="hold"/>
                                        <p:tgtEl>
                                          <p:spTgt spid="7"/>
                                        </p:tgtEl>
                                        <p:attrNameLst>
                                          <p:attrName>ppt_y</p:attrName>
                                        </p:attrNameLst>
                                      </p:cBhvr>
                                      <p:tavLst>
                                        <p:tav tm="0">
                                          <p:val>
                                            <p:strVal val="0-#ppt_h/2"/>
                                          </p:val>
                                        </p:tav>
                                        <p:tav tm="100000">
                                          <p:val>
                                            <p:strVal val="#ppt_y"/>
                                          </p:val>
                                        </p:tav>
                                      </p:tavLst>
                                    </p:anim>
                                  </p:childTnLst>
                                </p:cTn>
                              </p:par>
                              <p:par>
                                <p:cTn id="143" presetID="2" presetClass="entr" presetSubtype="9" fill="hold" grpId="0" nodeType="withEffect">
                                  <p:stCondLst>
                                    <p:cond delay="0"/>
                                  </p:stCondLst>
                                  <p:childTnLst>
                                    <p:set>
                                      <p:cBhvr>
                                        <p:cTn id="144" dur="1" fill="hold">
                                          <p:stCondLst>
                                            <p:cond delay="0"/>
                                          </p:stCondLst>
                                        </p:cTn>
                                        <p:tgtEl>
                                          <p:spTgt spid="9"/>
                                        </p:tgtEl>
                                        <p:attrNameLst>
                                          <p:attrName>style.visibility</p:attrName>
                                        </p:attrNameLst>
                                      </p:cBhvr>
                                      <p:to>
                                        <p:strVal val="visible"/>
                                      </p:to>
                                    </p:set>
                                    <p:anim calcmode="lin" valueType="num">
                                      <p:cBhvr additive="base">
                                        <p:cTn id="145" dur="3000" fill="hold"/>
                                        <p:tgtEl>
                                          <p:spTgt spid="9"/>
                                        </p:tgtEl>
                                        <p:attrNameLst>
                                          <p:attrName>ppt_x</p:attrName>
                                        </p:attrNameLst>
                                      </p:cBhvr>
                                      <p:tavLst>
                                        <p:tav tm="0">
                                          <p:val>
                                            <p:strVal val="0-#ppt_w/2"/>
                                          </p:val>
                                        </p:tav>
                                        <p:tav tm="100000">
                                          <p:val>
                                            <p:strVal val="#ppt_x"/>
                                          </p:val>
                                        </p:tav>
                                      </p:tavLst>
                                    </p:anim>
                                    <p:anim calcmode="lin" valueType="num">
                                      <p:cBhvr additive="base">
                                        <p:cTn id="146" dur="3000" fill="hold"/>
                                        <p:tgtEl>
                                          <p:spTgt spid="9"/>
                                        </p:tgtEl>
                                        <p:attrNameLst>
                                          <p:attrName>ppt_y</p:attrName>
                                        </p:attrNameLst>
                                      </p:cBhvr>
                                      <p:tavLst>
                                        <p:tav tm="0">
                                          <p:val>
                                            <p:strVal val="0-#ppt_h/2"/>
                                          </p:val>
                                        </p:tav>
                                        <p:tav tm="100000">
                                          <p:val>
                                            <p:strVal val="#ppt_y"/>
                                          </p:val>
                                        </p:tav>
                                      </p:tavLst>
                                    </p:anim>
                                  </p:childTnLst>
                                </p:cTn>
                              </p:par>
                              <p:par>
                                <p:cTn id="147" presetID="2" presetClass="entr" presetSubtype="9" fill="hold" grpId="0" nodeType="withEffect">
                                  <p:stCondLst>
                                    <p:cond delay="0"/>
                                  </p:stCondLst>
                                  <p:childTnLst>
                                    <p:set>
                                      <p:cBhvr>
                                        <p:cTn id="148" dur="1" fill="hold">
                                          <p:stCondLst>
                                            <p:cond delay="0"/>
                                          </p:stCondLst>
                                        </p:cTn>
                                        <p:tgtEl>
                                          <p:spTgt spid="11"/>
                                        </p:tgtEl>
                                        <p:attrNameLst>
                                          <p:attrName>style.visibility</p:attrName>
                                        </p:attrNameLst>
                                      </p:cBhvr>
                                      <p:to>
                                        <p:strVal val="visible"/>
                                      </p:to>
                                    </p:set>
                                    <p:anim calcmode="lin" valueType="num">
                                      <p:cBhvr additive="base">
                                        <p:cTn id="149" dur="3000" fill="hold"/>
                                        <p:tgtEl>
                                          <p:spTgt spid="11"/>
                                        </p:tgtEl>
                                        <p:attrNameLst>
                                          <p:attrName>ppt_x</p:attrName>
                                        </p:attrNameLst>
                                      </p:cBhvr>
                                      <p:tavLst>
                                        <p:tav tm="0">
                                          <p:val>
                                            <p:strVal val="0-#ppt_w/2"/>
                                          </p:val>
                                        </p:tav>
                                        <p:tav tm="100000">
                                          <p:val>
                                            <p:strVal val="#ppt_x"/>
                                          </p:val>
                                        </p:tav>
                                      </p:tavLst>
                                    </p:anim>
                                    <p:anim calcmode="lin" valueType="num">
                                      <p:cBhvr additive="base">
                                        <p:cTn id="150" dur="3000" fill="hold"/>
                                        <p:tgtEl>
                                          <p:spTgt spid="11"/>
                                        </p:tgtEl>
                                        <p:attrNameLst>
                                          <p:attrName>ppt_y</p:attrName>
                                        </p:attrNameLst>
                                      </p:cBhvr>
                                      <p:tavLst>
                                        <p:tav tm="0">
                                          <p:val>
                                            <p:strVal val="0-#ppt_h/2"/>
                                          </p:val>
                                        </p:tav>
                                        <p:tav tm="100000">
                                          <p:val>
                                            <p:strVal val="#ppt_y"/>
                                          </p:val>
                                        </p:tav>
                                      </p:tavLst>
                                    </p:anim>
                                  </p:childTnLst>
                                </p:cTn>
                              </p:par>
                              <p:par>
                                <p:cTn id="151" presetID="2" presetClass="entr" presetSubtype="9" fill="hold" grpId="0" nodeType="withEffect">
                                  <p:stCondLst>
                                    <p:cond delay="0"/>
                                  </p:stCondLst>
                                  <p:childTnLst>
                                    <p:set>
                                      <p:cBhvr>
                                        <p:cTn id="152" dur="1" fill="hold">
                                          <p:stCondLst>
                                            <p:cond delay="0"/>
                                          </p:stCondLst>
                                        </p:cTn>
                                        <p:tgtEl>
                                          <p:spTgt spid="13"/>
                                        </p:tgtEl>
                                        <p:attrNameLst>
                                          <p:attrName>style.visibility</p:attrName>
                                        </p:attrNameLst>
                                      </p:cBhvr>
                                      <p:to>
                                        <p:strVal val="visible"/>
                                      </p:to>
                                    </p:set>
                                    <p:anim calcmode="lin" valueType="num">
                                      <p:cBhvr additive="base">
                                        <p:cTn id="153" dur="3000" fill="hold"/>
                                        <p:tgtEl>
                                          <p:spTgt spid="13"/>
                                        </p:tgtEl>
                                        <p:attrNameLst>
                                          <p:attrName>ppt_x</p:attrName>
                                        </p:attrNameLst>
                                      </p:cBhvr>
                                      <p:tavLst>
                                        <p:tav tm="0">
                                          <p:val>
                                            <p:strVal val="0-#ppt_w/2"/>
                                          </p:val>
                                        </p:tav>
                                        <p:tav tm="100000">
                                          <p:val>
                                            <p:strVal val="#ppt_x"/>
                                          </p:val>
                                        </p:tav>
                                      </p:tavLst>
                                    </p:anim>
                                    <p:anim calcmode="lin" valueType="num">
                                      <p:cBhvr additive="base">
                                        <p:cTn id="154" dur="3000" fill="hold"/>
                                        <p:tgtEl>
                                          <p:spTgt spid="13"/>
                                        </p:tgtEl>
                                        <p:attrNameLst>
                                          <p:attrName>ppt_y</p:attrName>
                                        </p:attrNameLst>
                                      </p:cBhvr>
                                      <p:tavLst>
                                        <p:tav tm="0">
                                          <p:val>
                                            <p:strVal val="0-#ppt_h/2"/>
                                          </p:val>
                                        </p:tav>
                                        <p:tav tm="100000">
                                          <p:val>
                                            <p:strVal val="#ppt_y"/>
                                          </p:val>
                                        </p:tav>
                                      </p:tavLst>
                                    </p:anim>
                                  </p:childTnLst>
                                </p:cTn>
                              </p:par>
                              <p:par>
                                <p:cTn id="155" presetID="2" presetClass="entr" presetSubtype="9" fill="hold" grpId="0" nodeType="withEffect">
                                  <p:stCondLst>
                                    <p:cond delay="0"/>
                                  </p:stCondLst>
                                  <p:childTnLst>
                                    <p:set>
                                      <p:cBhvr>
                                        <p:cTn id="156" dur="1" fill="hold">
                                          <p:stCondLst>
                                            <p:cond delay="0"/>
                                          </p:stCondLst>
                                        </p:cTn>
                                        <p:tgtEl>
                                          <p:spTgt spid="15"/>
                                        </p:tgtEl>
                                        <p:attrNameLst>
                                          <p:attrName>style.visibility</p:attrName>
                                        </p:attrNameLst>
                                      </p:cBhvr>
                                      <p:to>
                                        <p:strVal val="visible"/>
                                      </p:to>
                                    </p:set>
                                    <p:anim calcmode="lin" valueType="num">
                                      <p:cBhvr additive="base">
                                        <p:cTn id="157" dur="3000" fill="hold"/>
                                        <p:tgtEl>
                                          <p:spTgt spid="15"/>
                                        </p:tgtEl>
                                        <p:attrNameLst>
                                          <p:attrName>ppt_x</p:attrName>
                                        </p:attrNameLst>
                                      </p:cBhvr>
                                      <p:tavLst>
                                        <p:tav tm="0">
                                          <p:val>
                                            <p:strVal val="0-#ppt_w/2"/>
                                          </p:val>
                                        </p:tav>
                                        <p:tav tm="100000">
                                          <p:val>
                                            <p:strVal val="#ppt_x"/>
                                          </p:val>
                                        </p:tav>
                                      </p:tavLst>
                                    </p:anim>
                                    <p:anim calcmode="lin" valueType="num">
                                      <p:cBhvr additive="base">
                                        <p:cTn id="158" dur="3000" fill="hold"/>
                                        <p:tgtEl>
                                          <p:spTgt spid="15"/>
                                        </p:tgtEl>
                                        <p:attrNameLst>
                                          <p:attrName>ppt_y</p:attrName>
                                        </p:attrNameLst>
                                      </p:cBhvr>
                                      <p:tavLst>
                                        <p:tav tm="0">
                                          <p:val>
                                            <p:strVal val="0-#ppt_h/2"/>
                                          </p:val>
                                        </p:tav>
                                        <p:tav tm="100000">
                                          <p:val>
                                            <p:strVal val="#ppt_y"/>
                                          </p:val>
                                        </p:tav>
                                      </p:tavLst>
                                    </p:anim>
                                  </p:childTnLst>
                                </p:cTn>
                              </p:par>
                              <p:par>
                                <p:cTn id="159" presetID="2" presetClass="entr" presetSubtype="9" fill="hold" grpId="0" nodeType="withEffect">
                                  <p:stCondLst>
                                    <p:cond delay="0"/>
                                  </p:stCondLst>
                                  <p:childTnLst>
                                    <p:set>
                                      <p:cBhvr>
                                        <p:cTn id="160" dur="1" fill="hold">
                                          <p:stCondLst>
                                            <p:cond delay="0"/>
                                          </p:stCondLst>
                                        </p:cTn>
                                        <p:tgtEl>
                                          <p:spTgt spid="17"/>
                                        </p:tgtEl>
                                        <p:attrNameLst>
                                          <p:attrName>style.visibility</p:attrName>
                                        </p:attrNameLst>
                                      </p:cBhvr>
                                      <p:to>
                                        <p:strVal val="visible"/>
                                      </p:to>
                                    </p:set>
                                    <p:anim calcmode="lin" valueType="num">
                                      <p:cBhvr additive="base">
                                        <p:cTn id="161" dur="3000" fill="hold"/>
                                        <p:tgtEl>
                                          <p:spTgt spid="17"/>
                                        </p:tgtEl>
                                        <p:attrNameLst>
                                          <p:attrName>ppt_x</p:attrName>
                                        </p:attrNameLst>
                                      </p:cBhvr>
                                      <p:tavLst>
                                        <p:tav tm="0">
                                          <p:val>
                                            <p:strVal val="0-#ppt_w/2"/>
                                          </p:val>
                                        </p:tav>
                                        <p:tav tm="100000">
                                          <p:val>
                                            <p:strVal val="#ppt_x"/>
                                          </p:val>
                                        </p:tav>
                                      </p:tavLst>
                                    </p:anim>
                                    <p:anim calcmode="lin" valueType="num">
                                      <p:cBhvr additive="base">
                                        <p:cTn id="162" dur="3000" fill="hold"/>
                                        <p:tgtEl>
                                          <p:spTgt spid="17"/>
                                        </p:tgtEl>
                                        <p:attrNameLst>
                                          <p:attrName>ppt_y</p:attrName>
                                        </p:attrNameLst>
                                      </p:cBhvr>
                                      <p:tavLst>
                                        <p:tav tm="0">
                                          <p:val>
                                            <p:strVal val="0-#ppt_h/2"/>
                                          </p:val>
                                        </p:tav>
                                        <p:tav tm="100000">
                                          <p:val>
                                            <p:strVal val="#ppt_y"/>
                                          </p:val>
                                        </p:tav>
                                      </p:tavLst>
                                    </p:anim>
                                  </p:childTnLst>
                                </p:cTn>
                              </p:par>
                              <p:par>
                                <p:cTn id="163" presetID="2" presetClass="entr" presetSubtype="9" fill="hold" grpId="0" nodeType="withEffect">
                                  <p:stCondLst>
                                    <p:cond delay="0"/>
                                  </p:stCondLst>
                                  <p:childTnLst>
                                    <p:set>
                                      <p:cBhvr>
                                        <p:cTn id="164" dur="1" fill="hold">
                                          <p:stCondLst>
                                            <p:cond delay="0"/>
                                          </p:stCondLst>
                                        </p:cTn>
                                        <p:tgtEl>
                                          <p:spTgt spid="19"/>
                                        </p:tgtEl>
                                        <p:attrNameLst>
                                          <p:attrName>style.visibility</p:attrName>
                                        </p:attrNameLst>
                                      </p:cBhvr>
                                      <p:to>
                                        <p:strVal val="visible"/>
                                      </p:to>
                                    </p:set>
                                    <p:anim calcmode="lin" valueType="num">
                                      <p:cBhvr additive="base">
                                        <p:cTn id="165" dur="3000" fill="hold"/>
                                        <p:tgtEl>
                                          <p:spTgt spid="19"/>
                                        </p:tgtEl>
                                        <p:attrNameLst>
                                          <p:attrName>ppt_x</p:attrName>
                                        </p:attrNameLst>
                                      </p:cBhvr>
                                      <p:tavLst>
                                        <p:tav tm="0">
                                          <p:val>
                                            <p:strVal val="0-#ppt_w/2"/>
                                          </p:val>
                                        </p:tav>
                                        <p:tav tm="100000">
                                          <p:val>
                                            <p:strVal val="#ppt_x"/>
                                          </p:val>
                                        </p:tav>
                                      </p:tavLst>
                                    </p:anim>
                                    <p:anim calcmode="lin" valueType="num">
                                      <p:cBhvr additive="base">
                                        <p:cTn id="166" dur="3000" fill="hold"/>
                                        <p:tgtEl>
                                          <p:spTgt spid="19"/>
                                        </p:tgtEl>
                                        <p:attrNameLst>
                                          <p:attrName>ppt_y</p:attrName>
                                        </p:attrNameLst>
                                      </p:cBhvr>
                                      <p:tavLst>
                                        <p:tav tm="0">
                                          <p:val>
                                            <p:strVal val="0-#ppt_h/2"/>
                                          </p:val>
                                        </p:tav>
                                        <p:tav tm="100000">
                                          <p:val>
                                            <p:strVal val="#ppt_y"/>
                                          </p:val>
                                        </p:tav>
                                      </p:tavLst>
                                    </p:anim>
                                  </p:childTnLst>
                                </p:cTn>
                              </p:par>
                              <p:par>
                                <p:cTn id="167" presetID="2" presetClass="entr" presetSubtype="3" fill="hold" grpId="0" nodeType="withEffect">
                                  <p:stCondLst>
                                    <p:cond delay="0"/>
                                  </p:stCondLst>
                                  <p:childTnLst>
                                    <p:set>
                                      <p:cBhvr>
                                        <p:cTn id="168" dur="1" fill="hold">
                                          <p:stCondLst>
                                            <p:cond delay="0"/>
                                          </p:stCondLst>
                                        </p:cTn>
                                        <p:tgtEl>
                                          <p:spTgt spid="20"/>
                                        </p:tgtEl>
                                        <p:attrNameLst>
                                          <p:attrName>style.visibility</p:attrName>
                                        </p:attrNameLst>
                                      </p:cBhvr>
                                      <p:to>
                                        <p:strVal val="visible"/>
                                      </p:to>
                                    </p:set>
                                    <p:anim calcmode="lin" valueType="num">
                                      <p:cBhvr additive="base">
                                        <p:cTn id="169" dur="3000" fill="hold"/>
                                        <p:tgtEl>
                                          <p:spTgt spid="20"/>
                                        </p:tgtEl>
                                        <p:attrNameLst>
                                          <p:attrName>ppt_x</p:attrName>
                                        </p:attrNameLst>
                                      </p:cBhvr>
                                      <p:tavLst>
                                        <p:tav tm="0">
                                          <p:val>
                                            <p:strVal val="1+#ppt_w/2"/>
                                          </p:val>
                                        </p:tav>
                                        <p:tav tm="100000">
                                          <p:val>
                                            <p:strVal val="#ppt_x"/>
                                          </p:val>
                                        </p:tav>
                                      </p:tavLst>
                                    </p:anim>
                                    <p:anim calcmode="lin" valueType="num">
                                      <p:cBhvr additive="base">
                                        <p:cTn id="170" dur="3000" fill="hold"/>
                                        <p:tgtEl>
                                          <p:spTgt spid="20"/>
                                        </p:tgtEl>
                                        <p:attrNameLst>
                                          <p:attrName>ppt_y</p:attrName>
                                        </p:attrNameLst>
                                      </p:cBhvr>
                                      <p:tavLst>
                                        <p:tav tm="0">
                                          <p:val>
                                            <p:strVal val="0-#ppt_h/2"/>
                                          </p:val>
                                        </p:tav>
                                        <p:tav tm="100000">
                                          <p:val>
                                            <p:strVal val="#ppt_y"/>
                                          </p:val>
                                        </p:tav>
                                      </p:tavLst>
                                    </p:anim>
                                  </p:childTnLst>
                                </p:cTn>
                              </p:par>
                              <p:par>
                                <p:cTn id="171" presetID="2" presetClass="entr" presetSubtype="3" fill="hold" grpId="0" nodeType="withEffect">
                                  <p:stCondLst>
                                    <p:cond delay="0"/>
                                  </p:stCondLst>
                                  <p:childTnLst>
                                    <p:set>
                                      <p:cBhvr>
                                        <p:cTn id="172" dur="1" fill="hold">
                                          <p:stCondLst>
                                            <p:cond delay="0"/>
                                          </p:stCondLst>
                                        </p:cTn>
                                        <p:tgtEl>
                                          <p:spTgt spid="21"/>
                                        </p:tgtEl>
                                        <p:attrNameLst>
                                          <p:attrName>style.visibility</p:attrName>
                                        </p:attrNameLst>
                                      </p:cBhvr>
                                      <p:to>
                                        <p:strVal val="visible"/>
                                      </p:to>
                                    </p:set>
                                    <p:anim calcmode="lin" valueType="num">
                                      <p:cBhvr additive="base">
                                        <p:cTn id="173" dur="3000" fill="hold"/>
                                        <p:tgtEl>
                                          <p:spTgt spid="21"/>
                                        </p:tgtEl>
                                        <p:attrNameLst>
                                          <p:attrName>ppt_x</p:attrName>
                                        </p:attrNameLst>
                                      </p:cBhvr>
                                      <p:tavLst>
                                        <p:tav tm="0">
                                          <p:val>
                                            <p:strVal val="1+#ppt_w/2"/>
                                          </p:val>
                                        </p:tav>
                                        <p:tav tm="100000">
                                          <p:val>
                                            <p:strVal val="#ppt_x"/>
                                          </p:val>
                                        </p:tav>
                                      </p:tavLst>
                                    </p:anim>
                                    <p:anim calcmode="lin" valueType="num">
                                      <p:cBhvr additive="base">
                                        <p:cTn id="174" dur="3000" fill="hold"/>
                                        <p:tgtEl>
                                          <p:spTgt spid="21"/>
                                        </p:tgtEl>
                                        <p:attrNameLst>
                                          <p:attrName>ppt_y</p:attrName>
                                        </p:attrNameLst>
                                      </p:cBhvr>
                                      <p:tavLst>
                                        <p:tav tm="0">
                                          <p:val>
                                            <p:strVal val="0-#ppt_h/2"/>
                                          </p:val>
                                        </p:tav>
                                        <p:tav tm="100000">
                                          <p:val>
                                            <p:strVal val="#ppt_y"/>
                                          </p:val>
                                        </p:tav>
                                      </p:tavLst>
                                    </p:anim>
                                  </p:childTnLst>
                                </p:cTn>
                              </p:par>
                              <p:par>
                                <p:cTn id="175" presetID="2" presetClass="entr" presetSubtype="3" fill="hold" grpId="0" nodeType="withEffect">
                                  <p:stCondLst>
                                    <p:cond delay="0"/>
                                  </p:stCondLst>
                                  <p:childTnLst>
                                    <p:set>
                                      <p:cBhvr>
                                        <p:cTn id="176" dur="1" fill="hold">
                                          <p:stCondLst>
                                            <p:cond delay="0"/>
                                          </p:stCondLst>
                                        </p:cTn>
                                        <p:tgtEl>
                                          <p:spTgt spid="22"/>
                                        </p:tgtEl>
                                        <p:attrNameLst>
                                          <p:attrName>style.visibility</p:attrName>
                                        </p:attrNameLst>
                                      </p:cBhvr>
                                      <p:to>
                                        <p:strVal val="visible"/>
                                      </p:to>
                                    </p:set>
                                    <p:anim calcmode="lin" valueType="num">
                                      <p:cBhvr additive="base">
                                        <p:cTn id="177" dur="3000" fill="hold"/>
                                        <p:tgtEl>
                                          <p:spTgt spid="22"/>
                                        </p:tgtEl>
                                        <p:attrNameLst>
                                          <p:attrName>ppt_x</p:attrName>
                                        </p:attrNameLst>
                                      </p:cBhvr>
                                      <p:tavLst>
                                        <p:tav tm="0">
                                          <p:val>
                                            <p:strVal val="1+#ppt_w/2"/>
                                          </p:val>
                                        </p:tav>
                                        <p:tav tm="100000">
                                          <p:val>
                                            <p:strVal val="#ppt_x"/>
                                          </p:val>
                                        </p:tav>
                                      </p:tavLst>
                                    </p:anim>
                                    <p:anim calcmode="lin" valueType="num">
                                      <p:cBhvr additive="base">
                                        <p:cTn id="178" dur="3000" fill="hold"/>
                                        <p:tgtEl>
                                          <p:spTgt spid="22"/>
                                        </p:tgtEl>
                                        <p:attrNameLst>
                                          <p:attrName>ppt_y</p:attrName>
                                        </p:attrNameLst>
                                      </p:cBhvr>
                                      <p:tavLst>
                                        <p:tav tm="0">
                                          <p:val>
                                            <p:strVal val="0-#ppt_h/2"/>
                                          </p:val>
                                        </p:tav>
                                        <p:tav tm="100000">
                                          <p:val>
                                            <p:strVal val="#ppt_y"/>
                                          </p:val>
                                        </p:tav>
                                      </p:tavLst>
                                    </p:anim>
                                  </p:childTnLst>
                                </p:cTn>
                              </p:par>
                              <p:par>
                                <p:cTn id="179" presetID="2" presetClass="entr" presetSubtype="3" fill="hold" grpId="0" nodeType="withEffect">
                                  <p:stCondLst>
                                    <p:cond delay="0"/>
                                  </p:stCondLst>
                                  <p:childTnLst>
                                    <p:set>
                                      <p:cBhvr>
                                        <p:cTn id="180" dur="1" fill="hold">
                                          <p:stCondLst>
                                            <p:cond delay="0"/>
                                          </p:stCondLst>
                                        </p:cTn>
                                        <p:tgtEl>
                                          <p:spTgt spid="23"/>
                                        </p:tgtEl>
                                        <p:attrNameLst>
                                          <p:attrName>style.visibility</p:attrName>
                                        </p:attrNameLst>
                                      </p:cBhvr>
                                      <p:to>
                                        <p:strVal val="visible"/>
                                      </p:to>
                                    </p:set>
                                    <p:anim calcmode="lin" valueType="num">
                                      <p:cBhvr additive="base">
                                        <p:cTn id="181" dur="3000" fill="hold"/>
                                        <p:tgtEl>
                                          <p:spTgt spid="23"/>
                                        </p:tgtEl>
                                        <p:attrNameLst>
                                          <p:attrName>ppt_x</p:attrName>
                                        </p:attrNameLst>
                                      </p:cBhvr>
                                      <p:tavLst>
                                        <p:tav tm="0">
                                          <p:val>
                                            <p:strVal val="1+#ppt_w/2"/>
                                          </p:val>
                                        </p:tav>
                                        <p:tav tm="100000">
                                          <p:val>
                                            <p:strVal val="#ppt_x"/>
                                          </p:val>
                                        </p:tav>
                                      </p:tavLst>
                                    </p:anim>
                                    <p:anim calcmode="lin" valueType="num">
                                      <p:cBhvr additive="base">
                                        <p:cTn id="182" dur="3000" fill="hold"/>
                                        <p:tgtEl>
                                          <p:spTgt spid="23"/>
                                        </p:tgtEl>
                                        <p:attrNameLst>
                                          <p:attrName>ppt_y</p:attrName>
                                        </p:attrNameLst>
                                      </p:cBhvr>
                                      <p:tavLst>
                                        <p:tav tm="0">
                                          <p:val>
                                            <p:strVal val="0-#ppt_h/2"/>
                                          </p:val>
                                        </p:tav>
                                        <p:tav tm="100000">
                                          <p:val>
                                            <p:strVal val="#ppt_y"/>
                                          </p:val>
                                        </p:tav>
                                      </p:tavLst>
                                    </p:anim>
                                  </p:childTnLst>
                                </p:cTn>
                              </p:par>
                              <p:par>
                                <p:cTn id="183" presetID="2" presetClass="entr" presetSubtype="3" fill="hold" grpId="0" nodeType="withEffect">
                                  <p:stCondLst>
                                    <p:cond delay="0"/>
                                  </p:stCondLst>
                                  <p:childTnLst>
                                    <p:set>
                                      <p:cBhvr>
                                        <p:cTn id="184" dur="1" fill="hold">
                                          <p:stCondLst>
                                            <p:cond delay="0"/>
                                          </p:stCondLst>
                                        </p:cTn>
                                        <p:tgtEl>
                                          <p:spTgt spid="24"/>
                                        </p:tgtEl>
                                        <p:attrNameLst>
                                          <p:attrName>style.visibility</p:attrName>
                                        </p:attrNameLst>
                                      </p:cBhvr>
                                      <p:to>
                                        <p:strVal val="visible"/>
                                      </p:to>
                                    </p:set>
                                    <p:anim calcmode="lin" valueType="num">
                                      <p:cBhvr additive="base">
                                        <p:cTn id="185" dur="3000" fill="hold"/>
                                        <p:tgtEl>
                                          <p:spTgt spid="24"/>
                                        </p:tgtEl>
                                        <p:attrNameLst>
                                          <p:attrName>ppt_x</p:attrName>
                                        </p:attrNameLst>
                                      </p:cBhvr>
                                      <p:tavLst>
                                        <p:tav tm="0">
                                          <p:val>
                                            <p:strVal val="1+#ppt_w/2"/>
                                          </p:val>
                                        </p:tav>
                                        <p:tav tm="100000">
                                          <p:val>
                                            <p:strVal val="#ppt_x"/>
                                          </p:val>
                                        </p:tav>
                                      </p:tavLst>
                                    </p:anim>
                                    <p:anim calcmode="lin" valueType="num">
                                      <p:cBhvr additive="base">
                                        <p:cTn id="186" dur="3000" fill="hold"/>
                                        <p:tgtEl>
                                          <p:spTgt spid="24"/>
                                        </p:tgtEl>
                                        <p:attrNameLst>
                                          <p:attrName>ppt_y</p:attrName>
                                        </p:attrNameLst>
                                      </p:cBhvr>
                                      <p:tavLst>
                                        <p:tav tm="0">
                                          <p:val>
                                            <p:strVal val="0-#ppt_h/2"/>
                                          </p:val>
                                        </p:tav>
                                        <p:tav tm="100000">
                                          <p:val>
                                            <p:strVal val="#ppt_y"/>
                                          </p:val>
                                        </p:tav>
                                      </p:tavLst>
                                    </p:anim>
                                  </p:childTnLst>
                                </p:cTn>
                              </p:par>
                              <p:par>
                                <p:cTn id="187" presetID="2" presetClass="entr" presetSubtype="3" fill="hold" grpId="0" nodeType="withEffect">
                                  <p:stCondLst>
                                    <p:cond delay="0"/>
                                  </p:stCondLst>
                                  <p:childTnLst>
                                    <p:set>
                                      <p:cBhvr>
                                        <p:cTn id="188" dur="1" fill="hold">
                                          <p:stCondLst>
                                            <p:cond delay="0"/>
                                          </p:stCondLst>
                                        </p:cTn>
                                        <p:tgtEl>
                                          <p:spTgt spid="25"/>
                                        </p:tgtEl>
                                        <p:attrNameLst>
                                          <p:attrName>style.visibility</p:attrName>
                                        </p:attrNameLst>
                                      </p:cBhvr>
                                      <p:to>
                                        <p:strVal val="visible"/>
                                      </p:to>
                                    </p:set>
                                    <p:anim calcmode="lin" valueType="num">
                                      <p:cBhvr additive="base">
                                        <p:cTn id="189" dur="3000" fill="hold"/>
                                        <p:tgtEl>
                                          <p:spTgt spid="25"/>
                                        </p:tgtEl>
                                        <p:attrNameLst>
                                          <p:attrName>ppt_x</p:attrName>
                                        </p:attrNameLst>
                                      </p:cBhvr>
                                      <p:tavLst>
                                        <p:tav tm="0">
                                          <p:val>
                                            <p:strVal val="1+#ppt_w/2"/>
                                          </p:val>
                                        </p:tav>
                                        <p:tav tm="100000">
                                          <p:val>
                                            <p:strVal val="#ppt_x"/>
                                          </p:val>
                                        </p:tav>
                                      </p:tavLst>
                                    </p:anim>
                                    <p:anim calcmode="lin" valueType="num">
                                      <p:cBhvr additive="base">
                                        <p:cTn id="190" dur="3000" fill="hold"/>
                                        <p:tgtEl>
                                          <p:spTgt spid="25"/>
                                        </p:tgtEl>
                                        <p:attrNameLst>
                                          <p:attrName>ppt_y</p:attrName>
                                        </p:attrNameLst>
                                      </p:cBhvr>
                                      <p:tavLst>
                                        <p:tav tm="0">
                                          <p:val>
                                            <p:strVal val="0-#ppt_h/2"/>
                                          </p:val>
                                        </p:tav>
                                        <p:tav tm="100000">
                                          <p:val>
                                            <p:strVal val="#ppt_y"/>
                                          </p:val>
                                        </p:tav>
                                      </p:tavLst>
                                    </p:anim>
                                  </p:childTnLst>
                                </p:cTn>
                              </p:par>
                              <p:par>
                                <p:cTn id="191" presetID="2" presetClass="entr" presetSubtype="3" fill="hold" grpId="0" nodeType="withEffect">
                                  <p:stCondLst>
                                    <p:cond delay="0"/>
                                  </p:stCondLst>
                                  <p:childTnLst>
                                    <p:set>
                                      <p:cBhvr>
                                        <p:cTn id="192" dur="1" fill="hold">
                                          <p:stCondLst>
                                            <p:cond delay="0"/>
                                          </p:stCondLst>
                                        </p:cTn>
                                        <p:tgtEl>
                                          <p:spTgt spid="26"/>
                                        </p:tgtEl>
                                        <p:attrNameLst>
                                          <p:attrName>style.visibility</p:attrName>
                                        </p:attrNameLst>
                                      </p:cBhvr>
                                      <p:to>
                                        <p:strVal val="visible"/>
                                      </p:to>
                                    </p:set>
                                    <p:anim calcmode="lin" valueType="num">
                                      <p:cBhvr additive="base">
                                        <p:cTn id="193" dur="3000" fill="hold"/>
                                        <p:tgtEl>
                                          <p:spTgt spid="26"/>
                                        </p:tgtEl>
                                        <p:attrNameLst>
                                          <p:attrName>ppt_x</p:attrName>
                                        </p:attrNameLst>
                                      </p:cBhvr>
                                      <p:tavLst>
                                        <p:tav tm="0">
                                          <p:val>
                                            <p:strVal val="1+#ppt_w/2"/>
                                          </p:val>
                                        </p:tav>
                                        <p:tav tm="100000">
                                          <p:val>
                                            <p:strVal val="#ppt_x"/>
                                          </p:val>
                                        </p:tav>
                                      </p:tavLst>
                                    </p:anim>
                                    <p:anim calcmode="lin" valueType="num">
                                      <p:cBhvr additive="base">
                                        <p:cTn id="194" dur="3000" fill="hold"/>
                                        <p:tgtEl>
                                          <p:spTgt spid="26"/>
                                        </p:tgtEl>
                                        <p:attrNameLst>
                                          <p:attrName>ppt_y</p:attrName>
                                        </p:attrNameLst>
                                      </p:cBhvr>
                                      <p:tavLst>
                                        <p:tav tm="0">
                                          <p:val>
                                            <p:strVal val="0-#ppt_h/2"/>
                                          </p:val>
                                        </p:tav>
                                        <p:tav tm="100000">
                                          <p:val>
                                            <p:strVal val="#ppt_y"/>
                                          </p:val>
                                        </p:tav>
                                      </p:tavLst>
                                    </p:anim>
                                  </p:childTnLst>
                                </p:cTn>
                              </p:par>
                              <p:par>
                                <p:cTn id="195" presetID="2" presetClass="entr" presetSubtype="3" fill="hold" grpId="0" nodeType="withEffect">
                                  <p:stCondLst>
                                    <p:cond delay="0"/>
                                  </p:stCondLst>
                                  <p:childTnLst>
                                    <p:set>
                                      <p:cBhvr>
                                        <p:cTn id="196" dur="1" fill="hold">
                                          <p:stCondLst>
                                            <p:cond delay="0"/>
                                          </p:stCondLst>
                                        </p:cTn>
                                        <p:tgtEl>
                                          <p:spTgt spid="27"/>
                                        </p:tgtEl>
                                        <p:attrNameLst>
                                          <p:attrName>style.visibility</p:attrName>
                                        </p:attrNameLst>
                                      </p:cBhvr>
                                      <p:to>
                                        <p:strVal val="visible"/>
                                      </p:to>
                                    </p:set>
                                    <p:anim calcmode="lin" valueType="num">
                                      <p:cBhvr additive="base">
                                        <p:cTn id="197" dur="3000" fill="hold"/>
                                        <p:tgtEl>
                                          <p:spTgt spid="27"/>
                                        </p:tgtEl>
                                        <p:attrNameLst>
                                          <p:attrName>ppt_x</p:attrName>
                                        </p:attrNameLst>
                                      </p:cBhvr>
                                      <p:tavLst>
                                        <p:tav tm="0">
                                          <p:val>
                                            <p:strVal val="1+#ppt_w/2"/>
                                          </p:val>
                                        </p:tav>
                                        <p:tav tm="100000">
                                          <p:val>
                                            <p:strVal val="#ppt_x"/>
                                          </p:val>
                                        </p:tav>
                                      </p:tavLst>
                                    </p:anim>
                                    <p:anim calcmode="lin" valueType="num">
                                      <p:cBhvr additive="base">
                                        <p:cTn id="198" dur="3000" fill="hold"/>
                                        <p:tgtEl>
                                          <p:spTgt spid="27"/>
                                        </p:tgtEl>
                                        <p:attrNameLst>
                                          <p:attrName>ppt_y</p:attrName>
                                        </p:attrNameLst>
                                      </p:cBhvr>
                                      <p:tavLst>
                                        <p:tav tm="0">
                                          <p:val>
                                            <p:strVal val="0-#ppt_h/2"/>
                                          </p:val>
                                        </p:tav>
                                        <p:tav tm="100000">
                                          <p:val>
                                            <p:strVal val="#ppt_y"/>
                                          </p:val>
                                        </p:tav>
                                      </p:tavLst>
                                    </p:anim>
                                  </p:childTnLst>
                                </p:cTn>
                              </p:par>
                              <p:par>
                                <p:cTn id="199" presetID="2" presetClass="entr" presetSubtype="9" fill="hold" grpId="0" nodeType="withEffect">
                                  <p:stCondLst>
                                    <p:cond delay="0"/>
                                  </p:stCondLst>
                                  <p:childTnLst>
                                    <p:set>
                                      <p:cBhvr>
                                        <p:cTn id="200" dur="1" fill="hold">
                                          <p:stCondLst>
                                            <p:cond delay="0"/>
                                          </p:stCondLst>
                                        </p:cTn>
                                        <p:tgtEl>
                                          <p:spTgt spid="44"/>
                                        </p:tgtEl>
                                        <p:attrNameLst>
                                          <p:attrName>style.visibility</p:attrName>
                                        </p:attrNameLst>
                                      </p:cBhvr>
                                      <p:to>
                                        <p:strVal val="visible"/>
                                      </p:to>
                                    </p:set>
                                    <p:anim calcmode="lin" valueType="num">
                                      <p:cBhvr additive="base">
                                        <p:cTn id="201" dur="3000" fill="hold"/>
                                        <p:tgtEl>
                                          <p:spTgt spid="44"/>
                                        </p:tgtEl>
                                        <p:attrNameLst>
                                          <p:attrName>ppt_x</p:attrName>
                                        </p:attrNameLst>
                                      </p:cBhvr>
                                      <p:tavLst>
                                        <p:tav tm="0">
                                          <p:val>
                                            <p:strVal val="0-#ppt_w/2"/>
                                          </p:val>
                                        </p:tav>
                                        <p:tav tm="100000">
                                          <p:val>
                                            <p:strVal val="#ppt_x"/>
                                          </p:val>
                                        </p:tav>
                                      </p:tavLst>
                                    </p:anim>
                                    <p:anim calcmode="lin" valueType="num">
                                      <p:cBhvr additive="base">
                                        <p:cTn id="202" dur="3000" fill="hold"/>
                                        <p:tgtEl>
                                          <p:spTgt spid="44"/>
                                        </p:tgtEl>
                                        <p:attrNameLst>
                                          <p:attrName>ppt_y</p:attrName>
                                        </p:attrNameLst>
                                      </p:cBhvr>
                                      <p:tavLst>
                                        <p:tav tm="0">
                                          <p:val>
                                            <p:strVal val="0-#ppt_h/2"/>
                                          </p:val>
                                        </p:tav>
                                        <p:tav tm="100000">
                                          <p:val>
                                            <p:strVal val="#ppt_y"/>
                                          </p:val>
                                        </p:tav>
                                      </p:tavLst>
                                    </p:anim>
                                  </p:childTnLst>
                                </p:cTn>
                              </p:par>
                              <p:par>
                                <p:cTn id="203" presetID="2" presetClass="entr" presetSubtype="9" fill="hold" grpId="0" nodeType="withEffect">
                                  <p:stCondLst>
                                    <p:cond delay="0"/>
                                  </p:stCondLst>
                                  <p:childTnLst>
                                    <p:set>
                                      <p:cBhvr>
                                        <p:cTn id="204" dur="1" fill="hold">
                                          <p:stCondLst>
                                            <p:cond delay="0"/>
                                          </p:stCondLst>
                                        </p:cTn>
                                        <p:tgtEl>
                                          <p:spTgt spid="45"/>
                                        </p:tgtEl>
                                        <p:attrNameLst>
                                          <p:attrName>style.visibility</p:attrName>
                                        </p:attrNameLst>
                                      </p:cBhvr>
                                      <p:to>
                                        <p:strVal val="visible"/>
                                      </p:to>
                                    </p:set>
                                    <p:anim calcmode="lin" valueType="num">
                                      <p:cBhvr additive="base">
                                        <p:cTn id="205" dur="3000" fill="hold"/>
                                        <p:tgtEl>
                                          <p:spTgt spid="45"/>
                                        </p:tgtEl>
                                        <p:attrNameLst>
                                          <p:attrName>ppt_x</p:attrName>
                                        </p:attrNameLst>
                                      </p:cBhvr>
                                      <p:tavLst>
                                        <p:tav tm="0">
                                          <p:val>
                                            <p:strVal val="0-#ppt_w/2"/>
                                          </p:val>
                                        </p:tav>
                                        <p:tav tm="100000">
                                          <p:val>
                                            <p:strVal val="#ppt_x"/>
                                          </p:val>
                                        </p:tav>
                                      </p:tavLst>
                                    </p:anim>
                                    <p:anim calcmode="lin" valueType="num">
                                      <p:cBhvr additive="base">
                                        <p:cTn id="206" dur="3000" fill="hold"/>
                                        <p:tgtEl>
                                          <p:spTgt spid="45"/>
                                        </p:tgtEl>
                                        <p:attrNameLst>
                                          <p:attrName>ppt_y</p:attrName>
                                        </p:attrNameLst>
                                      </p:cBhvr>
                                      <p:tavLst>
                                        <p:tav tm="0">
                                          <p:val>
                                            <p:strVal val="0-#ppt_h/2"/>
                                          </p:val>
                                        </p:tav>
                                        <p:tav tm="100000">
                                          <p:val>
                                            <p:strVal val="#ppt_y"/>
                                          </p:val>
                                        </p:tav>
                                      </p:tavLst>
                                    </p:anim>
                                  </p:childTnLst>
                                </p:cTn>
                              </p:par>
                              <p:par>
                                <p:cTn id="207" presetID="2" presetClass="entr" presetSubtype="9" fill="hold" grpId="0" nodeType="withEffect">
                                  <p:stCondLst>
                                    <p:cond delay="0"/>
                                  </p:stCondLst>
                                  <p:childTnLst>
                                    <p:set>
                                      <p:cBhvr>
                                        <p:cTn id="208" dur="1" fill="hold">
                                          <p:stCondLst>
                                            <p:cond delay="0"/>
                                          </p:stCondLst>
                                        </p:cTn>
                                        <p:tgtEl>
                                          <p:spTgt spid="46"/>
                                        </p:tgtEl>
                                        <p:attrNameLst>
                                          <p:attrName>style.visibility</p:attrName>
                                        </p:attrNameLst>
                                      </p:cBhvr>
                                      <p:to>
                                        <p:strVal val="visible"/>
                                      </p:to>
                                    </p:set>
                                    <p:anim calcmode="lin" valueType="num">
                                      <p:cBhvr additive="base">
                                        <p:cTn id="209" dur="3000" fill="hold"/>
                                        <p:tgtEl>
                                          <p:spTgt spid="46"/>
                                        </p:tgtEl>
                                        <p:attrNameLst>
                                          <p:attrName>ppt_x</p:attrName>
                                        </p:attrNameLst>
                                      </p:cBhvr>
                                      <p:tavLst>
                                        <p:tav tm="0">
                                          <p:val>
                                            <p:strVal val="0-#ppt_w/2"/>
                                          </p:val>
                                        </p:tav>
                                        <p:tav tm="100000">
                                          <p:val>
                                            <p:strVal val="#ppt_x"/>
                                          </p:val>
                                        </p:tav>
                                      </p:tavLst>
                                    </p:anim>
                                    <p:anim calcmode="lin" valueType="num">
                                      <p:cBhvr additive="base">
                                        <p:cTn id="210" dur="3000" fill="hold"/>
                                        <p:tgtEl>
                                          <p:spTgt spid="46"/>
                                        </p:tgtEl>
                                        <p:attrNameLst>
                                          <p:attrName>ppt_y</p:attrName>
                                        </p:attrNameLst>
                                      </p:cBhvr>
                                      <p:tavLst>
                                        <p:tav tm="0">
                                          <p:val>
                                            <p:strVal val="0-#ppt_h/2"/>
                                          </p:val>
                                        </p:tav>
                                        <p:tav tm="100000">
                                          <p:val>
                                            <p:strVal val="#ppt_y"/>
                                          </p:val>
                                        </p:tav>
                                      </p:tavLst>
                                    </p:anim>
                                  </p:childTnLst>
                                </p:cTn>
                              </p:par>
                              <p:par>
                                <p:cTn id="211" presetID="2" presetClass="entr" presetSubtype="9" fill="hold" grpId="0" nodeType="withEffect">
                                  <p:stCondLst>
                                    <p:cond delay="0"/>
                                  </p:stCondLst>
                                  <p:childTnLst>
                                    <p:set>
                                      <p:cBhvr>
                                        <p:cTn id="212" dur="1" fill="hold">
                                          <p:stCondLst>
                                            <p:cond delay="0"/>
                                          </p:stCondLst>
                                        </p:cTn>
                                        <p:tgtEl>
                                          <p:spTgt spid="47"/>
                                        </p:tgtEl>
                                        <p:attrNameLst>
                                          <p:attrName>style.visibility</p:attrName>
                                        </p:attrNameLst>
                                      </p:cBhvr>
                                      <p:to>
                                        <p:strVal val="visible"/>
                                      </p:to>
                                    </p:set>
                                    <p:anim calcmode="lin" valueType="num">
                                      <p:cBhvr additive="base">
                                        <p:cTn id="213" dur="3000" fill="hold"/>
                                        <p:tgtEl>
                                          <p:spTgt spid="47"/>
                                        </p:tgtEl>
                                        <p:attrNameLst>
                                          <p:attrName>ppt_x</p:attrName>
                                        </p:attrNameLst>
                                      </p:cBhvr>
                                      <p:tavLst>
                                        <p:tav tm="0">
                                          <p:val>
                                            <p:strVal val="0-#ppt_w/2"/>
                                          </p:val>
                                        </p:tav>
                                        <p:tav tm="100000">
                                          <p:val>
                                            <p:strVal val="#ppt_x"/>
                                          </p:val>
                                        </p:tav>
                                      </p:tavLst>
                                    </p:anim>
                                    <p:anim calcmode="lin" valueType="num">
                                      <p:cBhvr additive="base">
                                        <p:cTn id="214" dur="3000" fill="hold"/>
                                        <p:tgtEl>
                                          <p:spTgt spid="47"/>
                                        </p:tgtEl>
                                        <p:attrNameLst>
                                          <p:attrName>ppt_y</p:attrName>
                                        </p:attrNameLst>
                                      </p:cBhvr>
                                      <p:tavLst>
                                        <p:tav tm="0">
                                          <p:val>
                                            <p:strVal val="0-#ppt_h/2"/>
                                          </p:val>
                                        </p:tav>
                                        <p:tav tm="100000">
                                          <p:val>
                                            <p:strVal val="#ppt_y"/>
                                          </p:val>
                                        </p:tav>
                                      </p:tavLst>
                                    </p:anim>
                                  </p:childTnLst>
                                </p:cTn>
                              </p:par>
                              <p:par>
                                <p:cTn id="215" presetID="2" presetClass="entr" presetSubtype="9" fill="hold" grpId="0" nodeType="withEffect">
                                  <p:stCondLst>
                                    <p:cond delay="0"/>
                                  </p:stCondLst>
                                  <p:childTnLst>
                                    <p:set>
                                      <p:cBhvr>
                                        <p:cTn id="216" dur="1" fill="hold">
                                          <p:stCondLst>
                                            <p:cond delay="0"/>
                                          </p:stCondLst>
                                        </p:cTn>
                                        <p:tgtEl>
                                          <p:spTgt spid="48"/>
                                        </p:tgtEl>
                                        <p:attrNameLst>
                                          <p:attrName>style.visibility</p:attrName>
                                        </p:attrNameLst>
                                      </p:cBhvr>
                                      <p:to>
                                        <p:strVal val="visible"/>
                                      </p:to>
                                    </p:set>
                                    <p:anim calcmode="lin" valueType="num">
                                      <p:cBhvr additive="base">
                                        <p:cTn id="217" dur="3000" fill="hold"/>
                                        <p:tgtEl>
                                          <p:spTgt spid="48"/>
                                        </p:tgtEl>
                                        <p:attrNameLst>
                                          <p:attrName>ppt_x</p:attrName>
                                        </p:attrNameLst>
                                      </p:cBhvr>
                                      <p:tavLst>
                                        <p:tav tm="0">
                                          <p:val>
                                            <p:strVal val="0-#ppt_w/2"/>
                                          </p:val>
                                        </p:tav>
                                        <p:tav tm="100000">
                                          <p:val>
                                            <p:strVal val="#ppt_x"/>
                                          </p:val>
                                        </p:tav>
                                      </p:tavLst>
                                    </p:anim>
                                    <p:anim calcmode="lin" valueType="num">
                                      <p:cBhvr additive="base">
                                        <p:cTn id="218" dur="3000" fill="hold"/>
                                        <p:tgtEl>
                                          <p:spTgt spid="48"/>
                                        </p:tgtEl>
                                        <p:attrNameLst>
                                          <p:attrName>ppt_y</p:attrName>
                                        </p:attrNameLst>
                                      </p:cBhvr>
                                      <p:tavLst>
                                        <p:tav tm="0">
                                          <p:val>
                                            <p:strVal val="0-#ppt_h/2"/>
                                          </p:val>
                                        </p:tav>
                                        <p:tav tm="100000">
                                          <p:val>
                                            <p:strVal val="#ppt_y"/>
                                          </p:val>
                                        </p:tav>
                                      </p:tavLst>
                                    </p:anim>
                                  </p:childTnLst>
                                </p:cTn>
                              </p:par>
                              <p:par>
                                <p:cTn id="219" presetID="2" presetClass="entr" presetSubtype="9" fill="hold" grpId="0" nodeType="withEffect">
                                  <p:stCondLst>
                                    <p:cond delay="0"/>
                                  </p:stCondLst>
                                  <p:childTnLst>
                                    <p:set>
                                      <p:cBhvr>
                                        <p:cTn id="220" dur="1" fill="hold">
                                          <p:stCondLst>
                                            <p:cond delay="0"/>
                                          </p:stCondLst>
                                        </p:cTn>
                                        <p:tgtEl>
                                          <p:spTgt spid="49"/>
                                        </p:tgtEl>
                                        <p:attrNameLst>
                                          <p:attrName>style.visibility</p:attrName>
                                        </p:attrNameLst>
                                      </p:cBhvr>
                                      <p:to>
                                        <p:strVal val="visible"/>
                                      </p:to>
                                    </p:set>
                                    <p:anim calcmode="lin" valueType="num">
                                      <p:cBhvr additive="base">
                                        <p:cTn id="221" dur="3000" fill="hold"/>
                                        <p:tgtEl>
                                          <p:spTgt spid="49"/>
                                        </p:tgtEl>
                                        <p:attrNameLst>
                                          <p:attrName>ppt_x</p:attrName>
                                        </p:attrNameLst>
                                      </p:cBhvr>
                                      <p:tavLst>
                                        <p:tav tm="0">
                                          <p:val>
                                            <p:strVal val="0-#ppt_w/2"/>
                                          </p:val>
                                        </p:tav>
                                        <p:tav tm="100000">
                                          <p:val>
                                            <p:strVal val="#ppt_x"/>
                                          </p:val>
                                        </p:tav>
                                      </p:tavLst>
                                    </p:anim>
                                    <p:anim calcmode="lin" valueType="num">
                                      <p:cBhvr additive="base">
                                        <p:cTn id="222" dur="3000" fill="hold"/>
                                        <p:tgtEl>
                                          <p:spTgt spid="49"/>
                                        </p:tgtEl>
                                        <p:attrNameLst>
                                          <p:attrName>ppt_y</p:attrName>
                                        </p:attrNameLst>
                                      </p:cBhvr>
                                      <p:tavLst>
                                        <p:tav tm="0">
                                          <p:val>
                                            <p:strVal val="0-#ppt_h/2"/>
                                          </p:val>
                                        </p:tav>
                                        <p:tav tm="100000">
                                          <p:val>
                                            <p:strVal val="#ppt_y"/>
                                          </p:val>
                                        </p:tav>
                                      </p:tavLst>
                                    </p:anim>
                                  </p:childTnLst>
                                </p:cTn>
                              </p:par>
                              <p:par>
                                <p:cTn id="223" presetID="2" presetClass="entr" presetSubtype="9" fill="hold" grpId="0" nodeType="withEffect">
                                  <p:stCondLst>
                                    <p:cond delay="0"/>
                                  </p:stCondLst>
                                  <p:childTnLst>
                                    <p:set>
                                      <p:cBhvr>
                                        <p:cTn id="224" dur="1" fill="hold">
                                          <p:stCondLst>
                                            <p:cond delay="0"/>
                                          </p:stCondLst>
                                        </p:cTn>
                                        <p:tgtEl>
                                          <p:spTgt spid="50"/>
                                        </p:tgtEl>
                                        <p:attrNameLst>
                                          <p:attrName>style.visibility</p:attrName>
                                        </p:attrNameLst>
                                      </p:cBhvr>
                                      <p:to>
                                        <p:strVal val="visible"/>
                                      </p:to>
                                    </p:set>
                                    <p:anim calcmode="lin" valueType="num">
                                      <p:cBhvr additive="base">
                                        <p:cTn id="225" dur="3000" fill="hold"/>
                                        <p:tgtEl>
                                          <p:spTgt spid="50"/>
                                        </p:tgtEl>
                                        <p:attrNameLst>
                                          <p:attrName>ppt_x</p:attrName>
                                        </p:attrNameLst>
                                      </p:cBhvr>
                                      <p:tavLst>
                                        <p:tav tm="0">
                                          <p:val>
                                            <p:strVal val="0-#ppt_w/2"/>
                                          </p:val>
                                        </p:tav>
                                        <p:tav tm="100000">
                                          <p:val>
                                            <p:strVal val="#ppt_x"/>
                                          </p:val>
                                        </p:tav>
                                      </p:tavLst>
                                    </p:anim>
                                    <p:anim calcmode="lin" valueType="num">
                                      <p:cBhvr additive="base">
                                        <p:cTn id="226" dur="3000" fill="hold"/>
                                        <p:tgtEl>
                                          <p:spTgt spid="50"/>
                                        </p:tgtEl>
                                        <p:attrNameLst>
                                          <p:attrName>ppt_y</p:attrName>
                                        </p:attrNameLst>
                                      </p:cBhvr>
                                      <p:tavLst>
                                        <p:tav tm="0">
                                          <p:val>
                                            <p:strVal val="0-#ppt_h/2"/>
                                          </p:val>
                                        </p:tav>
                                        <p:tav tm="100000">
                                          <p:val>
                                            <p:strVal val="#ppt_y"/>
                                          </p:val>
                                        </p:tav>
                                      </p:tavLst>
                                    </p:anim>
                                  </p:childTnLst>
                                </p:cTn>
                              </p:par>
                              <p:par>
                                <p:cTn id="227" presetID="2" presetClass="entr" presetSubtype="9" fill="hold" grpId="0" nodeType="withEffect">
                                  <p:stCondLst>
                                    <p:cond delay="0"/>
                                  </p:stCondLst>
                                  <p:childTnLst>
                                    <p:set>
                                      <p:cBhvr>
                                        <p:cTn id="228" dur="1" fill="hold">
                                          <p:stCondLst>
                                            <p:cond delay="0"/>
                                          </p:stCondLst>
                                        </p:cTn>
                                        <p:tgtEl>
                                          <p:spTgt spid="51"/>
                                        </p:tgtEl>
                                        <p:attrNameLst>
                                          <p:attrName>style.visibility</p:attrName>
                                        </p:attrNameLst>
                                      </p:cBhvr>
                                      <p:to>
                                        <p:strVal val="visible"/>
                                      </p:to>
                                    </p:set>
                                    <p:anim calcmode="lin" valueType="num">
                                      <p:cBhvr additive="base">
                                        <p:cTn id="229" dur="3000" fill="hold"/>
                                        <p:tgtEl>
                                          <p:spTgt spid="51"/>
                                        </p:tgtEl>
                                        <p:attrNameLst>
                                          <p:attrName>ppt_x</p:attrName>
                                        </p:attrNameLst>
                                      </p:cBhvr>
                                      <p:tavLst>
                                        <p:tav tm="0">
                                          <p:val>
                                            <p:strVal val="0-#ppt_w/2"/>
                                          </p:val>
                                        </p:tav>
                                        <p:tav tm="100000">
                                          <p:val>
                                            <p:strVal val="#ppt_x"/>
                                          </p:val>
                                        </p:tav>
                                      </p:tavLst>
                                    </p:anim>
                                    <p:anim calcmode="lin" valueType="num">
                                      <p:cBhvr additive="base">
                                        <p:cTn id="230" dur="3000" fill="hold"/>
                                        <p:tgtEl>
                                          <p:spTgt spid="51"/>
                                        </p:tgtEl>
                                        <p:attrNameLst>
                                          <p:attrName>ppt_y</p:attrName>
                                        </p:attrNameLst>
                                      </p:cBhvr>
                                      <p:tavLst>
                                        <p:tav tm="0">
                                          <p:val>
                                            <p:strVal val="0-#ppt_h/2"/>
                                          </p:val>
                                        </p:tav>
                                        <p:tav tm="100000">
                                          <p:val>
                                            <p:strVal val="#ppt_y"/>
                                          </p:val>
                                        </p:tav>
                                      </p:tavLst>
                                    </p:anim>
                                  </p:childTnLst>
                                </p:cTn>
                              </p:par>
                              <p:par>
                                <p:cTn id="231" presetID="2" presetClass="entr" presetSubtype="3" fill="hold" grpId="0" nodeType="withEffect">
                                  <p:stCondLst>
                                    <p:cond delay="0"/>
                                  </p:stCondLst>
                                  <p:childTnLst>
                                    <p:set>
                                      <p:cBhvr>
                                        <p:cTn id="232" dur="1" fill="hold">
                                          <p:stCondLst>
                                            <p:cond delay="0"/>
                                          </p:stCondLst>
                                        </p:cTn>
                                        <p:tgtEl>
                                          <p:spTgt spid="60"/>
                                        </p:tgtEl>
                                        <p:attrNameLst>
                                          <p:attrName>style.visibility</p:attrName>
                                        </p:attrNameLst>
                                      </p:cBhvr>
                                      <p:to>
                                        <p:strVal val="visible"/>
                                      </p:to>
                                    </p:set>
                                    <p:anim calcmode="lin" valueType="num">
                                      <p:cBhvr additive="base">
                                        <p:cTn id="233" dur="3000" fill="hold"/>
                                        <p:tgtEl>
                                          <p:spTgt spid="60"/>
                                        </p:tgtEl>
                                        <p:attrNameLst>
                                          <p:attrName>ppt_x</p:attrName>
                                        </p:attrNameLst>
                                      </p:cBhvr>
                                      <p:tavLst>
                                        <p:tav tm="0">
                                          <p:val>
                                            <p:strVal val="1+#ppt_w/2"/>
                                          </p:val>
                                        </p:tav>
                                        <p:tav tm="100000">
                                          <p:val>
                                            <p:strVal val="#ppt_x"/>
                                          </p:val>
                                        </p:tav>
                                      </p:tavLst>
                                    </p:anim>
                                    <p:anim calcmode="lin" valueType="num">
                                      <p:cBhvr additive="base">
                                        <p:cTn id="234" dur="3000" fill="hold"/>
                                        <p:tgtEl>
                                          <p:spTgt spid="60"/>
                                        </p:tgtEl>
                                        <p:attrNameLst>
                                          <p:attrName>ppt_y</p:attrName>
                                        </p:attrNameLst>
                                      </p:cBhvr>
                                      <p:tavLst>
                                        <p:tav tm="0">
                                          <p:val>
                                            <p:strVal val="0-#ppt_h/2"/>
                                          </p:val>
                                        </p:tav>
                                        <p:tav tm="100000">
                                          <p:val>
                                            <p:strVal val="#ppt_y"/>
                                          </p:val>
                                        </p:tav>
                                      </p:tavLst>
                                    </p:anim>
                                  </p:childTnLst>
                                </p:cTn>
                              </p:par>
                              <p:par>
                                <p:cTn id="235" presetID="2" presetClass="entr" presetSubtype="3" fill="hold" grpId="0" nodeType="withEffect">
                                  <p:stCondLst>
                                    <p:cond delay="0"/>
                                  </p:stCondLst>
                                  <p:childTnLst>
                                    <p:set>
                                      <p:cBhvr>
                                        <p:cTn id="236" dur="1" fill="hold">
                                          <p:stCondLst>
                                            <p:cond delay="0"/>
                                          </p:stCondLst>
                                        </p:cTn>
                                        <p:tgtEl>
                                          <p:spTgt spid="61"/>
                                        </p:tgtEl>
                                        <p:attrNameLst>
                                          <p:attrName>style.visibility</p:attrName>
                                        </p:attrNameLst>
                                      </p:cBhvr>
                                      <p:to>
                                        <p:strVal val="visible"/>
                                      </p:to>
                                    </p:set>
                                    <p:anim calcmode="lin" valueType="num">
                                      <p:cBhvr additive="base">
                                        <p:cTn id="237" dur="3000" fill="hold"/>
                                        <p:tgtEl>
                                          <p:spTgt spid="61"/>
                                        </p:tgtEl>
                                        <p:attrNameLst>
                                          <p:attrName>ppt_x</p:attrName>
                                        </p:attrNameLst>
                                      </p:cBhvr>
                                      <p:tavLst>
                                        <p:tav tm="0">
                                          <p:val>
                                            <p:strVal val="1+#ppt_w/2"/>
                                          </p:val>
                                        </p:tav>
                                        <p:tav tm="100000">
                                          <p:val>
                                            <p:strVal val="#ppt_x"/>
                                          </p:val>
                                        </p:tav>
                                      </p:tavLst>
                                    </p:anim>
                                    <p:anim calcmode="lin" valueType="num">
                                      <p:cBhvr additive="base">
                                        <p:cTn id="238" dur="3000" fill="hold"/>
                                        <p:tgtEl>
                                          <p:spTgt spid="61"/>
                                        </p:tgtEl>
                                        <p:attrNameLst>
                                          <p:attrName>ppt_y</p:attrName>
                                        </p:attrNameLst>
                                      </p:cBhvr>
                                      <p:tavLst>
                                        <p:tav tm="0">
                                          <p:val>
                                            <p:strVal val="0-#ppt_h/2"/>
                                          </p:val>
                                        </p:tav>
                                        <p:tav tm="100000">
                                          <p:val>
                                            <p:strVal val="#ppt_y"/>
                                          </p:val>
                                        </p:tav>
                                      </p:tavLst>
                                    </p:anim>
                                  </p:childTnLst>
                                </p:cTn>
                              </p:par>
                              <p:par>
                                <p:cTn id="239" presetID="2" presetClass="entr" presetSubtype="3" fill="hold" grpId="0" nodeType="withEffect">
                                  <p:stCondLst>
                                    <p:cond delay="0"/>
                                  </p:stCondLst>
                                  <p:childTnLst>
                                    <p:set>
                                      <p:cBhvr>
                                        <p:cTn id="240" dur="1" fill="hold">
                                          <p:stCondLst>
                                            <p:cond delay="0"/>
                                          </p:stCondLst>
                                        </p:cTn>
                                        <p:tgtEl>
                                          <p:spTgt spid="62"/>
                                        </p:tgtEl>
                                        <p:attrNameLst>
                                          <p:attrName>style.visibility</p:attrName>
                                        </p:attrNameLst>
                                      </p:cBhvr>
                                      <p:to>
                                        <p:strVal val="visible"/>
                                      </p:to>
                                    </p:set>
                                    <p:anim calcmode="lin" valueType="num">
                                      <p:cBhvr additive="base">
                                        <p:cTn id="241" dur="3000" fill="hold"/>
                                        <p:tgtEl>
                                          <p:spTgt spid="62"/>
                                        </p:tgtEl>
                                        <p:attrNameLst>
                                          <p:attrName>ppt_x</p:attrName>
                                        </p:attrNameLst>
                                      </p:cBhvr>
                                      <p:tavLst>
                                        <p:tav tm="0">
                                          <p:val>
                                            <p:strVal val="1+#ppt_w/2"/>
                                          </p:val>
                                        </p:tav>
                                        <p:tav tm="100000">
                                          <p:val>
                                            <p:strVal val="#ppt_x"/>
                                          </p:val>
                                        </p:tav>
                                      </p:tavLst>
                                    </p:anim>
                                    <p:anim calcmode="lin" valueType="num">
                                      <p:cBhvr additive="base">
                                        <p:cTn id="242" dur="3000" fill="hold"/>
                                        <p:tgtEl>
                                          <p:spTgt spid="62"/>
                                        </p:tgtEl>
                                        <p:attrNameLst>
                                          <p:attrName>ppt_y</p:attrName>
                                        </p:attrNameLst>
                                      </p:cBhvr>
                                      <p:tavLst>
                                        <p:tav tm="0">
                                          <p:val>
                                            <p:strVal val="0-#ppt_h/2"/>
                                          </p:val>
                                        </p:tav>
                                        <p:tav tm="100000">
                                          <p:val>
                                            <p:strVal val="#ppt_y"/>
                                          </p:val>
                                        </p:tav>
                                      </p:tavLst>
                                    </p:anim>
                                  </p:childTnLst>
                                </p:cTn>
                              </p:par>
                              <p:par>
                                <p:cTn id="243" presetID="2" presetClass="entr" presetSubtype="3" fill="hold" grpId="0" nodeType="withEffect">
                                  <p:stCondLst>
                                    <p:cond delay="0"/>
                                  </p:stCondLst>
                                  <p:childTnLst>
                                    <p:set>
                                      <p:cBhvr>
                                        <p:cTn id="244" dur="1" fill="hold">
                                          <p:stCondLst>
                                            <p:cond delay="0"/>
                                          </p:stCondLst>
                                        </p:cTn>
                                        <p:tgtEl>
                                          <p:spTgt spid="63"/>
                                        </p:tgtEl>
                                        <p:attrNameLst>
                                          <p:attrName>style.visibility</p:attrName>
                                        </p:attrNameLst>
                                      </p:cBhvr>
                                      <p:to>
                                        <p:strVal val="visible"/>
                                      </p:to>
                                    </p:set>
                                    <p:anim calcmode="lin" valueType="num">
                                      <p:cBhvr additive="base">
                                        <p:cTn id="245" dur="3000" fill="hold"/>
                                        <p:tgtEl>
                                          <p:spTgt spid="63"/>
                                        </p:tgtEl>
                                        <p:attrNameLst>
                                          <p:attrName>ppt_x</p:attrName>
                                        </p:attrNameLst>
                                      </p:cBhvr>
                                      <p:tavLst>
                                        <p:tav tm="0">
                                          <p:val>
                                            <p:strVal val="1+#ppt_w/2"/>
                                          </p:val>
                                        </p:tav>
                                        <p:tav tm="100000">
                                          <p:val>
                                            <p:strVal val="#ppt_x"/>
                                          </p:val>
                                        </p:tav>
                                      </p:tavLst>
                                    </p:anim>
                                    <p:anim calcmode="lin" valueType="num">
                                      <p:cBhvr additive="base">
                                        <p:cTn id="246" dur="3000" fill="hold"/>
                                        <p:tgtEl>
                                          <p:spTgt spid="63"/>
                                        </p:tgtEl>
                                        <p:attrNameLst>
                                          <p:attrName>ppt_y</p:attrName>
                                        </p:attrNameLst>
                                      </p:cBhvr>
                                      <p:tavLst>
                                        <p:tav tm="0">
                                          <p:val>
                                            <p:strVal val="0-#ppt_h/2"/>
                                          </p:val>
                                        </p:tav>
                                        <p:tav tm="100000">
                                          <p:val>
                                            <p:strVal val="#ppt_y"/>
                                          </p:val>
                                        </p:tav>
                                      </p:tavLst>
                                    </p:anim>
                                  </p:childTnLst>
                                </p:cTn>
                              </p:par>
                              <p:par>
                                <p:cTn id="247" presetID="2" presetClass="entr" presetSubtype="3" fill="hold" grpId="0" nodeType="withEffect">
                                  <p:stCondLst>
                                    <p:cond delay="0"/>
                                  </p:stCondLst>
                                  <p:childTnLst>
                                    <p:set>
                                      <p:cBhvr>
                                        <p:cTn id="248" dur="1" fill="hold">
                                          <p:stCondLst>
                                            <p:cond delay="0"/>
                                          </p:stCondLst>
                                        </p:cTn>
                                        <p:tgtEl>
                                          <p:spTgt spid="64"/>
                                        </p:tgtEl>
                                        <p:attrNameLst>
                                          <p:attrName>style.visibility</p:attrName>
                                        </p:attrNameLst>
                                      </p:cBhvr>
                                      <p:to>
                                        <p:strVal val="visible"/>
                                      </p:to>
                                    </p:set>
                                    <p:anim calcmode="lin" valueType="num">
                                      <p:cBhvr additive="base">
                                        <p:cTn id="249" dur="3000" fill="hold"/>
                                        <p:tgtEl>
                                          <p:spTgt spid="64"/>
                                        </p:tgtEl>
                                        <p:attrNameLst>
                                          <p:attrName>ppt_x</p:attrName>
                                        </p:attrNameLst>
                                      </p:cBhvr>
                                      <p:tavLst>
                                        <p:tav tm="0">
                                          <p:val>
                                            <p:strVal val="1+#ppt_w/2"/>
                                          </p:val>
                                        </p:tav>
                                        <p:tav tm="100000">
                                          <p:val>
                                            <p:strVal val="#ppt_x"/>
                                          </p:val>
                                        </p:tav>
                                      </p:tavLst>
                                    </p:anim>
                                    <p:anim calcmode="lin" valueType="num">
                                      <p:cBhvr additive="base">
                                        <p:cTn id="250" dur="3000" fill="hold"/>
                                        <p:tgtEl>
                                          <p:spTgt spid="64"/>
                                        </p:tgtEl>
                                        <p:attrNameLst>
                                          <p:attrName>ppt_y</p:attrName>
                                        </p:attrNameLst>
                                      </p:cBhvr>
                                      <p:tavLst>
                                        <p:tav tm="0">
                                          <p:val>
                                            <p:strVal val="0-#ppt_h/2"/>
                                          </p:val>
                                        </p:tav>
                                        <p:tav tm="100000">
                                          <p:val>
                                            <p:strVal val="#ppt_y"/>
                                          </p:val>
                                        </p:tav>
                                      </p:tavLst>
                                    </p:anim>
                                  </p:childTnLst>
                                </p:cTn>
                              </p:par>
                              <p:par>
                                <p:cTn id="251" presetID="2" presetClass="entr" presetSubtype="3" fill="hold" grpId="0" nodeType="withEffect">
                                  <p:stCondLst>
                                    <p:cond delay="0"/>
                                  </p:stCondLst>
                                  <p:childTnLst>
                                    <p:set>
                                      <p:cBhvr>
                                        <p:cTn id="252" dur="1" fill="hold">
                                          <p:stCondLst>
                                            <p:cond delay="0"/>
                                          </p:stCondLst>
                                        </p:cTn>
                                        <p:tgtEl>
                                          <p:spTgt spid="65"/>
                                        </p:tgtEl>
                                        <p:attrNameLst>
                                          <p:attrName>style.visibility</p:attrName>
                                        </p:attrNameLst>
                                      </p:cBhvr>
                                      <p:to>
                                        <p:strVal val="visible"/>
                                      </p:to>
                                    </p:set>
                                    <p:anim calcmode="lin" valueType="num">
                                      <p:cBhvr additive="base">
                                        <p:cTn id="253" dur="3000" fill="hold"/>
                                        <p:tgtEl>
                                          <p:spTgt spid="65"/>
                                        </p:tgtEl>
                                        <p:attrNameLst>
                                          <p:attrName>ppt_x</p:attrName>
                                        </p:attrNameLst>
                                      </p:cBhvr>
                                      <p:tavLst>
                                        <p:tav tm="0">
                                          <p:val>
                                            <p:strVal val="1+#ppt_w/2"/>
                                          </p:val>
                                        </p:tav>
                                        <p:tav tm="100000">
                                          <p:val>
                                            <p:strVal val="#ppt_x"/>
                                          </p:val>
                                        </p:tav>
                                      </p:tavLst>
                                    </p:anim>
                                    <p:anim calcmode="lin" valueType="num">
                                      <p:cBhvr additive="base">
                                        <p:cTn id="254" dur="3000" fill="hold"/>
                                        <p:tgtEl>
                                          <p:spTgt spid="65"/>
                                        </p:tgtEl>
                                        <p:attrNameLst>
                                          <p:attrName>ppt_y</p:attrName>
                                        </p:attrNameLst>
                                      </p:cBhvr>
                                      <p:tavLst>
                                        <p:tav tm="0">
                                          <p:val>
                                            <p:strVal val="0-#ppt_h/2"/>
                                          </p:val>
                                        </p:tav>
                                        <p:tav tm="100000">
                                          <p:val>
                                            <p:strVal val="#ppt_y"/>
                                          </p:val>
                                        </p:tav>
                                      </p:tavLst>
                                    </p:anim>
                                  </p:childTnLst>
                                </p:cTn>
                              </p:par>
                              <p:par>
                                <p:cTn id="255" presetID="2" presetClass="entr" presetSubtype="3" fill="hold" grpId="0" nodeType="withEffect">
                                  <p:stCondLst>
                                    <p:cond delay="0"/>
                                  </p:stCondLst>
                                  <p:childTnLst>
                                    <p:set>
                                      <p:cBhvr>
                                        <p:cTn id="256" dur="1" fill="hold">
                                          <p:stCondLst>
                                            <p:cond delay="0"/>
                                          </p:stCondLst>
                                        </p:cTn>
                                        <p:tgtEl>
                                          <p:spTgt spid="66"/>
                                        </p:tgtEl>
                                        <p:attrNameLst>
                                          <p:attrName>style.visibility</p:attrName>
                                        </p:attrNameLst>
                                      </p:cBhvr>
                                      <p:to>
                                        <p:strVal val="visible"/>
                                      </p:to>
                                    </p:set>
                                    <p:anim calcmode="lin" valueType="num">
                                      <p:cBhvr additive="base">
                                        <p:cTn id="257" dur="3000" fill="hold"/>
                                        <p:tgtEl>
                                          <p:spTgt spid="66"/>
                                        </p:tgtEl>
                                        <p:attrNameLst>
                                          <p:attrName>ppt_x</p:attrName>
                                        </p:attrNameLst>
                                      </p:cBhvr>
                                      <p:tavLst>
                                        <p:tav tm="0">
                                          <p:val>
                                            <p:strVal val="1+#ppt_w/2"/>
                                          </p:val>
                                        </p:tav>
                                        <p:tav tm="100000">
                                          <p:val>
                                            <p:strVal val="#ppt_x"/>
                                          </p:val>
                                        </p:tav>
                                      </p:tavLst>
                                    </p:anim>
                                    <p:anim calcmode="lin" valueType="num">
                                      <p:cBhvr additive="base">
                                        <p:cTn id="258" dur="3000" fill="hold"/>
                                        <p:tgtEl>
                                          <p:spTgt spid="66"/>
                                        </p:tgtEl>
                                        <p:attrNameLst>
                                          <p:attrName>ppt_y</p:attrName>
                                        </p:attrNameLst>
                                      </p:cBhvr>
                                      <p:tavLst>
                                        <p:tav tm="0">
                                          <p:val>
                                            <p:strVal val="0-#ppt_h/2"/>
                                          </p:val>
                                        </p:tav>
                                        <p:tav tm="100000">
                                          <p:val>
                                            <p:strVal val="#ppt_y"/>
                                          </p:val>
                                        </p:tav>
                                      </p:tavLst>
                                    </p:anim>
                                  </p:childTnLst>
                                </p:cTn>
                              </p:par>
                              <p:par>
                                <p:cTn id="259" presetID="2" presetClass="entr" presetSubtype="3" fill="hold" grpId="0" nodeType="withEffect">
                                  <p:stCondLst>
                                    <p:cond delay="0"/>
                                  </p:stCondLst>
                                  <p:childTnLst>
                                    <p:set>
                                      <p:cBhvr>
                                        <p:cTn id="260" dur="1" fill="hold">
                                          <p:stCondLst>
                                            <p:cond delay="0"/>
                                          </p:stCondLst>
                                        </p:cTn>
                                        <p:tgtEl>
                                          <p:spTgt spid="67"/>
                                        </p:tgtEl>
                                        <p:attrNameLst>
                                          <p:attrName>style.visibility</p:attrName>
                                        </p:attrNameLst>
                                      </p:cBhvr>
                                      <p:to>
                                        <p:strVal val="visible"/>
                                      </p:to>
                                    </p:set>
                                    <p:anim calcmode="lin" valueType="num">
                                      <p:cBhvr additive="base">
                                        <p:cTn id="261" dur="3000" fill="hold"/>
                                        <p:tgtEl>
                                          <p:spTgt spid="67"/>
                                        </p:tgtEl>
                                        <p:attrNameLst>
                                          <p:attrName>ppt_x</p:attrName>
                                        </p:attrNameLst>
                                      </p:cBhvr>
                                      <p:tavLst>
                                        <p:tav tm="0">
                                          <p:val>
                                            <p:strVal val="1+#ppt_w/2"/>
                                          </p:val>
                                        </p:tav>
                                        <p:tav tm="100000">
                                          <p:val>
                                            <p:strVal val="#ppt_x"/>
                                          </p:val>
                                        </p:tav>
                                      </p:tavLst>
                                    </p:anim>
                                    <p:anim calcmode="lin" valueType="num">
                                      <p:cBhvr additive="base">
                                        <p:cTn id="262" dur="3000" fill="hold"/>
                                        <p:tgtEl>
                                          <p:spTgt spid="67"/>
                                        </p:tgtEl>
                                        <p:attrNameLst>
                                          <p:attrName>ppt_y</p:attrName>
                                        </p:attrNameLst>
                                      </p:cBhvr>
                                      <p:tavLst>
                                        <p:tav tm="0">
                                          <p:val>
                                            <p:strVal val="0-#ppt_h/2"/>
                                          </p:val>
                                        </p:tav>
                                        <p:tav tm="100000">
                                          <p:val>
                                            <p:strVal val="#ppt_y"/>
                                          </p:val>
                                        </p:tav>
                                      </p:tavLst>
                                    </p:anim>
                                  </p:childTnLst>
                                </p:cTn>
                              </p:par>
                            </p:childTnLst>
                          </p:cTn>
                        </p:par>
                        <p:par>
                          <p:cTn id="263" fill="hold">
                            <p:stCondLst>
                              <p:cond delay="3000"/>
                            </p:stCondLst>
                            <p:childTnLst>
                              <p:par>
                                <p:cTn id="264" presetID="2" presetClass="exit" presetSubtype="4" fill="hold" grpId="1" nodeType="afterEffect">
                                  <p:stCondLst>
                                    <p:cond delay="0"/>
                                  </p:stCondLst>
                                  <p:childTnLst>
                                    <p:anim calcmode="lin" valueType="num">
                                      <p:cBhvr additive="base">
                                        <p:cTn id="265" dur="3000"/>
                                        <p:tgtEl>
                                          <p:spTgt spid="4"/>
                                        </p:tgtEl>
                                        <p:attrNameLst>
                                          <p:attrName>ppt_x</p:attrName>
                                        </p:attrNameLst>
                                      </p:cBhvr>
                                      <p:tavLst>
                                        <p:tav tm="0">
                                          <p:val>
                                            <p:strVal val="ppt_x"/>
                                          </p:val>
                                        </p:tav>
                                        <p:tav tm="100000">
                                          <p:val>
                                            <p:strVal val="ppt_x"/>
                                          </p:val>
                                        </p:tav>
                                      </p:tavLst>
                                    </p:anim>
                                    <p:anim calcmode="lin" valueType="num">
                                      <p:cBhvr additive="base">
                                        <p:cTn id="266" dur="3000"/>
                                        <p:tgtEl>
                                          <p:spTgt spid="4"/>
                                        </p:tgtEl>
                                        <p:attrNameLst>
                                          <p:attrName>ppt_y</p:attrName>
                                        </p:attrNameLst>
                                      </p:cBhvr>
                                      <p:tavLst>
                                        <p:tav tm="0">
                                          <p:val>
                                            <p:strVal val="ppt_y"/>
                                          </p:val>
                                        </p:tav>
                                        <p:tav tm="100000">
                                          <p:val>
                                            <p:strVal val="1+ppt_h/2"/>
                                          </p:val>
                                        </p:tav>
                                      </p:tavLst>
                                    </p:anim>
                                    <p:set>
                                      <p:cBhvr>
                                        <p:cTn id="267" dur="1" fill="hold">
                                          <p:stCondLst>
                                            <p:cond delay="2999"/>
                                          </p:stCondLst>
                                        </p:cTn>
                                        <p:tgtEl>
                                          <p:spTgt spid="4"/>
                                        </p:tgtEl>
                                        <p:attrNameLst>
                                          <p:attrName>style.visibility</p:attrName>
                                        </p:attrNameLst>
                                      </p:cBhvr>
                                      <p:to>
                                        <p:strVal val="hidden"/>
                                      </p:to>
                                    </p:set>
                                  </p:childTnLst>
                                </p:cTn>
                              </p:par>
                              <p:par>
                                <p:cTn id="268" presetID="2" presetClass="exit" presetSubtype="4" fill="hold" grpId="1" nodeType="withEffect">
                                  <p:stCondLst>
                                    <p:cond delay="0"/>
                                  </p:stCondLst>
                                  <p:childTnLst>
                                    <p:anim calcmode="lin" valueType="num">
                                      <p:cBhvr additive="base">
                                        <p:cTn id="269" dur="3000"/>
                                        <p:tgtEl>
                                          <p:spTgt spid="5"/>
                                        </p:tgtEl>
                                        <p:attrNameLst>
                                          <p:attrName>ppt_x</p:attrName>
                                        </p:attrNameLst>
                                      </p:cBhvr>
                                      <p:tavLst>
                                        <p:tav tm="0">
                                          <p:val>
                                            <p:strVal val="ppt_x"/>
                                          </p:val>
                                        </p:tav>
                                        <p:tav tm="100000">
                                          <p:val>
                                            <p:strVal val="ppt_x"/>
                                          </p:val>
                                        </p:tav>
                                      </p:tavLst>
                                    </p:anim>
                                    <p:anim calcmode="lin" valueType="num">
                                      <p:cBhvr additive="base">
                                        <p:cTn id="270" dur="3000"/>
                                        <p:tgtEl>
                                          <p:spTgt spid="5"/>
                                        </p:tgtEl>
                                        <p:attrNameLst>
                                          <p:attrName>ppt_y</p:attrName>
                                        </p:attrNameLst>
                                      </p:cBhvr>
                                      <p:tavLst>
                                        <p:tav tm="0">
                                          <p:val>
                                            <p:strVal val="ppt_y"/>
                                          </p:val>
                                        </p:tav>
                                        <p:tav tm="100000">
                                          <p:val>
                                            <p:strVal val="1+ppt_h/2"/>
                                          </p:val>
                                        </p:tav>
                                      </p:tavLst>
                                    </p:anim>
                                    <p:set>
                                      <p:cBhvr>
                                        <p:cTn id="271" dur="1" fill="hold">
                                          <p:stCondLst>
                                            <p:cond delay="2999"/>
                                          </p:stCondLst>
                                        </p:cTn>
                                        <p:tgtEl>
                                          <p:spTgt spid="5"/>
                                        </p:tgtEl>
                                        <p:attrNameLst>
                                          <p:attrName>style.visibility</p:attrName>
                                        </p:attrNameLst>
                                      </p:cBhvr>
                                      <p:to>
                                        <p:strVal val="hidden"/>
                                      </p:to>
                                    </p:set>
                                  </p:childTnLst>
                                </p:cTn>
                              </p:par>
                              <p:par>
                                <p:cTn id="272" presetID="2" presetClass="exit" presetSubtype="4" fill="hold" grpId="1" nodeType="withEffect">
                                  <p:stCondLst>
                                    <p:cond delay="0"/>
                                  </p:stCondLst>
                                  <p:childTnLst>
                                    <p:anim calcmode="lin" valueType="num">
                                      <p:cBhvr additive="base">
                                        <p:cTn id="273" dur="3000"/>
                                        <p:tgtEl>
                                          <p:spTgt spid="6"/>
                                        </p:tgtEl>
                                        <p:attrNameLst>
                                          <p:attrName>ppt_x</p:attrName>
                                        </p:attrNameLst>
                                      </p:cBhvr>
                                      <p:tavLst>
                                        <p:tav tm="0">
                                          <p:val>
                                            <p:strVal val="ppt_x"/>
                                          </p:val>
                                        </p:tav>
                                        <p:tav tm="100000">
                                          <p:val>
                                            <p:strVal val="ppt_x"/>
                                          </p:val>
                                        </p:tav>
                                      </p:tavLst>
                                    </p:anim>
                                    <p:anim calcmode="lin" valueType="num">
                                      <p:cBhvr additive="base">
                                        <p:cTn id="274" dur="3000"/>
                                        <p:tgtEl>
                                          <p:spTgt spid="6"/>
                                        </p:tgtEl>
                                        <p:attrNameLst>
                                          <p:attrName>ppt_y</p:attrName>
                                        </p:attrNameLst>
                                      </p:cBhvr>
                                      <p:tavLst>
                                        <p:tav tm="0">
                                          <p:val>
                                            <p:strVal val="ppt_y"/>
                                          </p:val>
                                        </p:tav>
                                        <p:tav tm="100000">
                                          <p:val>
                                            <p:strVal val="1+ppt_h/2"/>
                                          </p:val>
                                        </p:tav>
                                      </p:tavLst>
                                    </p:anim>
                                    <p:set>
                                      <p:cBhvr>
                                        <p:cTn id="275" dur="1" fill="hold">
                                          <p:stCondLst>
                                            <p:cond delay="2999"/>
                                          </p:stCondLst>
                                        </p:cTn>
                                        <p:tgtEl>
                                          <p:spTgt spid="6"/>
                                        </p:tgtEl>
                                        <p:attrNameLst>
                                          <p:attrName>style.visibility</p:attrName>
                                        </p:attrNameLst>
                                      </p:cBhvr>
                                      <p:to>
                                        <p:strVal val="hidden"/>
                                      </p:to>
                                    </p:set>
                                  </p:childTnLst>
                                </p:cTn>
                              </p:par>
                              <p:par>
                                <p:cTn id="276" presetID="2" presetClass="exit" presetSubtype="4" fill="hold" grpId="1" nodeType="withEffect">
                                  <p:stCondLst>
                                    <p:cond delay="0"/>
                                  </p:stCondLst>
                                  <p:childTnLst>
                                    <p:anim calcmode="lin" valueType="num">
                                      <p:cBhvr additive="base">
                                        <p:cTn id="277" dur="3000"/>
                                        <p:tgtEl>
                                          <p:spTgt spid="7"/>
                                        </p:tgtEl>
                                        <p:attrNameLst>
                                          <p:attrName>ppt_x</p:attrName>
                                        </p:attrNameLst>
                                      </p:cBhvr>
                                      <p:tavLst>
                                        <p:tav tm="0">
                                          <p:val>
                                            <p:strVal val="ppt_x"/>
                                          </p:val>
                                        </p:tav>
                                        <p:tav tm="100000">
                                          <p:val>
                                            <p:strVal val="ppt_x"/>
                                          </p:val>
                                        </p:tav>
                                      </p:tavLst>
                                    </p:anim>
                                    <p:anim calcmode="lin" valueType="num">
                                      <p:cBhvr additive="base">
                                        <p:cTn id="278" dur="3000"/>
                                        <p:tgtEl>
                                          <p:spTgt spid="7"/>
                                        </p:tgtEl>
                                        <p:attrNameLst>
                                          <p:attrName>ppt_y</p:attrName>
                                        </p:attrNameLst>
                                      </p:cBhvr>
                                      <p:tavLst>
                                        <p:tav tm="0">
                                          <p:val>
                                            <p:strVal val="ppt_y"/>
                                          </p:val>
                                        </p:tav>
                                        <p:tav tm="100000">
                                          <p:val>
                                            <p:strVal val="1+ppt_h/2"/>
                                          </p:val>
                                        </p:tav>
                                      </p:tavLst>
                                    </p:anim>
                                    <p:set>
                                      <p:cBhvr>
                                        <p:cTn id="279" dur="1" fill="hold">
                                          <p:stCondLst>
                                            <p:cond delay="2999"/>
                                          </p:stCondLst>
                                        </p:cTn>
                                        <p:tgtEl>
                                          <p:spTgt spid="7"/>
                                        </p:tgtEl>
                                        <p:attrNameLst>
                                          <p:attrName>style.visibility</p:attrName>
                                        </p:attrNameLst>
                                      </p:cBhvr>
                                      <p:to>
                                        <p:strVal val="hidden"/>
                                      </p:to>
                                    </p:set>
                                  </p:childTnLst>
                                </p:cTn>
                              </p:par>
                              <p:par>
                                <p:cTn id="280" presetID="2" presetClass="exit" presetSubtype="4" fill="hold" grpId="1" nodeType="withEffect">
                                  <p:stCondLst>
                                    <p:cond delay="0"/>
                                  </p:stCondLst>
                                  <p:childTnLst>
                                    <p:anim calcmode="lin" valueType="num">
                                      <p:cBhvr additive="base">
                                        <p:cTn id="281" dur="3000"/>
                                        <p:tgtEl>
                                          <p:spTgt spid="8"/>
                                        </p:tgtEl>
                                        <p:attrNameLst>
                                          <p:attrName>ppt_x</p:attrName>
                                        </p:attrNameLst>
                                      </p:cBhvr>
                                      <p:tavLst>
                                        <p:tav tm="0">
                                          <p:val>
                                            <p:strVal val="ppt_x"/>
                                          </p:val>
                                        </p:tav>
                                        <p:tav tm="100000">
                                          <p:val>
                                            <p:strVal val="ppt_x"/>
                                          </p:val>
                                        </p:tav>
                                      </p:tavLst>
                                    </p:anim>
                                    <p:anim calcmode="lin" valueType="num">
                                      <p:cBhvr additive="base">
                                        <p:cTn id="282" dur="3000"/>
                                        <p:tgtEl>
                                          <p:spTgt spid="8"/>
                                        </p:tgtEl>
                                        <p:attrNameLst>
                                          <p:attrName>ppt_y</p:attrName>
                                        </p:attrNameLst>
                                      </p:cBhvr>
                                      <p:tavLst>
                                        <p:tav tm="0">
                                          <p:val>
                                            <p:strVal val="ppt_y"/>
                                          </p:val>
                                        </p:tav>
                                        <p:tav tm="100000">
                                          <p:val>
                                            <p:strVal val="1+ppt_h/2"/>
                                          </p:val>
                                        </p:tav>
                                      </p:tavLst>
                                    </p:anim>
                                    <p:set>
                                      <p:cBhvr>
                                        <p:cTn id="283" dur="1" fill="hold">
                                          <p:stCondLst>
                                            <p:cond delay="2999"/>
                                          </p:stCondLst>
                                        </p:cTn>
                                        <p:tgtEl>
                                          <p:spTgt spid="8"/>
                                        </p:tgtEl>
                                        <p:attrNameLst>
                                          <p:attrName>style.visibility</p:attrName>
                                        </p:attrNameLst>
                                      </p:cBhvr>
                                      <p:to>
                                        <p:strVal val="hidden"/>
                                      </p:to>
                                    </p:set>
                                  </p:childTnLst>
                                </p:cTn>
                              </p:par>
                              <p:par>
                                <p:cTn id="284" presetID="2" presetClass="exit" presetSubtype="4" fill="hold" grpId="1" nodeType="withEffect">
                                  <p:stCondLst>
                                    <p:cond delay="0"/>
                                  </p:stCondLst>
                                  <p:childTnLst>
                                    <p:anim calcmode="lin" valueType="num">
                                      <p:cBhvr additive="base">
                                        <p:cTn id="285" dur="3000"/>
                                        <p:tgtEl>
                                          <p:spTgt spid="9"/>
                                        </p:tgtEl>
                                        <p:attrNameLst>
                                          <p:attrName>ppt_x</p:attrName>
                                        </p:attrNameLst>
                                      </p:cBhvr>
                                      <p:tavLst>
                                        <p:tav tm="0">
                                          <p:val>
                                            <p:strVal val="ppt_x"/>
                                          </p:val>
                                        </p:tav>
                                        <p:tav tm="100000">
                                          <p:val>
                                            <p:strVal val="ppt_x"/>
                                          </p:val>
                                        </p:tav>
                                      </p:tavLst>
                                    </p:anim>
                                    <p:anim calcmode="lin" valueType="num">
                                      <p:cBhvr additive="base">
                                        <p:cTn id="286" dur="3000"/>
                                        <p:tgtEl>
                                          <p:spTgt spid="9"/>
                                        </p:tgtEl>
                                        <p:attrNameLst>
                                          <p:attrName>ppt_y</p:attrName>
                                        </p:attrNameLst>
                                      </p:cBhvr>
                                      <p:tavLst>
                                        <p:tav tm="0">
                                          <p:val>
                                            <p:strVal val="ppt_y"/>
                                          </p:val>
                                        </p:tav>
                                        <p:tav tm="100000">
                                          <p:val>
                                            <p:strVal val="1+ppt_h/2"/>
                                          </p:val>
                                        </p:tav>
                                      </p:tavLst>
                                    </p:anim>
                                    <p:set>
                                      <p:cBhvr>
                                        <p:cTn id="287" dur="1" fill="hold">
                                          <p:stCondLst>
                                            <p:cond delay="2999"/>
                                          </p:stCondLst>
                                        </p:cTn>
                                        <p:tgtEl>
                                          <p:spTgt spid="9"/>
                                        </p:tgtEl>
                                        <p:attrNameLst>
                                          <p:attrName>style.visibility</p:attrName>
                                        </p:attrNameLst>
                                      </p:cBhvr>
                                      <p:to>
                                        <p:strVal val="hidden"/>
                                      </p:to>
                                    </p:set>
                                  </p:childTnLst>
                                </p:cTn>
                              </p:par>
                              <p:par>
                                <p:cTn id="288" presetID="2" presetClass="exit" presetSubtype="4" fill="hold" grpId="1" nodeType="withEffect">
                                  <p:stCondLst>
                                    <p:cond delay="0"/>
                                  </p:stCondLst>
                                  <p:childTnLst>
                                    <p:anim calcmode="lin" valueType="num">
                                      <p:cBhvr additive="base">
                                        <p:cTn id="289" dur="3000"/>
                                        <p:tgtEl>
                                          <p:spTgt spid="10"/>
                                        </p:tgtEl>
                                        <p:attrNameLst>
                                          <p:attrName>ppt_x</p:attrName>
                                        </p:attrNameLst>
                                      </p:cBhvr>
                                      <p:tavLst>
                                        <p:tav tm="0">
                                          <p:val>
                                            <p:strVal val="ppt_x"/>
                                          </p:val>
                                        </p:tav>
                                        <p:tav tm="100000">
                                          <p:val>
                                            <p:strVal val="ppt_x"/>
                                          </p:val>
                                        </p:tav>
                                      </p:tavLst>
                                    </p:anim>
                                    <p:anim calcmode="lin" valueType="num">
                                      <p:cBhvr additive="base">
                                        <p:cTn id="290" dur="3000"/>
                                        <p:tgtEl>
                                          <p:spTgt spid="10"/>
                                        </p:tgtEl>
                                        <p:attrNameLst>
                                          <p:attrName>ppt_y</p:attrName>
                                        </p:attrNameLst>
                                      </p:cBhvr>
                                      <p:tavLst>
                                        <p:tav tm="0">
                                          <p:val>
                                            <p:strVal val="ppt_y"/>
                                          </p:val>
                                        </p:tav>
                                        <p:tav tm="100000">
                                          <p:val>
                                            <p:strVal val="1+ppt_h/2"/>
                                          </p:val>
                                        </p:tav>
                                      </p:tavLst>
                                    </p:anim>
                                    <p:set>
                                      <p:cBhvr>
                                        <p:cTn id="291" dur="1" fill="hold">
                                          <p:stCondLst>
                                            <p:cond delay="2999"/>
                                          </p:stCondLst>
                                        </p:cTn>
                                        <p:tgtEl>
                                          <p:spTgt spid="10"/>
                                        </p:tgtEl>
                                        <p:attrNameLst>
                                          <p:attrName>style.visibility</p:attrName>
                                        </p:attrNameLst>
                                      </p:cBhvr>
                                      <p:to>
                                        <p:strVal val="hidden"/>
                                      </p:to>
                                    </p:set>
                                  </p:childTnLst>
                                </p:cTn>
                              </p:par>
                              <p:par>
                                <p:cTn id="292" presetID="2" presetClass="exit" presetSubtype="4" fill="hold" grpId="1" nodeType="withEffect">
                                  <p:stCondLst>
                                    <p:cond delay="0"/>
                                  </p:stCondLst>
                                  <p:childTnLst>
                                    <p:anim calcmode="lin" valueType="num">
                                      <p:cBhvr additive="base">
                                        <p:cTn id="293" dur="3000"/>
                                        <p:tgtEl>
                                          <p:spTgt spid="11"/>
                                        </p:tgtEl>
                                        <p:attrNameLst>
                                          <p:attrName>ppt_x</p:attrName>
                                        </p:attrNameLst>
                                      </p:cBhvr>
                                      <p:tavLst>
                                        <p:tav tm="0">
                                          <p:val>
                                            <p:strVal val="ppt_x"/>
                                          </p:val>
                                        </p:tav>
                                        <p:tav tm="100000">
                                          <p:val>
                                            <p:strVal val="ppt_x"/>
                                          </p:val>
                                        </p:tav>
                                      </p:tavLst>
                                    </p:anim>
                                    <p:anim calcmode="lin" valueType="num">
                                      <p:cBhvr additive="base">
                                        <p:cTn id="294" dur="3000"/>
                                        <p:tgtEl>
                                          <p:spTgt spid="11"/>
                                        </p:tgtEl>
                                        <p:attrNameLst>
                                          <p:attrName>ppt_y</p:attrName>
                                        </p:attrNameLst>
                                      </p:cBhvr>
                                      <p:tavLst>
                                        <p:tav tm="0">
                                          <p:val>
                                            <p:strVal val="ppt_y"/>
                                          </p:val>
                                        </p:tav>
                                        <p:tav tm="100000">
                                          <p:val>
                                            <p:strVal val="1+ppt_h/2"/>
                                          </p:val>
                                        </p:tav>
                                      </p:tavLst>
                                    </p:anim>
                                    <p:set>
                                      <p:cBhvr>
                                        <p:cTn id="295" dur="1" fill="hold">
                                          <p:stCondLst>
                                            <p:cond delay="2999"/>
                                          </p:stCondLst>
                                        </p:cTn>
                                        <p:tgtEl>
                                          <p:spTgt spid="11"/>
                                        </p:tgtEl>
                                        <p:attrNameLst>
                                          <p:attrName>style.visibility</p:attrName>
                                        </p:attrNameLst>
                                      </p:cBhvr>
                                      <p:to>
                                        <p:strVal val="hidden"/>
                                      </p:to>
                                    </p:set>
                                  </p:childTnLst>
                                </p:cTn>
                              </p:par>
                              <p:par>
                                <p:cTn id="296" presetID="2" presetClass="exit" presetSubtype="4" fill="hold" grpId="1" nodeType="withEffect">
                                  <p:stCondLst>
                                    <p:cond delay="0"/>
                                  </p:stCondLst>
                                  <p:childTnLst>
                                    <p:anim calcmode="lin" valueType="num">
                                      <p:cBhvr additive="base">
                                        <p:cTn id="297" dur="3000"/>
                                        <p:tgtEl>
                                          <p:spTgt spid="12"/>
                                        </p:tgtEl>
                                        <p:attrNameLst>
                                          <p:attrName>ppt_x</p:attrName>
                                        </p:attrNameLst>
                                      </p:cBhvr>
                                      <p:tavLst>
                                        <p:tav tm="0">
                                          <p:val>
                                            <p:strVal val="ppt_x"/>
                                          </p:val>
                                        </p:tav>
                                        <p:tav tm="100000">
                                          <p:val>
                                            <p:strVal val="ppt_x"/>
                                          </p:val>
                                        </p:tav>
                                      </p:tavLst>
                                    </p:anim>
                                    <p:anim calcmode="lin" valueType="num">
                                      <p:cBhvr additive="base">
                                        <p:cTn id="298" dur="3000"/>
                                        <p:tgtEl>
                                          <p:spTgt spid="12"/>
                                        </p:tgtEl>
                                        <p:attrNameLst>
                                          <p:attrName>ppt_y</p:attrName>
                                        </p:attrNameLst>
                                      </p:cBhvr>
                                      <p:tavLst>
                                        <p:tav tm="0">
                                          <p:val>
                                            <p:strVal val="ppt_y"/>
                                          </p:val>
                                        </p:tav>
                                        <p:tav tm="100000">
                                          <p:val>
                                            <p:strVal val="1+ppt_h/2"/>
                                          </p:val>
                                        </p:tav>
                                      </p:tavLst>
                                    </p:anim>
                                    <p:set>
                                      <p:cBhvr>
                                        <p:cTn id="299" dur="1" fill="hold">
                                          <p:stCondLst>
                                            <p:cond delay="2999"/>
                                          </p:stCondLst>
                                        </p:cTn>
                                        <p:tgtEl>
                                          <p:spTgt spid="12"/>
                                        </p:tgtEl>
                                        <p:attrNameLst>
                                          <p:attrName>style.visibility</p:attrName>
                                        </p:attrNameLst>
                                      </p:cBhvr>
                                      <p:to>
                                        <p:strVal val="hidden"/>
                                      </p:to>
                                    </p:set>
                                  </p:childTnLst>
                                </p:cTn>
                              </p:par>
                              <p:par>
                                <p:cTn id="300" presetID="2" presetClass="exit" presetSubtype="4" fill="hold" grpId="1" nodeType="withEffect">
                                  <p:stCondLst>
                                    <p:cond delay="0"/>
                                  </p:stCondLst>
                                  <p:childTnLst>
                                    <p:anim calcmode="lin" valueType="num">
                                      <p:cBhvr additive="base">
                                        <p:cTn id="301" dur="3000"/>
                                        <p:tgtEl>
                                          <p:spTgt spid="13"/>
                                        </p:tgtEl>
                                        <p:attrNameLst>
                                          <p:attrName>ppt_x</p:attrName>
                                        </p:attrNameLst>
                                      </p:cBhvr>
                                      <p:tavLst>
                                        <p:tav tm="0">
                                          <p:val>
                                            <p:strVal val="ppt_x"/>
                                          </p:val>
                                        </p:tav>
                                        <p:tav tm="100000">
                                          <p:val>
                                            <p:strVal val="ppt_x"/>
                                          </p:val>
                                        </p:tav>
                                      </p:tavLst>
                                    </p:anim>
                                    <p:anim calcmode="lin" valueType="num">
                                      <p:cBhvr additive="base">
                                        <p:cTn id="302" dur="3000"/>
                                        <p:tgtEl>
                                          <p:spTgt spid="13"/>
                                        </p:tgtEl>
                                        <p:attrNameLst>
                                          <p:attrName>ppt_y</p:attrName>
                                        </p:attrNameLst>
                                      </p:cBhvr>
                                      <p:tavLst>
                                        <p:tav tm="0">
                                          <p:val>
                                            <p:strVal val="ppt_y"/>
                                          </p:val>
                                        </p:tav>
                                        <p:tav tm="100000">
                                          <p:val>
                                            <p:strVal val="1+ppt_h/2"/>
                                          </p:val>
                                        </p:tav>
                                      </p:tavLst>
                                    </p:anim>
                                    <p:set>
                                      <p:cBhvr>
                                        <p:cTn id="303" dur="1" fill="hold">
                                          <p:stCondLst>
                                            <p:cond delay="2999"/>
                                          </p:stCondLst>
                                        </p:cTn>
                                        <p:tgtEl>
                                          <p:spTgt spid="13"/>
                                        </p:tgtEl>
                                        <p:attrNameLst>
                                          <p:attrName>style.visibility</p:attrName>
                                        </p:attrNameLst>
                                      </p:cBhvr>
                                      <p:to>
                                        <p:strVal val="hidden"/>
                                      </p:to>
                                    </p:set>
                                  </p:childTnLst>
                                </p:cTn>
                              </p:par>
                              <p:par>
                                <p:cTn id="304" presetID="2" presetClass="exit" presetSubtype="4" fill="hold" grpId="1" nodeType="withEffect">
                                  <p:stCondLst>
                                    <p:cond delay="0"/>
                                  </p:stCondLst>
                                  <p:childTnLst>
                                    <p:anim calcmode="lin" valueType="num">
                                      <p:cBhvr additive="base">
                                        <p:cTn id="305" dur="3000"/>
                                        <p:tgtEl>
                                          <p:spTgt spid="14"/>
                                        </p:tgtEl>
                                        <p:attrNameLst>
                                          <p:attrName>ppt_x</p:attrName>
                                        </p:attrNameLst>
                                      </p:cBhvr>
                                      <p:tavLst>
                                        <p:tav tm="0">
                                          <p:val>
                                            <p:strVal val="ppt_x"/>
                                          </p:val>
                                        </p:tav>
                                        <p:tav tm="100000">
                                          <p:val>
                                            <p:strVal val="ppt_x"/>
                                          </p:val>
                                        </p:tav>
                                      </p:tavLst>
                                    </p:anim>
                                    <p:anim calcmode="lin" valueType="num">
                                      <p:cBhvr additive="base">
                                        <p:cTn id="306" dur="3000"/>
                                        <p:tgtEl>
                                          <p:spTgt spid="14"/>
                                        </p:tgtEl>
                                        <p:attrNameLst>
                                          <p:attrName>ppt_y</p:attrName>
                                        </p:attrNameLst>
                                      </p:cBhvr>
                                      <p:tavLst>
                                        <p:tav tm="0">
                                          <p:val>
                                            <p:strVal val="ppt_y"/>
                                          </p:val>
                                        </p:tav>
                                        <p:tav tm="100000">
                                          <p:val>
                                            <p:strVal val="1+ppt_h/2"/>
                                          </p:val>
                                        </p:tav>
                                      </p:tavLst>
                                    </p:anim>
                                    <p:set>
                                      <p:cBhvr>
                                        <p:cTn id="307" dur="1" fill="hold">
                                          <p:stCondLst>
                                            <p:cond delay="2999"/>
                                          </p:stCondLst>
                                        </p:cTn>
                                        <p:tgtEl>
                                          <p:spTgt spid="14"/>
                                        </p:tgtEl>
                                        <p:attrNameLst>
                                          <p:attrName>style.visibility</p:attrName>
                                        </p:attrNameLst>
                                      </p:cBhvr>
                                      <p:to>
                                        <p:strVal val="hidden"/>
                                      </p:to>
                                    </p:set>
                                  </p:childTnLst>
                                </p:cTn>
                              </p:par>
                              <p:par>
                                <p:cTn id="308" presetID="2" presetClass="exit" presetSubtype="4" fill="hold" grpId="1" nodeType="withEffect">
                                  <p:stCondLst>
                                    <p:cond delay="0"/>
                                  </p:stCondLst>
                                  <p:childTnLst>
                                    <p:anim calcmode="lin" valueType="num">
                                      <p:cBhvr additive="base">
                                        <p:cTn id="309" dur="3000"/>
                                        <p:tgtEl>
                                          <p:spTgt spid="15"/>
                                        </p:tgtEl>
                                        <p:attrNameLst>
                                          <p:attrName>ppt_x</p:attrName>
                                        </p:attrNameLst>
                                      </p:cBhvr>
                                      <p:tavLst>
                                        <p:tav tm="0">
                                          <p:val>
                                            <p:strVal val="ppt_x"/>
                                          </p:val>
                                        </p:tav>
                                        <p:tav tm="100000">
                                          <p:val>
                                            <p:strVal val="ppt_x"/>
                                          </p:val>
                                        </p:tav>
                                      </p:tavLst>
                                    </p:anim>
                                    <p:anim calcmode="lin" valueType="num">
                                      <p:cBhvr additive="base">
                                        <p:cTn id="310" dur="3000"/>
                                        <p:tgtEl>
                                          <p:spTgt spid="15"/>
                                        </p:tgtEl>
                                        <p:attrNameLst>
                                          <p:attrName>ppt_y</p:attrName>
                                        </p:attrNameLst>
                                      </p:cBhvr>
                                      <p:tavLst>
                                        <p:tav tm="0">
                                          <p:val>
                                            <p:strVal val="ppt_y"/>
                                          </p:val>
                                        </p:tav>
                                        <p:tav tm="100000">
                                          <p:val>
                                            <p:strVal val="1+ppt_h/2"/>
                                          </p:val>
                                        </p:tav>
                                      </p:tavLst>
                                    </p:anim>
                                    <p:set>
                                      <p:cBhvr>
                                        <p:cTn id="311" dur="1" fill="hold">
                                          <p:stCondLst>
                                            <p:cond delay="2999"/>
                                          </p:stCondLst>
                                        </p:cTn>
                                        <p:tgtEl>
                                          <p:spTgt spid="15"/>
                                        </p:tgtEl>
                                        <p:attrNameLst>
                                          <p:attrName>style.visibility</p:attrName>
                                        </p:attrNameLst>
                                      </p:cBhvr>
                                      <p:to>
                                        <p:strVal val="hidden"/>
                                      </p:to>
                                    </p:set>
                                  </p:childTnLst>
                                </p:cTn>
                              </p:par>
                              <p:par>
                                <p:cTn id="312" presetID="2" presetClass="exit" presetSubtype="4" fill="hold" grpId="1" nodeType="withEffect">
                                  <p:stCondLst>
                                    <p:cond delay="0"/>
                                  </p:stCondLst>
                                  <p:childTnLst>
                                    <p:anim calcmode="lin" valueType="num">
                                      <p:cBhvr additive="base">
                                        <p:cTn id="313" dur="3000"/>
                                        <p:tgtEl>
                                          <p:spTgt spid="16"/>
                                        </p:tgtEl>
                                        <p:attrNameLst>
                                          <p:attrName>ppt_x</p:attrName>
                                        </p:attrNameLst>
                                      </p:cBhvr>
                                      <p:tavLst>
                                        <p:tav tm="0">
                                          <p:val>
                                            <p:strVal val="ppt_x"/>
                                          </p:val>
                                        </p:tav>
                                        <p:tav tm="100000">
                                          <p:val>
                                            <p:strVal val="ppt_x"/>
                                          </p:val>
                                        </p:tav>
                                      </p:tavLst>
                                    </p:anim>
                                    <p:anim calcmode="lin" valueType="num">
                                      <p:cBhvr additive="base">
                                        <p:cTn id="314" dur="3000"/>
                                        <p:tgtEl>
                                          <p:spTgt spid="16"/>
                                        </p:tgtEl>
                                        <p:attrNameLst>
                                          <p:attrName>ppt_y</p:attrName>
                                        </p:attrNameLst>
                                      </p:cBhvr>
                                      <p:tavLst>
                                        <p:tav tm="0">
                                          <p:val>
                                            <p:strVal val="ppt_y"/>
                                          </p:val>
                                        </p:tav>
                                        <p:tav tm="100000">
                                          <p:val>
                                            <p:strVal val="1+ppt_h/2"/>
                                          </p:val>
                                        </p:tav>
                                      </p:tavLst>
                                    </p:anim>
                                    <p:set>
                                      <p:cBhvr>
                                        <p:cTn id="315" dur="1" fill="hold">
                                          <p:stCondLst>
                                            <p:cond delay="2999"/>
                                          </p:stCondLst>
                                        </p:cTn>
                                        <p:tgtEl>
                                          <p:spTgt spid="16"/>
                                        </p:tgtEl>
                                        <p:attrNameLst>
                                          <p:attrName>style.visibility</p:attrName>
                                        </p:attrNameLst>
                                      </p:cBhvr>
                                      <p:to>
                                        <p:strVal val="hidden"/>
                                      </p:to>
                                    </p:set>
                                  </p:childTnLst>
                                </p:cTn>
                              </p:par>
                              <p:par>
                                <p:cTn id="316" presetID="2" presetClass="exit" presetSubtype="4" fill="hold" grpId="1" nodeType="withEffect">
                                  <p:stCondLst>
                                    <p:cond delay="0"/>
                                  </p:stCondLst>
                                  <p:childTnLst>
                                    <p:anim calcmode="lin" valueType="num">
                                      <p:cBhvr additive="base">
                                        <p:cTn id="317" dur="3000"/>
                                        <p:tgtEl>
                                          <p:spTgt spid="17"/>
                                        </p:tgtEl>
                                        <p:attrNameLst>
                                          <p:attrName>ppt_x</p:attrName>
                                        </p:attrNameLst>
                                      </p:cBhvr>
                                      <p:tavLst>
                                        <p:tav tm="0">
                                          <p:val>
                                            <p:strVal val="ppt_x"/>
                                          </p:val>
                                        </p:tav>
                                        <p:tav tm="100000">
                                          <p:val>
                                            <p:strVal val="ppt_x"/>
                                          </p:val>
                                        </p:tav>
                                      </p:tavLst>
                                    </p:anim>
                                    <p:anim calcmode="lin" valueType="num">
                                      <p:cBhvr additive="base">
                                        <p:cTn id="318" dur="3000"/>
                                        <p:tgtEl>
                                          <p:spTgt spid="17"/>
                                        </p:tgtEl>
                                        <p:attrNameLst>
                                          <p:attrName>ppt_y</p:attrName>
                                        </p:attrNameLst>
                                      </p:cBhvr>
                                      <p:tavLst>
                                        <p:tav tm="0">
                                          <p:val>
                                            <p:strVal val="ppt_y"/>
                                          </p:val>
                                        </p:tav>
                                        <p:tav tm="100000">
                                          <p:val>
                                            <p:strVal val="1+ppt_h/2"/>
                                          </p:val>
                                        </p:tav>
                                      </p:tavLst>
                                    </p:anim>
                                    <p:set>
                                      <p:cBhvr>
                                        <p:cTn id="319" dur="1" fill="hold">
                                          <p:stCondLst>
                                            <p:cond delay="2999"/>
                                          </p:stCondLst>
                                        </p:cTn>
                                        <p:tgtEl>
                                          <p:spTgt spid="17"/>
                                        </p:tgtEl>
                                        <p:attrNameLst>
                                          <p:attrName>style.visibility</p:attrName>
                                        </p:attrNameLst>
                                      </p:cBhvr>
                                      <p:to>
                                        <p:strVal val="hidden"/>
                                      </p:to>
                                    </p:set>
                                  </p:childTnLst>
                                </p:cTn>
                              </p:par>
                              <p:par>
                                <p:cTn id="320" presetID="2" presetClass="exit" presetSubtype="4" fill="hold" grpId="1" nodeType="withEffect">
                                  <p:stCondLst>
                                    <p:cond delay="0"/>
                                  </p:stCondLst>
                                  <p:childTnLst>
                                    <p:anim calcmode="lin" valueType="num">
                                      <p:cBhvr additive="base">
                                        <p:cTn id="321" dur="3000"/>
                                        <p:tgtEl>
                                          <p:spTgt spid="18"/>
                                        </p:tgtEl>
                                        <p:attrNameLst>
                                          <p:attrName>ppt_x</p:attrName>
                                        </p:attrNameLst>
                                      </p:cBhvr>
                                      <p:tavLst>
                                        <p:tav tm="0">
                                          <p:val>
                                            <p:strVal val="ppt_x"/>
                                          </p:val>
                                        </p:tav>
                                        <p:tav tm="100000">
                                          <p:val>
                                            <p:strVal val="ppt_x"/>
                                          </p:val>
                                        </p:tav>
                                      </p:tavLst>
                                    </p:anim>
                                    <p:anim calcmode="lin" valueType="num">
                                      <p:cBhvr additive="base">
                                        <p:cTn id="322" dur="3000"/>
                                        <p:tgtEl>
                                          <p:spTgt spid="18"/>
                                        </p:tgtEl>
                                        <p:attrNameLst>
                                          <p:attrName>ppt_y</p:attrName>
                                        </p:attrNameLst>
                                      </p:cBhvr>
                                      <p:tavLst>
                                        <p:tav tm="0">
                                          <p:val>
                                            <p:strVal val="ppt_y"/>
                                          </p:val>
                                        </p:tav>
                                        <p:tav tm="100000">
                                          <p:val>
                                            <p:strVal val="1+ppt_h/2"/>
                                          </p:val>
                                        </p:tav>
                                      </p:tavLst>
                                    </p:anim>
                                    <p:set>
                                      <p:cBhvr>
                                        <p:cTn id="323" dur="1" fill="hold">
                                          <p:stCondLst>
                                            <p:cond delay="2999"/>
                                          </p:stCondLst>
                                        </p:cTn>
                                        <p:tgtEl>
                                          <p:spTgt spid="18"/>
                                        </p:tgtEl>
                                        <p:attrNameLst>
                                          <p:attrName>style.visibility</p:attrName>
                                        </p:attrNameLst>
                                      </p:cBhvr>
                                      <p:to>
                                        <p:strVal val="hidden"/>
                                      </p:to>
                                    </p:set>
                                  </p:childTnLst>
                                </p:cTn>
                              </p:par>
                              <p:par>
                                <p:cTn id="324" presetID="2" presetClass="exit" presetSubtype="4" fill="hold" grpId="1" nodeType="withEffect">
                                  <p:stCondLst>
                                    <p:cond delay="0"/>
                                  </p:stCondLst>
                                  <p:childTnLst>
                                    <p:anim calcmode="lin" valueType="num">
                                      <p:cBhvr additive="base">
                                        <p:cTn id="325" dur="3000"/>
                                        <p:tgtEl>
                                          <p:spTgt spid="19"/>
                                        </p:tgtEl>
                                        <p:attrNameLst>
                                          <p:attrName>ppt_x</p:attrName>
                                        </p:attrNameLst>
                                      </p:cBhvr>
                                      <p:tavLst>
                                        <p:tav tm="0">
                                          <p:val>
                                            <p:strVal val="ppt_x"/>
                                          </p:val>
                                        </p:tav>
                                        <p:tav tm="100000">
                                          <p:val>
                                            <p:strVal val="ppt_x"/>
                                          </p:val>
                                        </p:tav>
                                      </p:tavLst>
                                    </p:anim>
                                    <p:anim calcmode="lin" valueType="num">
                                      <p:cBhvr additive="base">
                                        <p:cTn id="326" dur="3000"/>
                                        <p:tgtEl>
                                          <p:spTgt spid="19"/>
                                        </p:tgtEl>
                                        <p:attrNameLst>
                                          <p:attrName>ppt_y</p:attrName>
                                        </p:attrNameLst>
                                      </p:cBhvr>
                                      <p:tavLst>
                                        <p:tav tm="0">
                                          <p:val>
                                            <p:strVal val="ppt_y"/>
                                          </p:val>
                                        </p:tav>
                                        <p:tav tm="100000">
                                          <p:val>
                                            <p:strVal val="1+ppt_h/2"/>
                                          </p:val>
                                        </p:tav>
                                      </p:tavLst>
                                    </p:anim>
                                    <p:set>
                                      <p:cBhvr>
                                        <p:cTn id="327" dur="1" fill="hold">
                                          <p:stCondLst>
                                            <p:cond delay="2999"/>
                                          </p:stCondLst>
                                        </p:cTn>
                                        <p:tgtEl>
                                          <p:spTgt spid="19"/>
                                        </p:tgtEl>
                                        <p:attrNameLst>
                                          <p:attrName>style.visibility</p:attrName>
                                        </p:attrNameLst>
                                      </p:cBhvr>
                                      <p:to>
                                        <p:strVal val="hidden"/>
                                      </p:to>
                                    </p:set>
                                  </p:childTnLst>
                                </p:cTn>
                              </p:par>
                              <p:par>
                                <p:cTn id="328" presetID="2" presetClass="exit" presetSubtype="4" fill="hold" grpId="1" nodeType="withEffect">
                                  <p:stCondLst>
                                    <p:cond delay="0"/>
                                  </p:stCondLst>
                                  <p:childTnLst>
                                    <p:anim calcmode="lin" valueType="num">
                                      <p:cBhvr additive="base">
                                        <p:cTn id="329" dur="3000"/>
                                        <p:tgtEl>
                                          <p:spTgt spid="20"/>
                                        </p:tgtEl>
                                        <p:attrNameLst>
                                          <p:attrName>ppt_x</p:attrName>
                                        </p:attrNameLst>
                                      </p:cBhvr>
                                      <p:tavLst>
                                        <p:tav tm="0">
                                          <p:val>
                                            <p:strVal val="ppt_x"/>
                                          </p:val>
                                        </p:tav>
                                        <p:tav tm="100000">
                                          <p:val>
                                            <p:strVal val="ppt_x"/>
                                          </p:val>
                                        </p:tav>
                                      </p:tavLst>
                                    </p:anim>
                                    <p:anim calcmode="lin" valueType="num">
                                      <p:cBhvr additive="base">
                                        <p:cTn id="330" dur="3000"/>
                                        <p:tgtEl>
                                          <p:spTgt spid="20"/>
                                        </p:tgtEl>
                                        <p:attrNameLst>
                                          <p:attrName>ppt_y</p:attrName>
                                        </p:attrNameLst>
                                      </p:cBhvr>
                                      <p:tavLst>
                                        <p:tav tm="0">
                                          <p:val>
                                            <p:strVal val="ppt_y"/>
                                          </p:val>
                                        </p:tav>
                                        <p:tav tm="100000">
                                          <p:val>
                                            <p:strVal val="1+ppt_h/2"/>
                                          </p:val>
                                        </p:tav>
                                      </p:tavLst>
                                    </p:anim>
                                    <p:set>
                                      <p:cBhvr>
                                        <p:cTn id="331" dur="1" fill="hold">
                                          <p:stCondLst>
                                            <p:cond delay="2999"/>
                                          </p:stCondLst>
                                        </p:cTn>
                                        <p:tgtEl>
                                          <p:spTgt spid="20"/>
                                        </p:tgtEl>
                                        <p:attrNameLst>
                                          <p:attrName>style.visibility</p:attrName>
                                        </p:attrNameLst>
                                      </p:cBhvr>
                                      <p:to>
                                        <p:strVal val="hidden"/>
                                      </p:to>
                                    </p:set>
                                  </p:childTnLst>
                                </p:cTn>
                              </p:par>
                              <p:par>
                                <p:cTn id="332" presetID="2" presetClass="exit" presetSubtype="4" fill="hold" grpId="1" nodeType="withEffect">
                                  <p:stCondLst>
                                    <p:cond delay="0"/>
                                  </p:stCondLst>
                                  <p:childTnLst>
                                    <p:anim calcmode="lin" valueType="num">
                                      <p:cBhvr additive="base">
                                        <p:cTn id="333" dur="3000"/>
                                        <p:tgtEl>
                                          <p:spTgt spid="21"/>
                                        </p:tgtEl>
                                        <p:attrNameLst>
                                          <p:attrName>ppt_x</p:attrName>
                                        </p:attrNameLst>
                                      </p:cBhvr>
                                      <p:tavLst>
                                        <p:tav tm="0">
                                          <p:val>
                                            <p:strVal val="ppt_x"/>
                                          </p:val>
                                        </p:tav>
                                        <p:tav tm="100000">
                                          <p:val>
                                            <p:strVal val="ppt_x"/>
                                          </p:val>
                                        </p:tav>
                                      </p:tavLst>
                                    </p:anim>
                                    <p:anim calcmode="lin" valueType="num">
                                      <p:cBhvr additive="base">
                                        <p:cTn id="334" dur="3000"/>
                                        <p:tgtEl>
                                          <p:spTgt spid="21"/>
                                        </p:tgtEl>
                                        <p:attrNameLst>
                                          <p:attrName>ppt_y</p:attrName>
                                        </p:attrNameLst>
                                      </p:cBhvr>
                                      <p:tavLst>
                                        <p:tav tm="0">
                                          <p:val>
                                            <p:strVal val="ppt_y"/>
                                          </p:val>
                                        </p:tav>
                                        <p:tav tm="100000">
                                          <p:val>
                                            <p:strVal val="1+ppt_h/2"/>
                                          </p:val>
                                        </p:tav>
                                      </p:tavLst>
                                    </p:anim>
                                    <p:set>
                                      <p:cBhvr>
                                        <p:cTn id="335" dur="1" fill="hold">
                                          <p:stCondLst>
                                            <p:cond delay="2999"/>
                                          </p:stCondLst>
                                        </p:cTn>
                                        <p:tgtEl>
                                          <p:spTgt spid="21"/>
                                        </p:tgtEl>
                                        <p:attrNameLst>
                                          <p:attrName>style.visibility</p:attrName>
                                        </p:attrNameLst>
                                      </p:cBhvr>
                                      <p:to>
                                        <p:strVal val="hidden"/>
                                      </p:to>
                                    </p:set>
                                  </p:childTnLst>
                                </p:cTn>
                              </p:par>
                              <p:par>
                                <p:cTn id="336" presetID="2" presetClass="exit" presetSubtype="4" fill="hold" grpId="1" nodeType="withEffect">
                                  <p:stCondLst>
                                    <p:cond delay="0"/>
                                  </p:stCondLst>
                                  <p:childTnLst>
                                    <p:anim calcmode="lin" valueType="num">
                                      <p:cBhvr additive="base">
                                        <p:cTn id="337" dur="3000"/>
                                        <p:tgtEl>
                                          <p:spTgt spid="22"/>
                                        </p:tgtEl>
                                        <p:attrNameLst>
                                          <p:attrName>ppt_x</p:attrName>
                                        </p:attrNameLst>
                                      </p:cBhvr>
                                      <p:tavLst>
                                        <p:tav tm="0">
                                          <p:val>
                                            <p:strVal val="ppt_x"/>
                                          </p:val>
                                        </p:tav>
                                        <p:tav tm="100000">
                                          <p:val>
                                            <p:strVal val="ppt_x"/>
                                          </p:val>
                                        </p:tav>
                                      </p:tavLst>
                                    </p:anim>
                                    <p:anim calcmode="lin" valueType="num">
                                      <p:cBhvr additive="base">
                                        <p:cTn id="338" dur="3000"/>
                                        <p:tgtEl>
                                          <p:spTgt spid="22"/>
                                        </p:tgtEl>
                                        <p:attrNameLst>
                                          <p:attrName>ppt_y</p:attrName>
                                        </p:attrNameLst>
                                      </p:cBhvr>
                                      <p:tavLst>
                                        <p:tav tm="0">
                                          <p:val>
                                            <p:strVal val="ppt_y"/>
                                          </p:val>
                                        </p:tav>
                                        <p:tav tm="100000">
                                          <p:val>
                                            <p:strVal val="1+ppt_h/2"/>
                                          </p:val>
                                        </p:tav>
                                      </p:tavLst>
                                    </p:anim>
                                    <p:set>
                                      <p:cBhvr>
                                        <p:cTn id="339" dur="1" fill="hold">
                                          <p:stCondLst>
                                            <p:cond delay="2999"/>
                                          </p:stCondLst>
                                        </p:cTn>
                                        <p:tgtEl>
                                          <p:spTgt spid="22"/>
                                        </p:tgtEl>
                                        <p:attrNameLst>
                                          <p:attrName>style.visibility</p:attrName>
                                        </p:attrNameLst>
                                      </p:cBhvr>
                                      <p:to>
                                        <p:strVal val="hidden"/>
                                      </p:to>
                                    </p:set>
                                  </p:childTnLst>
                                </p:cTn>
                              </p:par>
                              <p:par>
                                <p:cTn id="340" presetID="2" presetClass="exit" presetSubtype="4" fill="hold" grpId="1" nodeType="withEffect">
                                  <p:stCondLst>
                                    <p:cond delay="0"/>
                                  </p:stCondLst>
                                  <p:childTnLst>
                                    <p:anim calcmode="lin" valueType="num">
                                      <p:cBhvr additive="base">
                                        <p:cTn id="341" dur="3000"/>
                                        <p:tgtEl>
                                          <p:spTgt spid="23"/>
                                        </p:tgtEl>
                                        <p:attrNameLst>
                                          <p:attrName>ppt_x</p:attrName>
                                        </p:attrNameLst>
                                      </p:cBhvr>
                                      <p:tavLst>
                                        <p:tav tm="0">
                                          <p:val>
                                            <p:strVal val="ppt_x"/>
                                          </p:val>
                                        </p:tav>
                                        <p:tav tm="100000">
                                          <p:val>
                                            <p:strVal val="ppt_x"/>
                                          </p:val>
                                        </p:tav>
                                      </p:tavLst>
                                    </p:anim>
                                    <p:anim calcmode="lin" valueType="num">
                                      <p:cBhvr additive="base">
                                        <p:cTn id="342" dur="3000"/>
                                        <p:tgtEl>
                                          <p:spTgt spid="23"/>
                                        </p:tgtEl>
                                        <p:attrNameLst>
                                          <p:attrName>ppt_y</p:attrName>
                                        </p:attrNameLst>
                                      </p:cBhvr>
                                      <p:tavLst>
                                        <p:tav tm="0">
                                          <p:val>
                                            <p:strVal val="ppt_y"/>
                                          </p:val>
                                        </p:tav>
                                        <p:tav tm="100000">
                                          <p:val>
                                            <p:strVal val="1+ppt_h/2"/>
                                          </p:val>
                                        </p:tav>
                                      </p:tavLst>
                                    </p:anim>
                                    <p:set>
                                      <p:cBhvr>
                                        <p:cTn id="343" dur="1" fill="hold">
                                          <p:stCondLst>
                                            <p:cond delay="2999"/>
                                          </p:stCondLst>
                                        </p:cTn>
                                        <p:tgtEl>
                                          <p:spTgt spid="23"/>
                                        </p:tgtEl>
                                        <p:attrNameLst>
                                          <p:attrName>style.visibility</p:attrName>
                                        </p:attrNameLst>
                                      </p:cBhvr>
                                      <p:to>
                                        <p:strVal val="hidden"/>
                                      </p:to>
                                    </p:set>
                                  </p:childTnLst>
                                </p:cTn>
                              </p:par>
                              <p:par>
                                <p:cTn id="344" presetID="2" presetClass="exit" presetSubtype="4" fill="hold" grpId="1" nodeType="withEffect">
                                  <p:stCondLst>
                                    <p:cond delay="0"/>
                                  </p:stCondLst>
                                  <p:childTnLst>
                                    <p:anim calcmode="lin" valueType="num">
                                      <p:cBhvr additive="base">
                                        <p:cTn id="345" dur="3000"/>
                                        <p:tgtEl>
                                          <p:spTgt spid="24"/>
                                        </p:tgtEl>
                                        <p:attrNameLst>
                                          <p:attrName>ppt_x</p:attrName>
                                        </p:attrNameLst>
                                      </p:cBhvr>
                                      <p:tavLst>
                                        <p:tav tm="0">
                                          <p:val>
                                            <p:strVal val="ppt_x"/>
                                          </p:val>
                                        </p:tav>
                                        <p:tav tm="100000">
                                          <p:val>
                                            <p:strVal val="ppt_x"/>
                                          </p:val>
                                        </p:tav>
                                      </p:tavLst>
                                    </p:anim>
                                    <p:anim calcmode="lin" valueType="num">
                                      <p:cBhvr additive="base">
                                        <p:cTn id="346" dur="3000"/>
                                        <p:tgtEl>
                                          <p:spTgt spid="24"/>
                                        </p:tgtEl>
                                        <p:attrNameLst>
                                          <p:attrName>ppt_y</p:attrName>
                                        </p:attrNameLst>
                                      </p:cBhvr>
                                      <p:tavLst>
                                        <p:tav tm="0">
                                          <p:val>
                                            <p:strVal val="ppt_y"/>
                                          </p:val>
                                        </p:tav>
                                        <p:tav tm="100000">
                                          <p:val>
                                            <p:strVal val="1+ppt_h/2"/>
                                          </p:val>
                                        </p:tav>
                                      </p:tavLst>
                                    </p:anim>
                                    <p:set>
                                      <p:cBhvr>
                                        <p:cTn id="347" dur="1" fill="hold">
                                          <p:stCondLst>
                                            <p:cond delay="2999"/>
                                          </p:stCondLst>
                                        </p:cTn>
                                        <p:tgtEl>
                                          <p:spTgt spid="24"/>
                                        </p:tgtEl>
                                        <p:attrNameLst>
                                          <p:attrName>style.visibility</p:attrName>
                                        </p:attrNameLst>
                                      </p:cBhvr>
                                      <p:to>
                                        <p:strVal val="hidden"/>
                                      </p:to>
                                    </p:set>
                                  </p:childTnLst>
                                </p:cTn>
                              </p:par>
                              <p:par>
                                <p:cTn id="348" presetID="2" presetClass="exit" presetSubtype="4" fill="hold" grpId="1" nodeType="withEffect">
                                  <p:stCondLst>
                                    <p:cond delay="0"/>
                                  </p:stCondLst>
                                  <p:childTnLst>
                                    <p:anim calcmode="lin" valueType="num">
                                      <p:cBhvr additive="base">
                                        <p:cTn id="349" dur="3000"/>
                                        <p:tgtEl>
                                          <p:spTgt spid="25"/>
                                        </p:tgtEl>
                                        <p:attrNameLst>
                                          <p:attrName>ppt_x</p:attrName>
                                        </p:attrNameLst>
                                      </p:cBhvr>
                                      <p:tavLst>
                                        <p:tav tm="0">
                                          <p:val>
                                            <p:strVal val="ppt_x"/>
                                          </p:val>
                                        </p:tav>
                                        <p:tav tm="100000">
                                          <p:val>
                                            <p:strVal val="ppt_x"/>
                                          </p:val>
                                        </p:tav>
                                      </p:tavLst>
                                    </p:anim>
                                    <p:anim calcmode="lin" valueType="num">
                                      <p:cBhvr additive="base">
                                        <p:cTn id="350" dur="3000"/>
                                        <p:tgtEl>
                                          <p:spTgt spid="25"/>
                                        </p:tgtEl>
                                        <p:attrNameLst>
                                          <p:attrName>ppt_y</p:attrName>
                                        </p:attrNameLst>
                                      </p:cBhvr>
                                      <p:tavLst>
                                        <p:tav tm="0">
                                          <p:val>
                                            <p:strVal val="ppt_y"/>
                                          </p:val>
                                        </p:tav>
                                        <p:tav tm="100000">
                                          <p:val>
                                            <p:strVal val="1+ppt_h/2"/>
                                          </p:val>
                                        </p:tav>
                                      </p:tavLst>
                                    </p:anim>
                                    <p:set>
                                      <p:cBhvr>
                                        <p:cTn id="351" dur="1" fill="hold">
                                          <p:stCondLst>
                                            <p:cond delay="2999"/>
                                          </p:stCondLst>
                                        </p:cTn>
                                        <p:tgtEl>
                                          <p:spTgt spid="25"/>
                                        </p:tgtEl>
                                        <p:attrNameLst>
                                          <p:attrName>style.visibility</p:attrName>
                                        </p:attrNameLst>
                                      </p:cBhvr>
                                      <p:to>
                                        <p:strVal val="hidden"/>
                                      </p:to>
                                    </p:set>
                                  </p:childTnLst>
                                </p:cTn>
                              </p:par>
                              <p:par>
                                <p:cTn id="352" presetID="2" presetClass="exit" presetSubtype="4" fill="hold" grpId="1" nodeType="withEffect">
                                  <p:stCondLst>
                                    <p:cond delay="0"/>
                                  </p:stCondLst>
                                  <p:childTnLst>
                                    <p:anim calcmode="lin" valueType="num">
                                      <p:cBhvr additive="base">
                                        <p:cTn id="353" dur="3000"/>
                                        <p:tgtEl>
                                          <p:spTgt spid="26"/>
                                        </p:tgtEl>
                                        <p:attrNameLst>
                                          <p:attrName>ppt_x</p:attrName>
                                        </p:attrNameLst>
                                      </p:cBhvr>
                                      <p:tavLst>
                                        <p:tav tm="0">
                                          <p:val>
                                            <p:strVal val="ppt_x"/>
                                          </p:val>
                                        </p:tav>
                                        <p:tav tm="100000">
                                          <p:val>
                                            <p:strVal val="ppt_x"/>
                                          </p:val>
                                        </p:tav>
                                      </p:tavLst>
                                    </p:anim>
                                    <p:anim calcmode="lin" valueType="num">
                                      <p:cBhvr additive="base">
                                        <p:cTn id="354" dur="3000"/>
                                        <p:tgtEl>
                                          <p:spTgt spid="26"/>
                                        </p:tgtEl>
                                        <p:attrNameLst>
                                          <p:attrName>ppt_y</p:attrName>
                                        </p:attrNameLst>
                                      </p:cBhvr>
                                      <p:tavLst>
                                        <p:tav tm="0">
                                          <p:val>
                                            <p:strVal val="ppt_y"/>
                                          </p:val>
                                        </p:tav>
                                        <p:tav tm="100000">
                                          <p:val>
                                            <p:strVal val="1+ppt_h/2"/>
                                          </p:val>
                                        </p:tav>
                                      </p:tavLst>
                                    </p:anim>
                                    <p:set>
                                      <p:cBhvr>
                                        <p:cTn id="355" dur="1" fill="hold">
                                          <p:stCondLst>
                                            <p:cond delay="2999"/>
                                          </p:stCondLst>
                                        </p:cTn>
                                        <p:tgtEl>
                                          <p:spTgt spid="26"/>
                                        </p:tgtEl>
                                        <p:attrNameLst>
                                          <p:attrName>style.visibility</p:attrName>
                                        </p:attrNameLst>
                                      </p:cBhvr>
                                      <p:to>
                                        <p:strVal val="hidden"/>
                                      </p:to>
                                    </p:set>
                                  </p:childTnLst>
                                </p:cTn>
                              </p:par>
                              <p:par>
                                <p:cTn id="356" presetID="2" presetClass="exit" presetSubtype="4" fill="hold" grpId="1" nodeType="withEffect">
                                  <p:stCondLst>
                                    <p:cond delay="0"/>
                                  </p:stCondLst>
                                  <p:childTnLst>
                                    <p:anim calcmode="lin" valueType="num">
                                      <p:cBhvr additive="base">
                                        <p:cTn id="357" dur="3000"/>
                                        <p:tgtEl>
                                          <p:spTgt spid="27"/>
                                        </p:tgtEl>
                                        <p:attrNameLst>
                                          <p:attrName>ppt_x</p:attrName>
                                        </p:attrNameLst>
                                      </p:cBhvr>
                                      <p:tavLst>
                                        <p:tav tm="0">
                                          <p:val>
                                            <p:strVal val="ppt_x"/>
                                          </p:val>
                                        </p:tav>
                                        <p:tav tm="100000">
                                          <p:val>
                                            <p:strVal val="ppt_x"/>
                                          </p:val>
                                        </p:tav>
                                      </p:tavLst>
                                    </p:anim>
                                    <p:anim calcmode="lin" valueType="num">
                                      <p:cBhvr additive="base">
                                        <p:cTn id="358" dur="3000"/>
                                        <p:tgtEl>
                                          <p:spTgt spid="27"/>
                                        </p:tgtEl>
                                        <p:attrNameLst>
                                          <p:attrName>ppt_y</p:attrName>
                                        </p:attrNameLst>
                                      </p:cBhvr>
                                      <p:tavLst>
                                        <p:tav tm="0">
                                          <p:val>
                                            <p:strVal val="ppt_y"/>
                                          </p:val>
                                        </p:tav>
                                        <p:tav tm="100000">
                                          <p:val>
                                            <p:strVal val="1+ppt_h/2"/>
                                          </p:val>
                                        </p:tav>
                                      </p:tavLst>
                                    </p:anim>
                                    <p:set>
                                      <p:cBhvr>
                                        <p:cTn id="359" dur="1" fill="hold">
                                          <p:stCondLst>
                                            <p:cond delay="2999"/>
                                          </p:stCondLst>
                                        </p:cTn>
                                        <p:tgtEl>
                                          <p:spTgt spid="27"/>
                                        </p:tgtEl>
                                        <p:attrNameLst>
                                          <p:attrName>style.visibility</p:attrName>
                                        </p:attrNameLst>
                                      </p:cBhvr>
                                      <p:to>
                                        <p:strVal val="hidden"/>
                                      </p:to>
                                    </p:set>
                                  </p:childTnLst>
                                </p:cTn>
                              </p:par>
                              <p:par>
                                <p:cTn id="360" presetID="2" presetClass="exit" presetSubtype="4" fill="hold" grpId="1" nodeType="withEffect">
                                  <p:stCondLst>
                                    <p:cond delay="0"/>
                                  </p:stCondLst>
                                  <p:childTnLst>
                                    <p:anim calcmode="lin" valueType="num">
                                      <p:cBhvr additive="base">
                                        <p:cTn id="361" dur="3000"/>
                                        <p:tgtEl>
                                          <p:spTgt spid="28"/>
                                        </p:tgtEl>
                                        <p:attrNameLst>
                                          <p:attrName>ppt_x</p:attrName>
                                        </p:attrNameLst>
                                      </p:cBhvr>
                                      <p:tavLst>
                                        <p:tav tm="0">
                                          <p:val>
                                            <p:strVal val="ppt_x"/>
                                          </p:val>
                                        </p:tav>
                                        <p:tav tm="100000">
                                          <p:val>
                                            <p:strVal val="ppt_x"/>
                                          </p:val>
                                        </p:tav>
                                      </p:tavLst>
                                    </p:anim>
                                    <p:anim calcmode="lin" valueType="num">
                                      <p:cBhvr additive="base">
                                        <p:cTn id="362" dur="3000"/>
                                        <p:tgtEl>
                                          <p:spTgt spid="28"/>
                                        </p:tgtEl>
                                        <p:attrNameLst>
                                          <p:attrName>ppt_y</p:attrName>
                                        </p:attrNameLst>
                                      </p:cBhvr>
                                      <p:tavLst>
                                        <p:tav tm="0">
                                          <p:val>
                                            <p:strVal val="ppt_y"/>
                                          </p:val>
                                        </p:tav>
                                        <p:tav tm="100000">
                                          <p:val>
                                            <p:strVal val="1+ppt_h/2"/>
                                          </p:val>
                                        </p:tav>
                                      </p:tavLst>
                                    </p:anim>
                                    <p:set>
                                      <p:cBhvr>
                                        <p:cTn id="363" dur="1" fill="hold">
                                          <p:stCondLst>
                                            <p:cond delay="2999"/>
                                          </p:stCondLst>
                                        </p:cTn>
                                        <p:tgtEl>
                                          <p:spTgt spid="28"/>
                                        </p:tgtEl>
                                        <p:attrNameLst>
                                          <p:attrName>style.visibility</p:attrName>
                                        </p:attrNameLst>
                                      </p:cBhvr>
                                      <p:to>
                                        <p:strVal val="hidden"/>
                                      </p:to>
                                    </p:set>
                                  </p:childTnLst>
                                </p:cTn>
                              </p:par>
                              <p:par>
                                <p:cTn id="364" presetID="2" presetClass="exit" presetSubtype="4" fill="hold" grpId="1" nodeType="withEffect">
                                  <p:stCondLst>
                                    <p:cond delay="0"/>
                                  </p:stCondLst>
                                  <p:childTnLst>
                                    <p:anim calcmode="lin" valueType="num">
                                      <p:cBhvr additive="base">
                                        <p:cTn id="365" dur="3000"/>
                                        <p:tgtEl>
                                          <p:spTgt spid="29"/>
                                        </p:tgtEl>
                                        <p:attrNameLst>
                                          <p:attrName>ppt_x</p:attrName>
                                        </p:attrNameLst>
                                      </p:cBhvr>
                                      <p:tavLst>
                                        <p:tav tm="0">
                                          <p:val>
                                            <p:strVal val="ppt_x"/>
                                          </p:val>
                                        </p:tav>
                                        <p:tav tm="100000">
                                          <p:val>
                                            <p:strVal val="ppt_x"/>
                                          </p:val>
                                        </p:tav>
                                      </p:tavLst>
                                    </p:anim>
                                    <p:anim calcmode="lin" valueType="num">
                                      <p:cBhvr additive="base">
                                        <p:cTn id="366" dur="3000"/>
                                        <p:tgtEl>
                                          <p:spTgt spid="29"/>
                                        </p:tgtEl>
                                        <p:attrNameLst>
                                          <p:attrName>ppt_y</p:attrName>
                                        </p:attrNameLst>
                                      </p:cBhvr>
                                      <p:tavLst>
                                        <p:tav tm="0">
                                          <p:val>
                                            <p:strVal val="ppt_y"/>
                                          </p:val>
                                        </p:tav>
                                        <p:tav tm="100000">
                                          <p:val>
                                            <p:strVal val="1+ppt_h/2"/>
                                          </p:val>
                                        </p:tav>
                                      </p:tavLst>
                                    </p:anim>
                                    <p:set>
                                      <p:cBhvr>
                                        <p:cTn id="367" dur="1" fill="hold">
                                          <p:stCondLst>
                                            <p:cond delay="2999"/>
                                          </p:stCondLst>
                                        </p:cTn>
                                        <p:tgtEl>
                                          <p:spTgt spid="29"/>
                                        </p:tgtEl>
                                        <p:attrNameLst>
                                          <p:attrName>style.visibility</p:attrName>
                                        </p:attrNameLst>
                                      </p:cBhvr>
                                      <p:to>
                                        <p:strVal val="hidden"/>
                                      </p:to>
                                    </p:set>
                                  </p:childTnLst>
                                </p:cTn>
                              </p:par>
                              <p:par>
                                <p:cTn id="368" presetID="2" presetClass="exit" presetSubtype="4" fill="hold" grpId="1" nodeType="withEffect">
                                  <p:stCondLst>
                                    <p:cond delay="0"/>
                                  </p:stCondLst>
                                  <p:childTnLst>
                                    <p:anim calcmode="lin" valueType="num">
                                      <p:cBhvr additive="base">
                                        <p:cTn id="369" dur="3000"/>
                                        <p:tgtEl>
                                          <p:spTgt spid="30"/>
                                        </p:tgtEl>
                                        <p:attrNameLst>
                                          <p:attrName>ppt_x</p:attrName>
                                        </p:attrNameLst>
                                      </p:cBhvr>
                                      <p:tavLst>
                                        <p:tav tm="0">
                                          <p:val>
                                            <p:strVal val="ppt_x"/>
                                          </p:val>
                                        </p:tav>
                                        <p:tav tm="100000">
                                          <p:val>
                                            <p:strVal val="ppt_x"/>
                                          </p:val>
                                        </p:tav>
                                      </p:tavLst>
                                    </p:anim>
                                    <p:anim calcmode="lin" valueType="num">
                                      <p:cBhvr additive="base">
                                        <p:cTn id="370" dur="3000"/>
                                        <p:tgtEl>
                                          <p:spTgt spid="30"/>
                                        </p:tgtEl>
                                        <p:attrNameLst>
                                          <p:attrName>ppt_y</p:attrName>
                                        </p:attrNameLst>
                                      </p:cBhvr>
                                      <p:tavLst>
                                        <p:tav tm="0">
                                          <p:val>
                                            <p:strVal val="ppt_y"/>
                                          </p:val>
                                        </p:tav>
                                        <p:tav tm="100000">
                                          <p:val>
                                            <p:strVal val="1+ppt_h/2"/>
                                          </p:val>
                                        </p:tav>
                                      </p:tavLst>
                                    </p:anim>
                                    <p:set>
                                      <p:cBhvr>
                                        <p:cTn id="371" dur="1" fill="hold">
                                          <p:stCondLst>
                                            <p:cond delay="2999"/>
                                          </p:stCondLst>
                                        </p:cTn>
                                        <p:tgtEl>
                                          <p:spTgt spid="30"/>
                                        </p:tgtEl>
                                        <p:attrNameLst>
                                          <p:attrName>style.visibility</p:attrName>
                                        </p:attrNameLst>
                                      </p:cBhvr>
                                      <p:to>
                                        <p:strVal val="hidden"/>
                                      </p:to>
                                    </p:set>
                                  </p:childTnLst>
                                </p:cTn>
                              </p:par>
                              <p:par>
                                <p:cTn id="372" presetID="2" presetClass="exit" presetSubtype="4" fill="hold" grpId="1" nodeType="withEffect">
                                  <p:stCondLst>
                                    <p:cond delay="0"/>
                                  </p:stCondLst>
                                  <p:childTnLst>
                                    <p:anim calcmode="lin" valueType="num">
                                      <p:cBhvr additive="base">
                                        <p:cTn id="373" dur="3000"/>
                                        <p:tgtEl>
                                          <p:spTgt spid="31"/>
                                        </p:tgtEl>
                                        <p:attrNameLst>
                                          <p:attrName>ppt_x</p:attrName>
                                        </p:attrNameLst>
                                      </p:cBhvr>
                                      <p:tavLst>
                                        <p:tav tm="0">
                                          <p:val>
                                            <p:strVal val="ppt_x"/>
                                          </p:val>
                                        </p:tav>
                                        <p:tav tm="100000">
                                          <p:val>
                                            <p:strVal val="ppt_x"/>
                                          </p:val>
                                        </p:tav>
                                      </p:tavLst>
                                    </p:anim>
                                    <p:anim calcmode="lin" valueType="num">
                                      <p:cBhvr additive="base">
                                        <p:cTn id="374" dur="3000"/>
                                        <p:tgtEl>
                                          <p:spTgt spid="31"/>
                                        </p:tgtEl>
                                        <p:attrNameLst>
                                          <p:attrName>ppt_y</p:attrName>
                                        </p:attrNameLst>
                                      </p:cBhvr>
                                      <p:tavLst>
                                        <p:tav tm="0">
                                          <p:val>
                                            <p:strVal val="ppt_y"/>
                                          </p:val>
                                        </p:tav>
                                        <p:tav tm="100000">
                                          <p:val>
                                            <p:strVal val="1+ppt_h/2"/>
                                          </p:val>
                                        </p:tav>
                                      </p:tavLst>
                                    </p:anim>
                                    <p:set>
                                      <p:cBhvr>
                                        <p:cTn id="375" dur="1" fill="hold">
                                          <p:stCondLst>
                                            <p:cond delay="2999"/>
                                          </p:stCondLst>
                                        </p:cTn>
                                        <p:tgtEl>
                                          <p:spTgt spid="31"/>
                                        </p:tgtEl>
                                        <p:attrNameLst>
                                          <p:attrName>style.visibility</p:attrName>
                                        </p:attrNameLst>
                                      </p:cBhvr>
                                      <p:to>
                                        <p:strVal val="hidden"/>
                                      </p:to>
                                    </p:set>
                                  </p:childTnLst>
                                </p:cTn>
                              </p:par>
                              <p:par>
                                <p:cTn id="376" presetID="2" presetClass="exit" presetSubtype="4" fill="hold" grpId="1" nodeType="withEffect">
                                  <p:stCondLst>
                                    <p:cond delay="0"/>
                                  </p:stCondLst>
                                  <p:childTnLst>
                                    <p:anim calcmode="lin" valueType="num">
                                      <p:cBhvr additive="base">
                                        <p:cTn id="377" dur="3000"/>
                                        <p:tgtEl>
                                          <p:spTgt spid="32"/>
                                        </p:tgtEl>
                                        <p:attrNameLst>
                                          <p:attrName>ppt_x</p:attrName>
                                        </p:attrNameLst>
                                      </p:cBhvr>
                                      <p:tavLst>
                                        <p:tav tm="0">
                                          <p:val>
                                            <p:strVal val="ppt_x"/>
                                          </p:val>
                                        </p:tav>
                                        <p:tav tm="100000">
                                          <p:val>
                                            <p:strVal val="ppt_x"/>
                                          </p:val>
                                        </p:tav>
                                      </p:tavLst>
                                    </p:anim>
                                    <p:anim calcmode="lin" valueType="num">
                                      <p:cBhvr additive="base">
                                        <p:cTn id="378" dur="3000"/>
                                        <p:tgtEl>
                                          <p:spTgt spid="32"/>
                                        </p:tgtEl>
                                        <p:attrNameLst>
                                          <p:attrName>ppt_y</p:attrName>
                                        </p:attrNameLst>
                                      </p:cBhvr>
                                      <p:tavLst>
                                        <p:tav tm="0">
                                          <p:val>
                                            <p:strVal val="ppt_y"/>
                                          </p:val>
                                        </p:tav>
                                        <p:tav tm="100000">
                                          <p:val>
                                            <p:strVal val="1+ppt_h/2"/>
                                          </p:val>
                                        </p:tav>
                                      </p:tavLst>
                                    </p:anim>
                                    <p:set>
                                      <p:cBhvr>
                                        <p:cTn id="379" dur="1" fill="hold">
                                          <p:stCondLst>
                                            <p:cond delay="2999"/>
                                          </p:stCondLst>
                                        </p:cTn>
                                        <p:tgtEl>
                                          <p:spTgt spid="32"/>
                                        </p:tgtEl>
                                        <p:attrNameLst>
                                          <p:attrName>style.visibility</p:attrName>
                                        </p:attrNameLst>
                                      </p:cBhvr>
                                      <p:to>
                                        <p:strVal val="hidden"/>
                                      </p:to>
                                    </p:set>
                                  </p:childTnLst>
                                </p:cTn>
                              </p:par>
                              <p:par>
                                <p:cTn id="380" presetID="2" presetClass="exit" presetSubtype="4" fill="hold" grpId="1" nodeType="withEffect">
                                  <p:stCondLst>
                                    <p:cond delay="0"/>
                                  </p:stCondLst>
                                  <p:childTnLst>
                                    <p:anim calcmode="lin" valueType="num">
                                      <p:cBhvr additive="base">
                                        <p:cTn id="381" dur="3000"/>
                                        <p:tgtEl>
                                          <p:spTgt spid="33"/>
                                        </p:tgtEl>
                                        <p:attrNameLst>
                                          <p:attrName>ppt_x</p:attrName>
                                        </p:attrNameLst>
                                      </p:cBhvr>
                                      <p:tavLst>
                                        <p:tav tm="0">
                                          <p:val>
                                            <p:strVal val="ppt_x"/>
                                          </p:val>
                                        </p:tav>
                                        <p:tav tm="100000">
                                          <p:val>
                                            <p:strVal val="ppt_x"/>
                                          </p:val>
                                        </p:tav>
                                      </p:tavLst>
                                    </p:anim>
                                    <p:anim calcmode="lin" valueType="num">
                                      <p:cBhvr additive="base">
                                        <p:cTn id="382" dur="3000"/>
                                        <p:tgtEl>
                                          <p:spTgt spid="33"/>
                                        </p:tgtEl>
                                        <p:attrNameLst>
                                          <p:attrName>ppt_y</p:attrName>
                                        </p:attrNameLst>
                                      </p:cBhvr>
                                      <p:tavLst>
                                        <p:tav tm="0">
                                          <p:val>
                                            <p:strVal val="ppt_y"/>
                                          </p:val>
                                        </p:tav>
                                        <p:tav tm="100000">
                                          <p:val>
                                            <p:strVal val="1+ppt_h/2"/>
                                          </p:val>
                                        </p:tav>
                                      </p:tavLst>
                                    </p:anim>
                                    <p:set>
                                      <p:cBhvr>
                                        <p:cTn id="383" dur="1" fill="hold">
                                          <p:stCondLst>
                                            <p:cond delay="2999"/>
                                          </p:stCondLst>
                                        </p:cTn>
                                        <p:tgtEl>
                                          <p:spTgt spid="33"/>
                                        </p:tgtEl>
                                        <p:attrNameLst>
                                          <p:attrName>style.visibility</p:attrName>
                                        </p:attrNameLst>
                                      </p:cBhvr>
                                      <p:to>
                                        <p:strVal val="hidden"/>
                                      </p:to>
                                    </p:set>
                                  </p:childTnLst>
                                </p:cTn>
                              </p:par>
                              <p:par>
                                <p:cTn id="384" presetID="2" presetClass="exit" presetSubtype="4" fill="hold" grpId="1" nodeType="withEffect">
                                  <p:stCondLst>
                                    <p:cond delay="0"/>
                                  </p:stCondLst>
                                  <p:childTnLst>
                                    <p:anim calcmode="lin" valueType="num">
                                      <p:cBhvr additive="base">
                                        <p:cTn id="385" dur="3000"/>
                                        <p:tgtEl>
                                          <p:spTgt spid="34"/>
                                        </p:tgtEl>
                                        <p:attrNameLst>
                                          <p:attrName>ppt_x</p:attrName>
                                        </p:attrNameLst>
                                      </p:cBhvr>
                                      <p:tavLst>
                                        <p:tav tm="0">
                                          <p:val>
                                            <p:strVal val="ppt_x"/>
                                          </p:val>
                                        </p:tav>
                                        <p:tav tm="100000">
                                          <p:val>
                                            <p:strVal val="ppt_x"/>
                                          </p:val>
                                        </p:tav>
                                      </p:tavLst>
                                    </p:anim>
                                    <p:anim calcmode="lin" valueType="num">
                                      <p:cBhvr additive="base">
                                        <p:cTn id="386" dur="3000"/>
                                        <p:tgtEl>
                                          <p:spTgt spid="34"/>
                                        </p:tgtEl>
                                        <p:attrNameLst>
                                          <p:attrName>ppt_y</p:attrName>
                                        </p:attrNameLst>
                                      </p:cBhvr>
                                      <p:tavLst>
                                        <p:tav tm="0">
                                          <p:val>
                                            <p:strVal val="ppt_y"/>
                                          </p:val>
                                        </p:tav>
                                        <p:tav tm="100000">
                                          <p:val>
                                            <p:strVal val="1+ppt_h/2"/>
                                          </p:val>
                                        </p:tav>
                                      </p:tavLst>
                                    </p:anim>
                                    <p:set>
                                      <p:cBhvr>
                                        <p:cTn id="387" dur="1" fill="hold">
                                          <p:stCondLst>
                                            <p:cond delay="2999"/>
                                          </p:stCondLst>
                                        </p:cTn>
                                        <p:tgtEl>
                                          <p:spTgt spid="34"/>
                                        </p:tgtEl>
                                        <p:attrNameLst>
                                          <p:attrName>style.visibility</p:attrName>
                                        </p:attrNameLst>
                                      </p:cBhvr>
                                      <p:to>
                                        <p:strVal val="hidden"/>
                                      </p:to>
                                    </p:set>
                                  </p:childTnLst>
                                </p:cTn>
                              </p:par>
                              <p:par>
                                <p:cTn id="388" presetID="2" presetClass="exit" presetSubtype="4" fill="hold" grpId="1" nodeType="withEffect">
                                  <p:stCondLst>
                                    <p:cond delay="0"/>
                                  </p:stCondLst>
                                  <p:childTnLst>
                                    <p:anim calcmode="lin" valueType="num">
                                      <p:cBhvr additive="base">
                                        <p:cTn id="389" dur="3000"/>
                                        <p:tgtEl>
                                          <p:spTgt spid="35"/>
                                        </p:tgtEl>
                                        <p:attrNameLst>
                                          <p:attrName>ppt_x</p:attrName>
                                        </p:attrNameLst>
                                      </p:cBhvr>
                                      <p:tavLst>
                                        <p:tav tm="0">
                                          <p:val>
                                            <p:strVal val="ppt_x"/>
                                          </p:val>
                                        </p:tav>
                                        <p:tav tm="100000">
                                          <p:val>
                                            <p:strVal val="ppt_x"/>
                                          </p:val>
                                        </p:tav>
                                      </p:tavLst>
                                    </p:anim>
                                    <p:anim calcmode="lin" valueType="num">
                                      <p:cBhvr additive="base">
                                        <p:cTn id="390" dur="3000"/>
                                        <p:tgtEl>
                                          <p:spTgt spid="35"/>
                                        </p:tgtEl>
                                        <p:attrNameLst>
                                          <p:attrName>ppt_y</p:attrName>
                                        </p:attrNameLst>
                                      </p:cBhvr>
                                      <p:tavLst>
                                        <p:tav tm="0">
                                          <p:val>
                                            <p:strVal val="ppt_y"/>
                                          </p:val>
                                        </p:tav>
                                        <p:tav tm="100000">
                                          <p:val>
                                            <p:strVal val="1+ppt_h/2"/>
                                          </p:val>
                                        </p:tav>
                                      </p:tavLst>
                                    </p:anim>
                                    <p:set>
                                      <p:cBhvr>
                                        <p:cTn id="391" dur="1" fill="hold">
                                          <p:stCondLst>
                                            <p:cond delay="2999"/>
                                          </p:stCondLst>
                                        </p:cTn>
                                        <p:tgtEl>
                                          <p:spTgt spid="35"/>
                                        </p:tgtEl>
                                        <p:attrNameLst>
                                          <p:attrName>style.visibility</p:attrName>
                                        </p:attrNameLst>
                                      </p:cBhvr>
                                      <p:to>
                                        <p:strVal val="hidden"/>
                                      </p:to>
                                    </p:set>
                                  </p:childTnLst>
                                </p:cTn>
                              </p:par>
                              <p:par>
                                <p:cTn id="392" presetID="2" presetClass="exit" presetSubtype="4" fill="hold" grpId="1" nodeType="withEffect">
                                  <p:stCondLst>
                                    <p:cond delay="0"/>
                                  </p:stCondLst>
                                  <p:childTnLst>
                                    <p:anim calcmode="lin" valueType="num">
                                      <p:cBhvr additive="base">
                                        <p:cTn id="393" dur="3000"/>
                                        <p:tgtEl>
                                          <p:spTgt spid="36"/>
                                        </p:tgtEl>
                                        <p:attrNameLst>
                                          <p:attrName>ppt_x</p:attrName>
                                        </p:attrNameLst>
                                      </p:cBhvr>
                                      <p:tavLst>
                                        <p:tav tm="0">
                                          <p:val>
                                            <p:strVal val="ppt_x"/>
                                          </p:val>
                                        </p:tav>
                                        <p:tav tm="100000">
                                          <p:val>
                                            <p:strVal val="ppt_x"/>
                                          </p:val>
                                        </p:tav>
                                      </p:tavLst>
                                    </p:anim>
                                    <p:anim calcmode="lin" valueType="num">
                                      <p:cBhvr additive="base">
                                        <p:cTn id="394" dur="3000"/>
                                        <p:tgtEl>
                                          <p:spTgt spid="36"/>
                                        </p:tgtEl>
                                        <p:attrNameLst>
                                          <p:attrName>ppt_y</p:attrName>
                                        </p:attrNameLst>
                                      </p:cBhvr>
                                      <p:tavLst>
                                        <p:tav tm="0">
                                          <p:val>
                                            <p:strVal val="ppt_y"/>
                                          </p:val>
                                        </p:tav>
                                        <p:tav tm="100000">
                                          <p:val>
                                            <p:strVal val="1+ppt_h/2"/>
                                          </p:val>
                                        </p:tav>
                                      </p:tavLst>
                                    </p:anim>
                                    <p:set>
                                      <p:cBhvr>
                                        <p:cTn id="395" dur="1" fill="hold">
                                          <p:stCondLst>
                                            <p:cond delay="2999"/>
                                          </p:stCondLst>
                                        </p:cTn>
                                        <p:tgtEl>
                                          <p:spTgt spid="36"/>
                                        </p:tgtEl>
                                        <p:attrNameLst>
                                          <p:attrName>style.visibility</p:attrName>
                                        </p:attrNameLst>
                                      </p:cBhvr>
                                      <p:to>
                                        <p:strVal val="hidden"/>
                                      </p:to>
                                    </p:set>
                                  </p:childTnLst>
                                </p:cTn>
                              </p:par>
                              <p:par>
                                <p:cTn id="396" presetID="2" presetClass="exit" presetSubtype="4" fill="hold" grpId="1" nodeType="withEffect">
                                  <p:stCondLst>
                                    <p:cond delay="0"/>
                                  </p:stCondLst>
                                  <p:childTnLst>
                                    <p:anim calcmode="lin" valueType="num">
                                      <p:cBhvr additive="base">
                                        <p:cTn id="397" dur="3000"/>
                                        <p:tgtEl>
                                          <p:spTgt spid="37"/>
                                        </p:tgtEl>
                                        <p:attrNameLst>
                                          <p:attrName>ppt_x</p:attrName>
                                        </p:attrNameLst>
                                      </p:cBhvr>
                                      <p:tavLst>
                                        <p:tav tm="0">
                                          <p:val>
                                            <p:strVal val="ppt_x"/>
                                          </p:val>
                                        </p:tav>
                                        <p:tav tm="100000">
                                          <p:val>
                                            <p:strVal val="ppt_x"/>
                                          </p:val>
                                        </p:tav>
                                      </p:tavLst>
                                    </p:anim>
                                    <p:anim calcmode="lin" valueType="num">
                                      <p:cBhvr additive="base">
                                        <p:cTn id="398" dur="3000"/>
                                        <p:tgtEl>
                                          <p:spTgt spid="37"/>
                                        </p:tgtEl>
                                        <p:attrNameLst>
                                          <p:attrName>ppt_y</p:attrName>
                                        </p:attrNameLst>
                                      </p:cBhvr>
                                      <p:tavLst>
                                        <p:tav tm="0">
                                          <p:val>
                                            <p:strVal val="ppt_y"/>
                                          </p:val>
                                        </p:tav>
                                        <p:tav tm="100000">
                                          <p:val>
                                            <p:strVal val="1+ppt_h/2"/>
                                          </p:val>
                                        </p:tav>
                                      </p:tavLst>
                                    </p:anim>
                                    <p:set>
                                      <p:cBhvr>
                                        <p:cTn id="399" dur="1" fill="hold">
                                          <p:stCondLst>
                                            <p:cond delay="2999"/>
                                          </p:stCondLst>
                                        </p:cTn>
                                        <p:tgtEl>
                                          <p:spTgt spid="37"/>
                                        </p:tgtEl>
                                        <p:attrNameLst>
                                          <p:attrName>style.visibility</p:attrName>
                                        </p:attrNameLst>
                                      </p:cBhvr>
                                      <p:to>
                                        <p:strVal val="hidden"/>
                                      </p:to>
                                    </p:set>
                                  </p:childTnLst>
                                </p:cTn>
                              </p:par>
                              <p:par>
                                <p:cTn id="400" presetID="2" presetClass="exit" presetSubtype="4" fill="hold" grpId="1" nodeType="withEffect">
                                  <p:stCondLst>
                                    <p:cond delay="0"/>
                                  </p:stCondLst>
                                  <p:childTnLst>
                                    <p:anim calcmode="lin" valueType="num">
                                      <p:cBhvr additive="base">
                                        <p:cTn id="401" dur="3000"/>
                                        <p:tgtEl>
                                          <p:spTgt spid="38"/>
                                        </p:tgtEl>
                                        <p:attrNameLst>
                                          <p:attrName>ppt_x</p:attrName>
                                        </p:attrNameLst>
                                      </p:cBhvr>
                                      <p:tavLst>
                                        <p:tav tm="0">
                                          <p:val>
                                            <p:strVal val="ppt_x"/>
                                          </p:val>
                                        </p:tav>
                                        <p:tav tm="100000">
                                          <p:val>
                                            <p:strVal val="ppt_x"/>
                                          </p:val>
                                        </p:tav>
                                      </p:tavLst>
                                    </p:anim>
                                    <p:anim calcmode="lin" valueType="num">
                                      <p:cBhvr additive="base">
                                        <p:cTn id="402" dur="3000"/>
                                        <p:tgtEl>
                                          <p:spTgt spid="38"/>
                                        </p:tgtEl>
                                        <p:attrNameLst>
                                          <p:attrName>ppt_y</p:attrName>
                                        </p:attrNameLst>
                                      </p:cBhvr>
                                      <p:tavLst>
                                        <p:tav tm="0">
                                          <p:val>
                                            <p:strVal val="ppt_y"/>
                                          </p:val>
                                        </p:tav>
                                        <p:tav tm="100000">
                                          <p:val>
                                            <p:strVal val="1+ppt_h/2"/>
                                          </p:val>
                                        </p:tav>
                                      </p:tavLst>
                                    </p:anim>
                                    <p:set>
                                      <p:cBhvr>
                                        <p:cTn id="403" dur="1" fill="hold">
                                          <p:stCondLst>
                                            <p:cond delay="2999"/>
                                          </p:stCondLst>
                                        </p:cTn>
                                        <p:tgtEl>
                                          <p:spTgt spid="38"/>
                                        </p:tgtEl>
                                        <p:attrNameLst>
                                          <p:attrName>style.visibility</p:attrName>
                                        </p:attrNameLst>
                                      </p:cBhvr>
                                      <p:to>
                                        <p:strVal val="hidden"/>
                                      </p:to>
                                    </p:set>
                                  </p:childTnLst>
                                </p:cTn>
                              </p:par>
                              <p:par>
                                <p:cTn id="404" presetID="2" presetClass="exit" presetSubtype="4" fill="hold" grpId="1" nodeType="withEffect">
                                  <p:stCondLst>
                                    <p:cond delay="0"/>
                                  </p:stCondLst>
                                  <p:childTnLst>
                                    <p:anim calcmode="lin" valueType="num">
                                      <p:cBhvr additive="base">
                                        <p:cTn id="405" dur="3000"/>
                                        <p:tgtEl>
                                          <p:spTgt spid="39"/>
                                        </p:tgtEl>
                                        <p:attrNameLst>
                                          <p:attrName>ppt_x</p:attrName>
                                        </p:attrNameLst>
                                      </p:cBhvr>
                                      <p:tavLst>
                                        <p:tav tm="0">
                                          <p:val>
                                            <p:strVal val="ppt_x"/>
                                          </p:val>
                                        </p:tav>
                                        <p:tav tm="100000">
                                          <p:val>
                                            <p:strVal val="ppt_x"/>
                                          </p:val>
                                        </p:tav>
                                      </p:tavLst>
                                    </p:anim>
                                    <p:anim calcmode="lin" valueType="num">
                                      <p:cBhvr additive="base">
                                        <p:cTn id="406" dur="3000"/>
                                        <p:tgtEl>
                                          <p:spTgt spid="39"/>
                                        </p:tgtEl>
                                        <p:attrNameLst>
                                          <p:attrName>ppt_y</p:attrName>
                                        </p:attrNameLst>
                                      </p:cBhvr>
                                      <p:tavLst>
                                        <p:tav tm="0">
                                          <p:val>
                                            <p:strVal val="ppt_y"/>
                                          </p:val>
                                        </p:tav>
                                        <p:tav tm="100000">
                                          <p:val>
                                            <p:strVal val="1+ppt_h/2"/>
                                          </p:val>
                                        </p:tav>
                                      </p:tavLst>
                                    </p:anim>
                                    <p:set>
                                      <p:cBhvr>
                                        <p:cTn id="407" dur="1" fill="hold">
                                          <p:stCondLst>
                                            <p:cond delay="2999"/>
                                          </p:stCondLst>
                                        </p:cTn>
                                        <p:tgtEl>
                                          <p:spTgt spid="39"/>
                                        </p:tgtEl>
                                        <p:attrNameLst>
                                          <p:attrName>style.visibility</p:attrName>
                                        </p:attrNameLst>
                                      </p:cBhvr>
                                      <p:to>
                                        <p:strVal val="hidden"/>
                                      </p:to>
                                    </p:set>
                                  </p:childTnLst>
                                </p:cTn>
                              </p:par>
                              <p:par>
                                <p:cTn id="408" presetID="2" presetClass="exit" presetSubtype="4" fill="hold" grpId="1" nodeType="withEffect">
                                  <p:stCondLst>
                                    <p:cond delay="0"/>
                                  </p:stCondLst>
                                  <p:childTnLst>
                                    <p:anim calcmode="lin" valueType="num">
                                      <p:cBhvr additive="base">
                                        <p:cTn id="409" dur="3000"/>
                                        <p:tgtEl>
                                          <p:spTgt spid="40"/>
                                        </p:tgtEl>
                                        <p:attrNameLst>
                                          <p:attrName>ppt_x</p:attrName>
                                        </p:attrNameLst>
                                      </p:cBhvr>
                                      <p:tavLst>
                                        <p:tav tm="0">
                                          <p:val>
                                            <p:strVal val="ppt_x"/>
                                          </p:val>
                                        </p:tav>
                                        <p:tav tm="100000">
                                          <p:val>
                                            <p:strVal val="ppt_x"/>
                                          </p:val>
                                        </p:tav>
                                      </p:tavLst>
                                    </p:anim>
                                    <p:anim calcmode="lin" valueType="num">
                                      <p:cBhvr additive="base">
                                        <p:cTn id="410" dur="3000"/>
                                        <p:tgtEl>
                                          <p:spTgt spid="40"/>
                                        </p:tgtEl>
                                        <p:attrNameLst>
                                          <p:attrName>ppt_y</p:attrName>
                                        </p:attrNameLst>
                                      </p:cBhvr>
                                      <p:tavLst>
                                        <p:tav tm="0">
                                          <p:val>
                                            <p:strVal val="ppt_y"/>
                                          </p:val>
                                        </p:tav>
                                        <p:tav tm="100000">
                                          <p:val>
                                            <p:strVal val="1+ppt_h/2"/>
                                          </p:val>
                                        </p:tav>
                                      </p:tavLst>
                                    </p:anim>
                                    <p:set>
                                      <p:cBhvr>
                                        <p:cTn id="411" dur="1" fill="hold">
                                          <p:stCondLst>
                                            <p:cond delay="2999"/>
                                          </p:stCondLst>
                                        </p:cTn>
                                        <p:tgtEl>
                                          <p:spTgt spid="40"/>
                                        </p:tgtEl>
                                        <p:attrNameLst>
                                          <p:attrName>style.visibility</p:attrName>
                                        </p:attrNameLst>
                                      </p:cBhvr>
                                      <p:to>
                                        <p:strVal val="hidden"/>
                                      </p:to>
                                    </p:set>
                                  </p:childTnLst>
                                </p:cTn>
                              </p:par>
                              <p:par>
                                <p:cTn id="412" presetID="2" presetClass="exit" presetSubtype="4" fill="hold" grpId="1" nodeType="withEffect">
                                  <p:stCondLst>
                                    <p:cond delay="0"/>
                                  </p:stCondLst>
                                  <p:childTnLst>
                                    <p:anim calcmode="lin" valueType="num">
                                      <p:cBhvr additive="base">
                                        <p:cTn id="413" dur="3000"/>
                                        <p:tgtEl>
                                          <p:spTgt spid="41"/>
                                        </p:tgtEl>
                                        <p:attrNameLst>
                                          <p:attrName>ppt_x</p:attrName>
                                        </p:attrNameLst>
                                      </p:cBhvr>
                                      <p:tavLst>
                                        <p:tav tm="0">
                                          <p:val>
                                            <p:strVal val="ppt_x"/>
                                          </p:val>
                                        </p:tav>
                                        <p:tav tm="100000">
                                          <p:val>
                                            <p:strVal val="ppt_x"/>
                                          </p:val>
                                        </p:tav>
                                      </p:tavLst>
                                    </p:anim>
                                    <p:anim calcmode="lin" valueType="num">
                                      <p:cBhvr additive="base">
                                        <p:cTn id="414" dur="3000"/>
                                        <p:tgtEl>
                                          <p:spTgt spid="41"/>
                                        </p:tgtEl>
                                        <p:attrNameLst>
                                          <p:attrName>ppt_y</p:attrName>
                                        </p:attrNameLst>
                                      </p:cBhvr>
                                      <p:tavLst>
                                        <p:tav tm="0">
                                          <p:val>
                                            <p:strVal val="ppt_y"/>
                                          </p:val>
                                        </p:tav>
                                        <p:tav tm="100000">
                                          <p:val>
                                            <p:strVal val="1+ppt_h/2"/>
                                          </p:val>
                                        </p:tav>
                                      </p:tavLst>
                                    </p:anim>
                                    <p:set>
                                      <p:cBhvr>
                                        <p:cTn id="415" dur="1" fill="hold">
                                          <p:stCondLst>
                                            <p:cond delay="2999"/>
                                          </p:stCondLst>
                                        </p:cTn>
                                        <p:tgtEl>
                                          <p:spTgt spid="41"/>
                                        </p:tgtEl>
                                        <p:attrNameLst>
                                          <p:attrName>style.visibility</p:attrName>
                                        </p:attrNameLst>
                                      </p:cBhvr>
                                      <p:to>
                                        <p:strVal val="hidden"/>
                                      </p:to>
                                    </p:set>
                                  </p:childTnLst>
                                </p:cTn>
                              </p:par>
                              <p:par>
                                <p:cTn id="416" presetID="2" presetClass="exit" presetSubtype="4" fill="hold" grpId="1" nodeType="withEffect">
                                  <p:stCondLst>
                                    <p:cond delay="0"/>
                                  </p:stCondLst>
                                  <p:childTnLst>
                                    <p:anim calcmode="lin" valueType="num">
                                      <p:cBhvr additive="base">
                                        <p:cTn id="417" dur="3000"/>
                                        <p:tgtEl>
                                          <p:spTgt spid="42"/>
                                        </p:tgtEl>
                                        <p:attrNameLst>
                                          <p:attrName>ppt_x</p:attrName>
                                        </p:attrNameLst>
                                      </p:cBhvr>
                                      <p:tavLst>
                                        <p:tav tm="0">
                                          <p:val>
                                            <p:strVal val="ppt_x"/>
                                          </p:val>
                                        </p:tav>
                                        <p:tav tm="100000">
                                          <p:val>
                                            <p:strVal val="ppt_x"/>
                                          </p:val>
                                        </p:tav>
                                      </p:tavLst>
                                    </p:anim>
                                    <p:anim calcmode="lin" valueType="num">
                                      <p:cBhvr additive="base">
                                        <p:cTn id="418" dur="3000"/>
                                        <p:tgtEl>
                                          <p:spTgt spid="42"/>
                                        </p:tgtEl>
                                        <p:attrNameLst>
                                          <p:attrName>ppt_y</p:attrName>
                                        </p:attrNameLst>
                                      </p:cBhvr>
                                      <p:tavLst>
                                        <p:tav tm="0">
                                          <p:val>
                                            <p:strVal val="ppt_y"/>
                                          </p:val>
                                        </p:tav>
                                        <p:tav tm="100000">
                                          <p:val>
                                            <p:strVal val="1+ppt_h/2"/>
                                          </p:val>
                                        </p:tav>
                                      </p:tavLst>
                                    </p:anim>
                                    <p:set>
                                      <p:cBhvr>
                                        <p:cTn id="419" dur="1" fill="hold">
                                          <p:stCondLst>
                                            <p:cond delay="2999"/>
                                          </p:stCondLst>
                                        </p:cTn>
                                        <p:tgtEl>
                                          <p:spTgt spid="42"/>
                                        </p:tgtEl>
                                        <p:attrNameLst>
                                          <p:attrName>style.visibility</p:attrName>
                                        </p:attrNameLst>
                                      </p:cBhvr>
                                      <p:to>
                                        <p:strVal val="hidden"/>
                                      </p:to>
                                    </p:set>
                                  </p:childTnLst>
                                </p:cTn>
                              </p:par>
                              <p:par>
                                <p:cTn id="420" presetID="2" presetClass="exit" presetSubtype="4" fill="hold" grpId="1" nodeType="withEffect">
                                  <p:stCondLst>
                                    <p:cond delay="0"/>
                                  </p:stCondLst>
                                  <p:childTnLst>
                                    <p:anim calcmode="lin" valueType="num">
                                      <p:cBhvr additive="base">
                                        <p:cTn id="421" dur="3000"/>
                                        <p:tgtEl>
                                          <p:spTgt spid="43"/>
                                        </p:tgtEl>
                                        <p:attrNameLst>
                                          <p:attrName>ppt_x</p:attrName>
                                        </p:attrNameLst>
                                      </p:cBhvr>
                                      <p:tavLst>
                                        <p:tav tm="0">
                                          <p:val>
                                            <p:strVal val="ppt_x"/>
                                          </p:val>
                                        </p:tav>
                                        <p:tav tm="100000">
                                          <p:val>
                                            <p:strVal val="ppt_x"/>
                                          </p:val>
                                        </p:tav>
                                      </p:tavLst>
                                    </p:anim>
                                    <p:anim calcmode="lin" valueType="num">
                                      <p:cBhvr additive="base">
                                        <p:cTn id="422" dur="3000"/>
                                        <p:tgtEl>
                                          <p:spTgt spid="43"/>
                                        </p:tgtEl>
                                        <p:attrNameLst>
                                          <p:attrName>ppt_y</p:attrName>
                                        </p:attrNameLst>
                                      </p:cBhvr>
                                      <p:tavLst>
                                        <p:tav tm="0">
                                          <p:val>
                                            <p:strVal val="ppt_y"/>
                                          </p:val>
                                        </p:tav>
                                        <p:tav tm="100000">
                                          <p:val>
                                            <p:strVal val="1+ppt_h/2"/>
                                          </p:val>
                                        </p:tav>
                                      </p:tavLst>
                                    </p:anim>
                                    <p:set>
                                      <p:cBhvr>
                                        <p:cTn id="423" dur="1" fill="hold">
                                          <p:stCondLst>
                                            <p:cond delay="2999"/>
                                          </p:stCondLst>
                                        </p:cTn>
                                        <p:tgtEl>
                                          <p:spTgt spid="43"/>
                                        </p:tgtEl>
                                        <p:attrNameLst>
                                          <p:attrName>style.visibility</p:attrName>
                                        </p:attrNameLst>
                                      </p:cBhvr>
                                      <p:to>
                                        <p:strVal val="hidden"/>
                                      </p:to>
                                    </p:set>
                                  </p:childTnLst>
                                </p:cTn>
                              </p:par>
                              <p:par>
                                <p:cTn id="424" presetID="2" presetClass="exit" presetSubtype="4" fill="hold" grpId="1" nodeType="withEffect">
                                  <p:stCondLst>
                                    <p:cond delay="0"/>
                                  </p:stCondLst>
                                  <p:childTnLst>
                                    <p:anim calcmode="lin" valueType="num">
                                      <p:cBhvr additive="base">
                                        <p:cTn id="425" dur="3000"/>
                                        <p:tgtEl>
                                          <p:spTgt spid="44"/>
                                        </p:tgtEl>
                                        <p:attrNameLst>
                                          <p:attrName>ppt_x</p:attrName>
                                        </p:attrNameLst>
                                      </p:cBhvr>
                                      <p:tavLst>
                                        <p:tav tm="0">
                                          <p:val>
                                            <p:strVal val="ppt_x"/>
                                          </p:val>
                                        </p:tav>
                                        <p:tav tm="100000">
                                          <p:val>
                                            <p:strVal val="ppt_x"/>
                                          </p:val>
                                        </p:tav>
                                      </p:tavLst>
                                    </p:anim>
                                    <p:anim calcmode="lin" valueType="num">
                                      <p:cBhvr additive="base">
                                        <p:cTn id="426" dur="3000"/>
                                        <p:tgtEl>
                                          <p:spTgt spid="44"/>
                                        </p:tgtEl>
                                        <p:attrNameLst>
                                          <p:attrName>ppt_y</p:attrName>
                                        </p:attrNameLst>
                                      </p:cBhvr>
                                      <p:tavLst>
                                        <p:tav tm="0">
                                          <p:val>
                                            <p:strVal val="ppt_y"/>
                                          </p:val>
                                        </p:tav>
                                        <p:tav tm="100000">
                                          <p:val>
                                            <p:strVal val="1+ppt_h/2"/>
                                          </p:val>
                                        </p:tav>
                                      </p:tavLst>
                                    </p:anim>
                                    <p:set>
                                      <p:cBhvr>
                                        <p:cTn id="427" dur="1" fill="hold">
                                          <p:stCondLst>
                                            <p:cond delay="2999"/>
                                          </p:stCondLst>
                                        </p:cTn>
                                        <p:tgtEl>
                                          <p:spTgt spid="44"/>
                                        </p:tgtEl>
                                        <p:attrNameLst>
                                          <p:attrName>style.visibility</p:attrName>
                                        </p:attrNameLst>
                                      </p:cBhvr>
                                      <p:to>
                                        <p:strVal val="hidden"/>
                                      </p:to>
                                    </p:set>
                                  </p:childTnLst>
                                </p:cTn>
                              </p:par>
                              <p:par>
                                <p:cTn id="428" presetID="2" presetClass="exit" presetSubtype="4" fill="hold" grpId="1" nodeType="withEffect">
                                  <p:stCondLst>
                                    <p:cond delay="0"/>
                                  </p:stCondLst>
                                  <p:childTnLst>
                                    <p:anim calcmode="lin" valueType="num">
                                      <p:cBhvr additive="base">
                                        <p:cTn id="429" dur="3000"/>
                                        <p:tgtEl>
                                          <p:spTgt spid="45"/>
                                        </p:tgtEl>
                                        <p:attrNameLst>
                                          <p:attrName>ppt_x</p:attrName>
                                        </p:attrNameLst>
                                      </p:cBhvr>
                                      <p:tavLst>
                                        <p:tav tm="0">
                                          <p:val>
                                            <p:strVal val="ppt_x"/>
                                          </p:val>
                                        </p:tav>
                                        <p:tav tm="100000">
                                          <p:val>
                                            <p:strVal val="ppt_x"/>
                                          </p:val>
                                        </p:tav>
                                      </p:tavLst>
                                    </p:anim>
                                    <p:anim calcmode="lin" valueType="num">
                                      <p:cBhvr additive="base">
                                        <p:cTn id="430" dur="3000"/>
                                        <p:tgtEl>
                                          <p:spTgt spid="45"/>
                                        </p:tgtEl>
                                        <p:attrNameLst>
                                          <p:attrName>ppt_y</p:attrName>
                                        </p:attrNameLst>
                                      </p:cBhvr>
                                      <p:tavLst>
                                        <p:tav tm="0">
                                          <p:val>
                                            <p:strVal val="ppt_y"/>
                                          </p:val>
                                        </p:tav>
                                        <p:tav tm="100000">
                                          <p:val>
                                            <p:strVal val="1+ppt_h/2"/>
                                          </p:val>
                                        </p:tav>
                                      </p:tavLst>
                                    </p:anim>
                                    <p:set>
                                      <p:cBhvr>
                                        <p:cTn id="431" dur="1" fill="hold">
                                          <p:stCondLst>
                                            <p:cond delay="2999"/>
                                          </p:stCondLst>
                                        </p:cTn>
                                        <p:tgtEl>
                                          <p:spTgt spid="45"/>
                                        </p:tgtEl>
                                        <p:attrNameLst>
                                          <p:attrName>style.visibility</p:attrName>
                                        </p:attrNameLst>
                                      </p:cBhvr>
                                      <p:to>
                                        <p:strVal val="hidden"/>
                                      </p:to>
                                    </p:set>
                                  </p:childTnLst>
                                </p:cTn>
                              </p:par>
                              <p:par>
                                <p:cTn id="432" presetID="2" presetClass="exit" presetSubtype="4" fill="hold" grpId="1" nodeType="withEffect">
                                  <p:stCondLst>
                                    <p:cond delay="0"/>
                                  </p:stCondLst>
                                  <p:childTnLst>
                                    <p:anim calcmode="lin" valueType="num">
                                      <p:cBhvr additive="base">
                                        <p:cTn id="433" dur="3000"/>
                                        <p:tgtEl>
                                          <p:spTgt spid="46"/>
                                        </p:tgtEl>
                                        <p:attrNameLst>
                                          <p:attrName>ppt_x</p:attrName>
                                        </p:attrNameLst>
                                      </p:cBhvr>
                                      <p:tavLst>
                                        <p:tav tm="0">
                                          <p:val>
                                            <p:strVal val="ppt_x"/>
                                          </p:val>
                                        </p:tav>
                                        <p:tav tm="100000">
                                          <p:val>
                                            <p:strVal val="ppt_x"/>
                                          </p:val>
                                        </p:tav>
                                      </p:tavLst>
                                    </p:anim>
                                    <p:anim calcmode="lin" valueType="num">
                                      <p:cBhvr additive="base">
                                        <p:cTn id="434" dur="3000"/>
                                        <p:tgtEl>
                                          <p:spTgt spid="46"/>
                                        </p:tgtEl>
                                        <p:attrNameLst>
                                          <p:attrName>ppt_y</p:attrName>
                                        </p:attrNameLst>
                                      </p:cBhvr>
                                      <p:tavLst>
                                        <p:tav tm="0">
                                          <p:val>
                                            <p:strVal val="ppt_y"/>
                                          </p:val>
                                        </p:tav>
                                        <p:tav tm="100000">
                                          <p:val>
                                            <p:strVal val="1+ppt_h/2"/>
                                          </p:val>
                                        </p:tav>
                                      </p:tavLst>
                                    </p:anim>
                                    <p:set>
                                      <p:cBhvr>
                                        <p:cTn id="435" dur="1" fill="hold">
                                          <p:stCondLst>
                                            <p:cond delay="2999"/>
                                          </p:stCondLst>
                                        </p:cTn>
                                        <p:tgtEl>
                                          <p:spTgt spid="46"/>
                                        </p:tgtEl>
                                        <p:attrNameLst>
                                          <p:attrName>style.visibility</p:attrName>
                                        </p:attrNameLst>
                                      </p:cBhvr>
                                      <p:to>
                                        <p:strVal val="hidden"/>
                                      </p:to>
                                    </p:set>
                                  </p:childTnLst>
                                </p:cTn>
                              </p:par>
                              <p:par>
                                <p:cTn id="436" presetID="2" presetClass="exit" presetSubtype="4" fill="hold" grpId="1" nodeType="withEffect">
                                  <p:stCondLst>
                                    <p:cond delay="0"/>
                                  </p:stCondLst>
                                  <p:childTnLst>
                                    <p:anim calcmode="lin" valueType="num">
                                      <p:cBhvr additive="base">
                                        <p:cTn id="437" dur="3000"/>
                                        <p:tgtEl>
                                          <p:spTgt spid="47"/>
                                        </p:tgtEl>
                                        <p:attrNameLst>
                                          <p:attrName>ppt_x</p:attrName>
                                        </p:attrNameLst>
                                      </p:cBhvr>
                                      <p:tavLst>
                                        <p:tav tm="0">
                                          <p:val>
                                            <p:strVal val="ppt_x"/>
                                          </p:val>
                                        </p:tav>
                                        <p:tav tm="100000">
                                          <p:val>
                                            <p:strVal val="ppt_x"/>
                                          </p:val>
                                        </p:tav>
                                      </p:tavLst>
                                    </p:anim>
                                    <p:anim calcmode="lin" valueType="num">
                                      <p:cBhvr additive="base">
                                        <p:cTn id="438" dur="3000"/>
                                        <p:tgtEl>
                                          <p:spTgt spid="47"/>
                                        </p:tgtEl>
                                        <p:attrNameLst>
                                          <p:attrName>ppt_y</p:attrName>
                                        </p:attrNameLst>
                                      </p:cBhvr>
                                      <p:tavLst>
                                        <p:tav tm="0">
                                          <p:val>
                                            <p:strVal val="ppt_y"/>
                                          </p:val>
                                        </p:tav>
                                        <p:tav tm="100000">
                                          <p:val>
                                            <p:strVal val="1+ppt_h/2"/>
                                          </p:val>
                                        </p:tav>
                                      </p:tavLst>
                                    </p:anim>
                                    <p:set>
                                      <p:cBhvr>
                                        <p:cTn id="439" dur="1" fill="hold">
                                          <p:stCondLst>
                                            <p:cond delay="2999"/>
                                          </p:stCondLst>
                                        </p:cTn>
                                        <p:tgtEl>
                                          <p:spTgt spid="47"/>
                                        </p:tgtEl>
                                        <p:attrNameLst>
                                          <p:attrName>style.visibility</p:attrName>
                                        </p:attrNameLst>
                                      </p:cBhvr>
                                      <p:to>
                                        <p:strVal val="hidden"/>
                                      </p:to>
                                    </p:set>
                                  </p:childTnLst>
                                </p:cTn>
                              </p:par>
                              <p:par>
                                <p:cTn id="440" presetID="2" presetClass="exit" presetSubtype="4" fill="hold" grpId="1" nodeType="withEffect">
                                  <p:stCondLst>
                                    <p:cond delay="0"/>
                                  </p:stCondLst>
                                  <p:childTnLst>
                                    <p:anim calcmode="lin" valueType="num">
                                      <p:cBhvr additive="base">
                                        <p:cTn id="441" dur="3000"/>
                                        <p:tgtEl>
                                          <p:spTgt spid="48"/>
                                        </p:tgtEl>
                                        <p:attrNameLst>
                                          <p:attrName>ppt_x</p:attrName>
                                        </p:attrNameLst>
                                      </p:cBhvr>
                                      <p:tavLst>
                                        <p:tav tm="0">
                                          <p:val>
                                            <p:strVal val="ppt_x"/>
                                          </p:val>
                                        </p:tav>
                                        <p:tav tm="100000">
                                          <p:val>
                                            <p:strVal val="ppt_x"/>
                                          </p:val>
                                        </p:tav>
                                      </p:tavLst>
                                    </p:anim>
                                    <p:anim calcmode="lin" valueType="num">
                                      <p:cBhvr additive="base">
                                        <p:cTn id="442" dur="3000"/>
                                        <p:tgtEl>
                                          <p:spTgt spid="48"/>
                                        </p:tgtEl>
                                        <p:attrNameLst>
                                          <p:attrName>ppt_y</p:attrName>
                                        </p:attrNameLst>
                                      </p:cBhvr>
                                      <p:tavLst>
                                        <p:tav tm="0">
                                          <p:val>
                                            <p:strVal val="ppt_y"/>
                                          </p:val>
                                        </p:tav>
                                        <p:tav tm="100000">
                                          <p:val>
                                            <p:strVal val="1+ppt_h/2"/>
                                          </p:val>
                                        </p:tav>
                                      </p:tavLst>
                                    </p:anim>
                                    <p:set>
                                      <p:cBhvr>
                                        <p:cTn id="443" dur="1" fill="hold">
                                          <p:stCondLst>
                                            <p:cond delay="2999"/>
                                          </p:stCondLst>
                                        </p:cTn>
                                        <p:tgtEl>
                                          <p:spTgt spid="48"/>
                                        </p:tgtEl>
                                        <p:attrNameLst>
                                          <p:attrName>style.visibility</p:attrName>
                                        </p:attrNameLst>
                                      </p:cBhvr>
                                      <p:to>
                                        <p:strVal val="hidden"/>
                                      </p:to>
                                    </p:set>
                                  </p:childTnLst>
                                </p:cTn>
                              </p:par>
                              <p:par>
                                <p:cTn id="444" presetID="2" presetClass="exit" presetSubtype="4" fill="hold" grpId="1" nodeType="withEffect">
                                  <p:stCondLst>
                                    <p:cond delay="0"/>
                                  </p:stCondLst>
                                  <p:childTnLst>
                                    <p:anim calcmode="lin" valueType="num">
                                      <p:cBhvr additive="base">
                                        <p:cTn id="445" dur="3000"/>
                                        <p:tgtEl>
                                          <p:spTgt spid="49"/>
                                        </p:tgtEl>
                                        <p:attrNameLst>
                                          <p:attrName>ppt_x</p:attrName>
                                        </p:attrNameLst>
                                      </p:cBhvr>
                                      <p:tavLst>
                                        <p:tav tm="0">
                                          <p:val>
                                            <p:strVal val="ppt_x"/>
                                          </p:val>
                                        </p:tav>
                                        <p:tav tm="100000">
                                          <p:val>
                                            <p:strVal val="ppt_x"/>
                                          </p:val>
                                        </p:tav>
                                      </p:tavLst>
                                    </p:anim>
                                    <p:anim calcmode="lin" valueType="num">
                                      <p:cBhvr additive="base">
                                        <p:cTn id="446" dur="3000"/>
                                        <p:tgtEl>
                                          <p:spTgt spid="49"/>
                                        </p:tgtEl>
                                        <p:attrNameLst>
                                          <p:attrName>ppt_y</p:attrName>
                                        </p:attrNameLst>
                                      </p:cBhvr>
                                      <p:tavLst>
                                        <p:tav tm="0">
                                          <p:val>
                                            <p:strVal val="ppt_y"/>
                                          </p:val>
                                        </p:tav>
                                        <p:tav tm="100000">
                                          <p:val>
                                            <p:strVal val="1+ppt_h/2"/>
                                          </p:val>
                                        </p:tav>
                                      </p:tavLst>
                                    </p:anim>
                                    <p:set>
                                      <p:cBhvr>
                                        <p:cTn id="447" dur="1" fill="hold">
                                          <p:stCondLst>
                                            <p:cond delay="2999"/>
                                          </p:stCondLst>
                                        </p:cTn>
                                        <p:tgtEl>
                                          <p:spTgt spid="49"/>
                                        </p:tgtEl>
                                        <p:attrNameLst>
                                          <p:attrName>style.visibility</p:attrName>
                                        </p:attrNameLst>
                                      </p:cBhvr>
                                      <p:to>
                                        <p:strVal val="hidden"/>
                                      </p:to>
                                    </p:set>
                                  </p:childTnLst>
                                </p:cTn>
                              </p:par>
                              <p:par>
                                <p:cTn id="448" presetID="2" presetClass="exit" presetSubtype="4" fill="hold" grpId="1" nodeType="withEffect">
                                  <p:stCondLst>
                                    <p:cond delay="0"/>
                                  </p:stCondLst>
                                  <p:childTnLst>
                                    <p:anim calcmode="lin" valueType="num">
                                      <p:cBhvr additive="base">
                                        <p:cTn id="449" dur="3000"/>
                                        <p:tgtEl>
                                          <p:spTgt spid="50"/>
                                        </p:tgtEl>
                                        <p:attrNameLst>
                                          <p:attrName>ppt_x</p:attrName>
                                        </p:attrNameLst>
                                      </p:cBhvr>
                                      <p:tavLst>
                                        <p:tav tm="0">
                                          <p:val>
                                            <p:strVal val="ppt_x"/>
                                          </p:val>
                                        </p:tav>
                                        <p:tav tm="100000">
                                          <p:val>
                                            <p:strVal val="ppt_x"/>
                                          </p:val>
                                        </p:tav>
                                      </p:tavLst>
                                    </p:anim>
                                    <p:anim calcmode="lin" valueType="num">
                                      <p:cBhvr additive="base">
                                        <p:cTn id="450" dur="3000"/>
                                        <p:tgtEl>
                                          <p:spTgt spid="50"/>
                                        </p:tgtEl>
                                        <p:attrNameLst>
                                          <p:attrName>ppt_y</p:attrName>
                                        </p:attrNameLst>
                                      </p:cBhvr>
                                      <p:tavLst>
                                        <p:tav tm="0">
                                          <p:val>
                                            <p:strVal val="ppt_y"/>
                                          </p:val>
                                        </p:tav>
                                        <p:tav tm="100000">
                                          <p:val>
                                            <p:strVal val="1+ppt_h/2"/>
                                          </p:val>
                                        </p:tav>
                                      </p:tavLst>
                                    </p:anim>
                                    <p:set>
                                      <p:cBhvr>
                                        <p:cTn id="451" dur="1" fill="hold">
                                          <p:stCondLst>
                                            <p:cond delay="2999"/>
                                          </p:stCondLst>
                                        </p:cTn>
                                        <p:tgtEl>
                                          <p:spTgt spid="50"/>
                                        </p:tgtEl>
                                        <p:attrNameLst>
                                          <p:attrName>style.visibility</p:attrName>
                                        </p:attrNameLst>
                                      </p:cBhvr>
                                      <p:to>
                                        <p:strVal val="hidden"/>
                                      </p:to>
                                    </p:set>
                                  </p:childTnLst>
                                </p:cTn>
                              </p:par>
                              <p:par>
                                <p:cTn id="452" presetID="2" presetClass="exit" presetSubtype="4" fill="hold" grpId="1" nodeType="withEffect">
                                  <p:stCondLst>
                                    <p:cond delay="0"/>
                                  </p:stCondLst>
                                  <p:childTnLst>
                                    <p:anim calcmode="lin" valueType="num">
                                      <p:cBhvr additive="base">
                                        <p:cTn id="453" dur="3000"/>
                                        <p:tgtEl>
                                          <p:spTgt spid="51"/>
                                        </p:tgtEl>
                                        <p:attrNameLst>
                                          <p:attrName>ppt_x</p:attrName>
                                        </p:attrNameLst>
                                      </p:cBhvr>
                                      <p:tavLst>
                                        <p:tav tm="0">
                                          <p:val>
                                            <p:strVal val="ppt_x"/>
                                          </p:val>
                                        </p:tav>
                                        <p:tav tm="100000">
                                          <p:val>
                                            <p:strVal val="ppt_x"/>
                                          </p:val>
                                        </p:tav>
                                      </p:tavLst>
                                    </p:anim>
                                    <p:anim calcmode="lin" valueType="num">
                                      <p:cBhvr additive="base">
                                        <p:cTn id="454" dur="3000"/>
                                        <p:tgtEl>
                                          <p:spTgt spid="51"/>
                                        </p:tgtEl>
                                        <p:attrNameLst>
                                          <p:attrName>ppt_y</p:attrName>
                                        </p:attrNameLst>
                                      </p:cBhvr>
                                      <p:tavLst>
                                        <p:tav tm="0">
                                          <p:val>
                                            <p:strVal val="ppt_y"/>
                                          </p:val>
                                        </p:tav>
                                        <p:tav tm="100000">
                                          <p:val>
                                            <p:strVal val="1+ppt_h/2"/>
                                          </p:val>
                                        </p:tav>
                                      </p:tavLst>
                                    </p:anim>
                                    <p:set>
                                      <p:cBhvr>
                                        <p:cTn id="455" dur="1" fill="hold">
                                          <p:stCondLst>
                                            <p:cond delay="2999"/>
                                          </p:stCondLst>
                                        </p:cTn>
                                        <p:tgtEl>
                                          <p:spTgt spid="51"/>
                                        </p:tgtEl>
                                        <p:attrNameLst>
                                          <p:attrName>style.visibility</p:attrName>
                                        </p:attrNameLst>
                                      </p:cBhvr>
                                      <p:to>
                                        <p:strVal val="hidden"/>
                                      </p:to>
                                    </p:set>
                                  </p:childTnLst>
                                </p:cTn>
                              </p:par>
                              <p:par>
                                <p:cTn id="456" presetID="2" presetClass="exit" presetSubtype="4" fill="hold" grpId="1" nodeType="withEffect">
                                  <p:stCondLst>
                                    <p:cond delay="0"/>
                                  </p:stCondLst>
                                  <p:childTnLst>
                                    <p:anim calcmode="lin" valueType="num">
                                      <p:cBhvr additive="base">
                                        <p:cTn id="457" dur="3000"/>
                                        <p:tgtEl>
                                          <p:spTgt spid="52"/>
                                        </p:tgtEl>
                                        <p:attrNameLst>
                                          <p:attrName>ppt_x</p:attrName>
                                        </p:attrNameLst>
                                      </p:cBhvr>
                                      <p:tavLst>
                                        <p:tav tm="0">
                                          <p:val>
                                            <p:strVal val="ppt_x"/>
                                          </p:val>
                                        </p:tav>
                                        <p:tav tm="100000">
                                          <p:val>
                                            <p:strVal val="ppt_x"/>
                                          </p:val>
                                        </p:tav>
                                      </p:tavLst>
                                    </p:anim>
                                    <p:anim calcmode="lin" valueType="num">
                                      <p:cBhvr additive="base">
                                        <p:cTn id="458" dur="3000"/>
                                        <p:tgtEl>
                                          <p:spTgt spid="52"/>
                                        </p:tgtEl>
                                        <p:attrNameLst>
                                          <p:attrName>ppt_y</p:attrName>
                                        </p:attrNameLst>
                                      </p:cBhvr>
                                      <p:tavLst>
                                        <p:tav tm="0">
                                          <p:val>
                                            <p:strVal val="ppt_y"/>
                                          </p:val>
                                        </p:tav>
                                        <p:tav tm="100000">
                                          <p:val>
                                            <p:strVal val="1+ppt_h/2"/>
                                          </p:val>
                                        </p:tav>
                                      </p:tavLst>
                                    </p:anim>
                                    <p:set>
                                      <p:cBhvr>
                                        <p:cTn id="459" dur="1" fill="hold">
                                          <p:stCondLst>
                                            <p:cond delay="2999"/>
                                          </p:stCondLst>
                                        </p:cTn>
                                        <p:tgtEl>
                                          <p:spTgt spid="52"/>
                                        </p:tgtEl>
                                        <p:attrNameLst>
                                          <p:attrName>style.visibility</p:attrName>
                                        </p:attrNameLst>
                                      </p:cBhvr>
                                      <p:to>
                                        <p:strVal val="hidden"/>
                                      </p:to>
                                    </p:set>
                                  </p:childTnLst>
                                </p:cTn>
                              </p:par>
                              <p:par>
                                <p:cTn id="460" presetID="2" presetClass="exit" presetSubtype="4" fill="hold" grpId="1" nodeType="withEffect">
                                  <p:stCondLst>
                                    <p:cond delay="0"/>
                                  </p:stCondLst>
                                  <p:childTnLst>
                                    <p:anim calcmode="lin" valueType="num">
                                      <p:cBhvr additive="base">
                                        <p:cTn id="461" dur="3000"/>
                                        <p:tgtEl>
                                          <p:spTgt spid="53"/>
                                        </p:tgtEl>
                                        <p:attrNameLst>
                                          <p:attrName>ppt_x</p:attrName>
                                        </p:attrNameLst>
                                      </p:cBhvr>
                                      <p:tavLst>
                                        <p:tav tm="0">
                                          <p:val>
                                            <p:strVal val="ppt_x"/>
                                          </p:val>
                                        </p:tav>
                                        <p:tav tm="100000">
                                          <p:val>
                                            <p:strVal val="ppt_x"/>
                                          </p:val>
                                        </p:tav>
                                      </p:tavLst>
                                    </p:anim>
                                    <p:anim calcmode="lin" valueType="num">
                                      <p:cBhvr additive="base">
                                        <p:cTn id="462" dur="3000"/>
                                        <p:tgtEl>
                                          <p:spTgt spid="53"/>
                                        </p:tgtEl>
                                        <p:attrNameLst>
                                          <p:attrName>ppt_y</p:attrName>
                                        </p:attrNameLst>
                                      </p:cBhvr>
                                      <p:tavLst>
                                        <p:tav tm="0">
                                          <p:val>
                                            <p:strVal val="ppt_y"/>
                                          </p:val>
                                        </p:tav>
                                        <p:tav tm="100000">
                                          <p:val>
                                            <p:strVal val="1+ppt_h/2"/>
                                          </p:val>
                                        </p:tav>
                                      </p:tavLst>
                                    </p:anim>
                                    <p:set>
                                      <p:cBhvr>
                                        <p:cTn id="463" dur="1" fill="hold">
                                          <p:stCondLst>
                                            <p:cond delay="2999"/>
                                          </p:stCondLst>
                                        </p:cTn>
                                        <p:tgtEl>
                                          <p:spTgt spid="53"/>
                                        </p:tgtEl>
                                        <p:attrNameLst>
                                          <p:attrName>style.visibility</p:attrName>
                                        </p:attrNameLst>
                                      </p:cBhvr>
                                      <p:to>
                                        <p:strVal val="hidden"/>
                                      </p:to>
                                    </p:set>
                                  </p:childTnLst>
                                </p:cTn>
                              </p:par>
                              <p:par>
                                <p:cTn id="464" presetID="2" presetClass="exit" presetSubtype="4" fill="hold" grpId="1" nodeType="withEffect">
                                  <p:stCondLst>
                                    <p:cond delay="0"/>
                                  </p:stCondLst>
                                  <p:childTnLst>
                                    <p:anim calcmode="lin" valueType="num">
                                      <p:cBhvr additive="base">
                                        <p:cTn id="465" dur="3000"/>
                                        <p:tgtEl>
                                          <p:spTgt spid="54"/>
                                        </p:tgtEl>
                                        <p:attrNameLst>
                                          <p:attrName>ppt_x</p:attrName>
                                        </p:attrNameLst>
                                      </p:cBhvr>
                                      <p:tavLst>
                                        <p:tav tm="0">
                                          <p:val>
                                            <p:strVal val="ppt_x"/>
                                          </p:val>
                                        </p:tav>
                                        <p:tav tm="100000">
                                          <p:val>
                                            <p:strVal val="ppt_x"/>
                                          </p:val>
                                        </p:tav>
                                      </p:tavLst>
                                    </p:anim>
                                    <p:anim calcmode="lin" valueType="num">
                                      <p:cBhvr additive="base">
                                        <p:cTn id="466" dur="3000"/>
                                        <p:tgtEl>
                                          <p:spTgt spid="54"/>
                                        </p:tgtEl>
                                        <p:attrNameLst>
                                          <p:attrName>ppt_y</p:attrName>
                                        </p:attrNameLst>
                                      </p:cBhvr>
                                      <p:tavLst>
                                        <p:tav tm="0">
                                          <p:val>
                                            <p:strVal val="ppt_y"/>
                                          </p:val>
                                        </p:tav>
                                        <p:tav tm="100000">
                                          <p:val>
                                            <p:strVal val="1+ppt_h/2"/>
                                          </p:val>
                                        </p:tav>
                                      </p:tavLst>
                                    </p:anim>
                                    <p:set>
                                      <p:cBhvr>
                                        <p:cTn id="467" dur="1" fill="hold">
                                          <p:stCondLst>
                                            <p:cond delay="2999"/>
                                          </p:stCondLst>
                                        </p:cTn>
                                        <p:tgtEl>
                                          <p:spTgt spid="54"/>
                                        </p:tgtEl>
                                        <p:attrNameLst>
                                          <p:attrName>style.visibility</p:attrName>
                                        </p:attrNameLst>
                                      </p:cBhvr>
                                      <p:to>
                                        <p:strVal val="hidden"/>
                                      </p:to>
                                    </p:set>
                                  </p:childTnLst>
                                </p:cTn>
                              </p:par>
                              <p:par>
                                <p:cTn id="468" presetID="2" presetClass="exit" presetSubtype="4" fill="hold" grpId="1" nodeType="withEffect">
                                  <p:stCondLst>
                                    <p:cond delay="0"/>
                                  </p:stCondLst>
                                  <p:childTnLst>
                                    <p:anim calcmode="lin" valueType="num">
                                      <p:cBhvr additive="base">
                                        <p:cTn id="469" dur="3000"/>
                                        <p:tgtEl>
                                          <p:spTgt spid="55"/>
                                        </p:tgtEl>
                                        <p:attrNameLst>
                                          <p:attrName>ppt_x</p:attrName>
                                        </p:attrNameLst>
                                      </p:cBhvr>
                                      <p:tavLst>
                                        <p:tav tm="0">
                                          <p:val>
                                            <p:strVal val="ppt_x"/>
                                          </p:val>
                                        </p:tav>
                                        <p:tav tm="100000">
                                          <p:val>
                                            <p:strVal val="ppt_x"/>
                                          </p:val>
                                        </p:tav>
                                      </p:tavLst>
                                    </p:anim>
                                    <p:anim calcmode="lin" valueType="num">
                                      <p:cBhvr additive="base">
                                        <p:cTn id="470" dur="3000"/>
                                        <p:tgtEl>
                                          <p:spTgt spid="55"/>
                                        </p:tgtEl>
                                        <p:attrNameLst>
                                          <p:attrName>ppt_y</p:attrName>
                                        </p:attrNameLst>
                                      </p:cBhvr>
                                      <p:tavLst>
                                        <p:tav tm="0">
                                          <p:val>
                                            <p:strVal val="ppt_y"/>
                                          </p:val>
                                        </p:tav>
                                        <p:tav tm="100000">
                                          <p:val>
                                            <p:strVal val="1+ppt_h/2"/>
                                          </p:val>
                                        </p:tav>
                                      </p:tavLst>
                                    </p:anim>
                                    <p:set>
                                      <p:cBhvr>
                                        <p:cTn id="471" dur="1" fill="hold">
                                          <p:stCondLst>
                                            <p:cond delay="2999"/>
                                          </p:stCondLst>
                                        </p:cTn>
                                        <p:tgtEl>
                                          <p:spTgt spid="55"/>
                                        </p:tgtEl>
                                        <p:attrNameLst>
                                          <p:attrName>style.visibility</p:attrName>
                                        </p:attrNameLst>
                                      </p:cBhvr>
                                      <p:to>
                                        <p:strVal val="hidden"/>
                                      </p:to>
                                    </p:set>
                                  </p:childTnLst>
                                </p:cTn>
                              </p:par>
                              <p:par>
                                <p:cTn id="472" presetID="2" presetClass="exit" presetSubtype="4" fill="hold" grpId="1" nodeType="withEffect">
                                  <p:stCondLst>
                                    <p:cond delay="0"/>
                                  </p:stCondLst>
                                  <p:childTnLst>
                                    <p:anim calcmode="lin" valueType="num">
                                      <p:cBhvr additive="base">
                                        <p:cTn id="473" dur="3000"/>
                                        <p:tgtEl>
                                          <p:spTgt spid="56"/>
                                        </p:tgtEl>
                                        <p:attrNameLst>
                                          <p:attrName>ppt_x</p:attrName>
                                        </p:attrNameLst>
                                      </p:cBhvr>
                                      <p:tavLst>
                                        <p:tav tm="0">
                                          <p:val>
                                            <p:strVal val="ppt_x"/>
                                          </p:val>
                                        </p:tav>
                                        <p:tav tm="100000">
                                          <p:val>
                                            <p:strVal val="ppt_x"/>
                                          </p:val>
                                        </p:tav>
                                      </p:tavLst>
                                    </p:anim>
                                    <p:anim calcmode="lin" valueType="num">
                                      <p:cBhvr additive="base">
                                        <p:cTn id="474" dur="3000"/>
                                        <p:tgtEl>
                                          <p:spTgt spid="56"/>
                                        </p:tgtEl>
                                        <p:attrNameLst>
                                          <p:attrName>ppt_y</p:attrName>
                                        </p:attrNameLst>
                                      </p:cBhvr>
                                      <p:tavLst>
                                        <p:tav tm="0">
                                          <p:val>
                                            <p:strVal val="ppt_y"/>
                                          </p:val>
                                        </p:tav>
                                        <p:tav tm="100000">
                                          <p:val>
                                            <p:strVal val="1+ppt_h/2"/>
                                          </p:val>
                                        </p:tav>
                                      </p:tavLst>
                                    </p:anim>
                                    <p:set>
                                      <p:cBhvr>
                                        <p:cTn id="475" dur="1" fill="hold">
                                          <p:stCondLst>
                                            <p:cond delay="2999"/>
                                          </p:stCondLst>
                                        </p:cTn>
                                        <p:tgtEl>
                                          <p:spTgt spid="56"/>
                                        </p:tgtEl>
                                        <p:attrNameLst>
                                          <p:attrName>style.visibility</p:attrName>
                                        </p:attrNameLst>
                                      </p:cBhvr>
                                      <p:to>
                                        <p:strVal val="hidden"/>
                                      </p:to>
                                    </p:set>
                                  </p:childTnLst>
                                </p:cTn>
                              </p:par>
                              <p:par>
                                <p:cTn id="476" presetID="2" presetClass="exit" presetSubtype="4" fill="hold" grpId="1" nodeType="withEffect">
                                  <p:stCondLst>
                                    <p:cond delay="0"/>
                                  </p:stCondLst>
                                  <p:childTnLst>
                                    <p:anim calcmode="lin" valueType="num">
                                      <p:cBhvr additive="base">
                                        <p:cTn id="477" dur="3000"/>
                                        <p:tgtEl>
                                          <p:spTgt spid="57"/>
                                        </p:tgtEl>
                                        <p:attrNameLst>
                                          <p:attrName>ppt_x</p:attrName>
                                        </p:attrNameLst>
                                      </p:cBhvr>
                                      <p:tavLst>
                                        <p:tav tm="0">
                                          <p:val>
                                            <p:strVal val="ppt_x"/>
                                          </p:val>
                                        </p:tav>
                                        <p:tav tm="100000">
                                          <p:val>
                                            <p:strVal val="ppt_x"/>
                                          </p:val>
                                        </p:tav>
                                      </p:tavLst>
                                    </p:anim>
                                    <p:anim calcmode="lin" valueType="num">
                                      <p:cBhvr additive="base">
                                        <p:cTn id="478" dur="3000"/>
                                        <p:tgtEl>
                                          <p:spTgt spid="57"/>
                                        </p:tgtEl>
                                        <p:attrNameLst>
                                          <p:attrName>ppt_y</p:attrName>
                                        </p:attrNameLst>
                                      </p:cBhvr>
                                      <p:tavLst>
                                        <p:tav tm="0">
                                          <p:val>
                                            <p:strVal val="ppt_y"/>
                                          </p:val>
                                        </p:tav>
                                        <p:tav tm="100000">
                                          <p:val>
                                            <p:strVal val="1+ppt_h/2"/>
                                          </p:val>
                                        </p:tav>
                                      </p:tavLst>
                                    </p:anim>
                                    <p:set>
                                      <p:cBhvr>
                                        <p:cTn id="479" dur="1" fill="hold">
                                          <p:stCondLst>
                                            <p:cond delay="2999"/>
                                          </p:stCondLst>
                                        </p:cTn>
                                        <p:tgtEl>
                                          <p:spTgt spid="57"/>
                                        </p:tgtEl>
                                        <p:attrNameLst>
                                          <p:attrName>style.visibility</p:attrName>
                                        </p:attrNameLst>
                                      </p:cBhvr>
                                      <p:to>
                                        <p:strVal val="hidden"/>
                                      </p:to>
                                    </p:set>
                                  </p:childTnLst>
                                </p:cTn>
                              </p:par>
                              <p:par>
                                <p:cTn id="480" presetID="2" presetClass="exit" presetSubtype="4" fill="hold" grpId="1" nodeType="withEffect">
                                  <p:stCondLst>
                                    <p:cond delay="0"/>
                                  </p:stCondLst>
                                  <p:childTnLst>
                                    <p:anim calcmode="lin" valueType="num">
                                      <p:cBhvr additive="base">
                                        <p:cTn id="481" dur="3000"/>
                                        <p:tgtEl>
                                          <p:spTgt spid="58"/>
                                        </p:tgtEl>
                                        <p:attrNameLst>
                                          <p:attrName>ppt_x</p:attrName>
                                        </p:attrNameLst>
                                      </p:cBhvr>
                                      <p:tavLst>
                                        <p:tav tm="0">
                                          <p:val>
                                            <p:strVal val="ppt_x"/>
                                          </p:val>
                                        </p:tav>
                                        <p:tav tm="100000">
                                          <p:val>
                                            <p:strVal val="ppt_x"/>
                                          </p:val>
                                        </p:tav>
                                      </p:tavLst>
                                    </p:anim>
                                    <p:anim calcmode="lin" valueType="num">
                                      <p:cBhvr additive="base">
                                        <p:cTn id="482" dur="3000"/>
                                        <p:tgtEl>
                                          <p:spTgt spid="58"/>
                                        </p:tgtEl>
                                        <p:attrNameLst>
                                          <p:attrName>ppt_y</p:attrName>
                                        </p:attrNameLst>
                                      </p:cBhvr>
                                      <p:tavLst>
                                        <p:tav tm="0">
                                          <p:val>
                                            <p:strVal val="ppt_y"/>
                                          </p:val>
                                        </p:tav>
                                        <p:tav tm="100000">
                                          <p:val>
                                            <p:strVal val="1+ppt_h/2"/>
                                          </p:val>
                                        </p:tav>
                                      </p:tavLst>
                                    </p:anim>
                                    <p:set>
                                      <p:cBhvr>
                                        <p:cTn id="483" dur="1" fill="hold">
                                          <p:stCondLst>
                                            <p:cond delay="2999"/>
                                          </p:stCondLst>
                                        </p:cTn>
                                        <p:tgtEl>
                                          <p:spTgt spid="58"/>
                                        </p:tgtEl>
                                        <p:attrNameLst>
                                          <p:attrName>style.visibility</p:attrName>
                                        </p:attrNameLst>
                                      </p:cBhvr>
                                      <p:to>
                                        <p:strVal val="hidden"/>
                                      </p:to>
                                    </p:set>
                                  </p:childTnLst>
                                </p:cTn>
                              </p:par>
                              <p:par>
                                <p:cTn id="484" presetID="2" presetClass="exit" presetSubtype="4" fill="hold" grpId="1" nodeType="withEffect">
                                  <p:stCondLst>
                                    <p:cond delay="0"/>
                                  </p:stCondLst>
                                  <p:childTnLst>
                                    <p:anim calcmode="lin" valueType="num">
                                      <p:cBhvr additive="base">
                                        <p:cTn id="485" dur="3000"/>
                                        <p:tgtEl>
                                          <p:spTgt spid="59"/>
                                        </p:tgtEl>
                                        <p:attrNameLst>
                                          <p:attrName>ppt_x</p:attrName>
                                        </p:attrNameLst>
                                      </p:cBhvr>
                                      <p:tavLst>
                                        <p:tav tm="0">
                                          <p:val>
                                            <p:strVal val="ppt_x"/>
                                          </p:val>
                                        </p:tav>
                                        <p:tav tm="100000">
                                          <p:val>
                                            <p:strVal val="ppt_x"/>
                                          </p:val>
                                        </p:tav>
                                      </p:tavLst>
                                    </p:anim>
                                    <p:anim calcmode="lin" valueType="num">
                                      <p:cBhvr additive="base">
                                        <p:cTn id="486" dur="3000"/>
                                        <p:tgtEl>
                                          <p:spTgt spid="59"/>
                                        </p:tgtEl>
                                        <p:attrNameLst>
                                          <p:attrName>ppt_y</p:attrName>
                                        </p:attrNameLst>
                                      </p:cBhvr>
                                      <p:tavLst>
                                        <p:tav tm="0">
                                          <p:val>
                                            <p:strVal val="ppt_y"/>
                                          </p:val>
                                        </p:tav>
                                        <p:tav tm="100000">
                                          <p:val>
                                            <p:strVal val="1+ppt_h/2"/>
                                          </p:val>
                                        </p:tav>
                                      </p:tavLst>
                                    </p:anim>
                                    <p:set>
                                      <p:cBhvr>
                                        <p:cTn id="487" dur="1" fill="hold">
                                          <p:stCondLst>
                                            <p:cond delay="2999"/>
                                          </p:stCondLst>
                                        </p:cTn>
                                        <p:tgtEl>
                                          <p:spTgt spid="59"/>
                                        </p:tgtEl>
                                        <p:attrNameLst>
                                          <p:attrName>style.visibility</p:attrName>
                                        </p:attrNameLst>
                                      </p:cBhvr>
                                      <p:to>
                                        <p:strVal val="hidden"/>
                                      </p:to>
                                    </p:set>
                                  </p:childTnLst>
                                </p:cTn>
                              </p:par>
                              <p:par>
                                <p:cTn id="488" presetID="2" presetClass="exit" presetSubtype="4" fill="hold" grpId="1" nodeType="withEffect">
                                  <p:stCondLst>
                                    <p:cond delay="0"/>
                                  </p:stCondLst>
                                  <p:childTnLst>
                                    <p:anim calcmode="lin" valueType="num">
                                      <p:cBhvr additive="base">
                                        <p:cTn id="489" dur="3000"/>
                                        <p:tgtEl>
                                          <p:spTgt spid="60"/>
                                        </p:tgtEl>
                                        <p:attrNameLst>
                                          <p:attrName>ppt_x</p:attrName>
                                        </p:attrNameLst>
                                      </p:cBhvr>
                                      <p:tavLst>
                                        <p:tav tm="0">
                                          <p:val>
                                            <p:strVal val="ppt_x"/>
                                          </p:val>
                                        </p:tav>
                                        <p:tav tm="100000">
                                          <p:val>
                                            <p:strVal val="ppt_x"/>
                                          </p:val>
                                        </p:tav>
                                      </p:tavLst>
                                    </p:anim>
                                    <p:anim calcmode="lin" valueType="num">
                                      <p:cBhvr additive="base">
                                        <p:cTn id="490" dur="3000"/>
                                        <p:tgtEl>
                                          <p:spTgt spid="60"/>
                                        </p:tgtEl>
                                        <p:attrNameLst>
                                          <p:attrName>ppt_y</p:attrName>
                                        </p:attrNameLst>
                                      </p:cBhvr>
                                      <p:tavLst>
                                        <p:tav tm="0">
                                          <p:val>
                                            <p:strVal val="ppt_y"/>
                                          </p:val>
                                        </p:tav>
                                        <p:tav tm="100000">
                                          <p:val>
                                            <p:strVal val="1+ppt_h/2"/>
                                          </p:val>
                                        </p:tav>
                                      </p:tavLst>
                                    </p:anim>
                                    <p:set>
                                      <p:cBhvr>
                                        <p:cTn id="491" dur="1" fill="hold">
                                          <p:stCondLst>
                                            <p:cond delay="2999"/>
                                          </p:stCondLst>
                                        </p:cTn>
                                        <p:tgtEl>
                                          <p:spTgt spid="60"/>
                                        </p:tgtEl>
                                        <p:attrNameLst>
                                          <p:attrName>style.visibility</p:attrName>
                                        </p:attrNameLst>
                                      </p:cBhvr>
                                      <p:to>
                                        <p:strVal val="hidden"/>
                                      </p:to>
                                    </p:set>
                                  </p:childTnLst>
                                </p:cTn>
                              </p:par>
                              <p:par>
                                <p:cTn id="492" presetID="2" presetClass="exit" presetSubtype="4" fill="hold" grpId="1" nodeType="withEffect">
                                  <p:stCondLst>
                                    <p:cond delay="0"/>
                                  </p:stCondLst>
                                  <p:childTnLst>
                                    <p:anim calcmode="lin" valueType="num">
                                      <p:cBhvr additive="base">
                                        <p:cTn id="493" dur="3000"/>
                                        <p:tgtEl>
                                          <p:spTgt spid="61"/>
                                        </p:tgtEl>
                                        <p:attrNameLst>
                                          <p:attrName>ppt_x</p:attrName>
                                        </p:attrNameLst>
                                      </p:cBhvr>
                                      <p:tavLst>
                                        <p:tav tm="0">
                                          <p:val>
                                            <p:strVal val="ppt_x"/>
                                          </p:val>
                                        </p:tav>
                                        <p:tav tm="100000">
                                          <p:val>
                                            <p:strVal val="ppt_x"/>
                                          </p:val>
                                        </p:tav>
                                      </p:tavLst>
                                    </p:anim>
                                    <p:anim calcmode="lin" valueType="num">
                                      <p:cBhvr additive="base">
                                        <p:cTn id="494" dur="3000"/>
                                        <p:tgtEl>
                                          <p:spTgt spid="61"/>
                                        </p:tgtEl>
                                        <p:attrNameLst>
                                          <p:attrName>ppt_y</p:attrName>
                                        </p:attrNameLst>
                                      </p:cBhvr>
                                      <p:tavLst>
                                        <p:tav tm="0">
                                          <p:val>
                                            <p:strVal val="ppt_y"/>
                                          </p:val>
                                        </p:tav>
                                        <p:tav tm="100000">
                                          <p:val>
                                            <p:strVal val="1+ppt_h/2"/>
                                          </p:val>
                                        </p:tav>
                                      </p:tavLst>
                                    </p:anim>
                                    <p:set>
                                      <p:cBhvr>
                                        <p:cTn id="495" dur="1" fill="hold">
                                          <p:stCondLst>
                                            <p:cond delay="2999"/>
                                          </p:stCondLst>
                                        </p:cTn>
                                        <p:tgtEl>
                                          <p:spTgt spid="61"/>
                                        </p:tgtEl>
                                        <p:attrNameLst>
                                          <p:attrName>style.visibility</p:attrName>
                                        </p:attrNameLst>
                                      </p:cBhvr>
                                      <p:to>
                                        <p:strVal val="hidden"/>
                                      </p:to>
                                    </p:set>
                                  </p:childTnLst>
                                </p:cTn>
                              </p:par>
                              <p:par>
                                <p:cTn id="496" presetID="2" presetClass="exit" presetSubtype="4" fill="hold" grpId="1" nodeType="withEffect">
                                  <p:stCondLst>
                                    <p:cond delay="0"/>
                                  </p:stCondLst>
                                  <p:childTnLst>
                                    <p:anim calcmode="lin" valueType="num">
                                      <p:cBhvr additive="base">
                                        <p:cTn id="497" dur="3000"/>
                                        <p:tgtEl>
                                          <p:spTgt spid="62"/>
                                        </p:tgtEl>
                                        <p:attrNameLst>
                                          <p:attrName>ppt_x</p:attrName>
                                        </p:attrNameLst>
                                      </p:cBhvr>
                                      <p:tavLst>
                                        <p:tav tm="0">
                                          <p:val>
                                            <p:strVal val="ppt_x"/>
                                          </p:val>
                                        </p:tav>
                                        <p:tav tm="100000">
                                          <p:val>
                                            <p:strVal val="ppt_x"/>
                                          </p:val>
                                        </p:tav>
                                      </p:tavLst>
                                    </p:anim>
                                    <p:anim calcmode="lin" valueType="num">
                                      <p:cBhvr additive="base">
                                        <p:cTn id="498" dur="3000"/>
                                        <p:tgtEl>
                                          <p:spTgt spid="62"/>
                                        </p:tgtEl>
                                        <p:attrNameLst>
                                          <p:attrName>ppt_y</p:attrName>
                                        </p:attrNameLst>
                                      </p:cBhvr>
                                      <p:tavLst>
                                        <p:tav tm="0">
                                          <p:val>
                                            <p:strVal val="ppt_y"/>
                                          </p:val>
                                        </p:tav>
                                        <p:tav tm="100000">
                                          <p:val>
                                            <p:strVal val="1+ppt_h/2"/>
                                          </p:val>
                                        </p:tav>
                                      </p:tavLst>
                                    </p:anim>
                                    <p:set>
                                      <p:cBhvr>
                                        <p:cTn id="499" dur="1" fill="hold">
                                          <p:stCondLst>
                                            <p:cond delay="2999"/>
                                          </p:stCondLst>
                                        </p:cTn>
                                        <p:tgtEl>
                                          <p:spTgt spid="62"/>
                                        </p:tgtEl>
                                        <p:attrNameLst>
                                          <p:attrName>style.visibility</p:attrName>
                                        </p:attrNameLst>
                                      </p:cBhvr>
                                      <p:to>
                                        <p:strVal val="hidden"/>
                                      </p:to>
                                    </p:set>
                                  </p:childTnLst>
                                </p:cTn>
                              </p:par>
                              <p:par>
                                <p:cTn id="500" presetID="2" presetClass="exit" presetSubtype="4" fill="hold" grpId="1" nodeType="withEffect">
                                  <p:stCondLst>
                                    <p:cond delay="0"/>
                                  </p:stCondLst>
                                  <p:childTnLst>
                                    <p:anim calcmode="lin" valueType="num">
                                      <p:cBhvr additive="base">
                                        <p:cTn id="501" dur="3000"/>
                                        <p:tgtEl>
                                          <p:spTgt spid="63"/>
                                        </p:tgtEl>
                                        <p:attrNameLst>
                                          <p:attrName>ppt_x</p:attrName>
                                        </p:attrNameLst>
                                      </p:cBhvr>
                                      <p:tavLst>
                                        <p:tav tm="0">
                                          <p:val>
                                            <p:strVal val="ppt_x"/>
                                          </p:val>
                                        </p:tav>
                                        <p:tav tm="100000">
                                          <p:val>
                                            <p:strVal val="ppt_x"/>
                                          </p:val>
                                        </p:tav>
                                      </p:tavLst>
                                    </p:anim>
                                    <p:anim calcmode="lin" valueType="num">
                                      <p:cBhvr additive="base">
                                        <p:cTn id="502" dur="3000"/>
                                        <p:tgtEl>
                                          <p:spTgt spid="63"/>
                                        </p:tgtEl>
                                        <p:attrNameLst>
                                          <p:attrName>ppt_y</p:attrName>
                                        </p:attrNameLst>
                                      </p:cBhvr>
                                      <p:tavLst>
                                        <p:tav tm="0">
                                          <p:val>
                                            <p:strVal val="ppt_y"/>
                                          </p:val>
                                        </p:tav>
                                        <p:tav tm="100000">
                                          <p:val>
                                            <p:strVal val="1+ppt_h/2"/>
                                          </p:val>
                                        </p:tav>
                                      </p:tavLst>
                                    </p:anim>
                                    <p:set>
                                      <p:cBhvr>
                                        <p:cTn id="503" dur="1" fill="hold">
                                          <p:stCondLst>
                                            <p:cond delay="2999"/>
                                          </p:stCondLst>
                                        </p:cTn>
                                        <p:tgtEl>
                                          <p:spTgt spid="63"/>
                                        </p:tgtEl>
                                        <p:attrNameLst>
                                          <p:attrName>style.visibility</p:attrName>
                                        </p:attrNameLst>
                                      </p:cBhvr>
                                      <p:to>
                                        <p:strVal val="hidden"/>
                                      </p:to>
                                    </p:set>
                                  </p:childTnLst>
                                </p:cTn>
                              </p:par>
                              <p:par>
                                <p:cTn id="504" presetID="2" presetClass="exit" presetSubtype="4" fill="hold" grpId="1" nodeType="withEffect">
                                  <p:stCondLst>
                                    <p:cond delay="0"/>
                                  </p:stCondLst>
                                  <p:childTnLst>
                                    <p:anim calcmode="lin" valueType="num">
                                      <p:cBhvr additive="base">
                                        <p:cTn id="505" dur="3000"/>
                                        <p:tgtEl>
                                          <p:spTgt spid="64"/>
                                        </p:tgtEl>
                                        <p:attrNameLst>
                                          <p:attrName>ppt_x</p:attrName>
                                        </p:attrNameLst>
                                      </p:cBhvr>
                                      <p:tavLst>
                                        <p:tav tm="0">
                                          <p:val>
                                            <p:strVal val="ppt_x"/>
                                          </p:val>
                                        </p:tav>
                                        <p:tav tm="100000">
                                          <p:val>
                                            <p:strVal val="ppt_x"/>
                                          </p:val>
                                        </p:tav>
                                      </p:tavLst>
                                    </p:anim>
                                    <p:anim calcmode="lin" valueType="num">
                                      <p:cBhvr additive="base">
                                        <p:cTn id="506" dur="3000"/>
                                        <p:tgtEl>
                                          <p:spTgt spid="64"/>
                                        </p:tgtEl>
                                        <p:attrNameLst>
                                          <p:attrName>ppt_y</p:attrName>
                                        </p:attrNameLst>
                                      </p:cBhvr>
                                      <p:tavLst>
                                        <p:tav tm="0">
                                          <p:val>
                                            <p:strVal val="ppt_y"/>
                                          </p:val>
                                        </p:tav>
                                        <p:tav tm="100000">
                                          <p:val>
                                            <p:strVal val="1+ppt_h/2"/>
                                          </p:val>
                                        </p:tav>
                                      </p:tavLst>
                                    </p:anim>
                                    <p:set>
                                      <p:cBhvr>
                                        <p:cTn id="507" dur="1" fill="hold">
                                          <p:stCondLst>
                                            <p:cond delay="2999"/>
                                          </p:stCondLst>
                                        </p:cTn>
                                        <p:tgtEl>
                                          <p:spTgt spid="64"/>
                                        </p:tgtEl>
                                        <p:attrNameLst>
                                          <p:attrName>style.visibility</p:attrName>
                                        </p:attrNameLst>
                                      </p:cBhvr>
                                      <p:to>
                                        <p:strVal val="hidden"/>
                                      </p:to>
                                    </p:set>
                                  </p:childTnLst>
                                </p:cTn>
                              </p:par>
                              <p:par>
                                <p:cTn id="508" presetID="2" presetClass="exit" presetSubtype="4" fill="hold" grpId="1" nodeType="withEffect">
                                  <p:stCondLst>
                                    <p:cond delay="0"/>
                                  </p:stCondLst>
                                  <p:childTnLst>
                                    <p:anim calcmode="lin" valueType="num">
                                      <p:cBhvr additive="base">
                                        <p:cTn id="509" dur="3000"/>
                                        <p:tgtEl>
                                          <p:spTgt spid="65"/>
                                        </p:tgtEl>
                                        <p:attrNameLst>
                                          <p:attrName>ppt_x</p:attrName>
                                        </p:attrNameLst>
                                      </p:cBhvr>
                                      <p:tavLst>
                                        <p:tav tm="0">
                                          <p:val>
                                            <p:strVal val="ppt_x"/>
                                          </p:val>
                                        </p:tav>
                                        <p:tav tm="100000">
                                          <p:val>
                                            <p:strVal val="ppt_x"/>
                                          </p:val>
                                        </p:tav>
                                      </p:tavLst>
                                    </p:anim>
                                    <p:anim calcmode="lin" valueType="num">
                                      <p:cBhvr additive="base">
                                        <p:cTn id="510" dur="3000"/>
                                        <p:tgtEl>
                                          <p:spTgt spid="65"/>
                                        </p:tgtEl>
                                        <p:attrNameLst>
                                          <p:attrName>ppt_y</p:attrName>
                                        </p:attrNameLst>
                                      </p:cBhvr>
                                      <p:tavLst>
                                        <p:tav tm="0">
                                          <p:val>
                                            <p:strVal val="ppt_y"/>
                                          </p:val>
                                        </p:tav>
                                        <p:tav tm="100000">
                                          <p:val>
                                            <p:strVal val="1+ppt_h/2"/>
                                          </p:val>
                                        </p:tav>
                                      </p:tavLst>
                                    </p:anim>
                                    <p:set>
                                      <p:cBhvr>
                                        <p:cTn id="511" dur="1" fill="hold">
                                          <p:stCondLst>
                                            <p:cond delay="2999"/>
                                          </p:stCondLst>
                                        </p:cTn>
                                        <p:tgtEl>
                                          <p:spTgt spid="65"/>
                                        </p:tgtEl>
                                        <p:attrNameLst>
                                          <p:attrName>style.visibility</p:attrName>
                                        </p:attrNameLst>
                                      </p:cBhvr>
                                      <p:to>
                                        <p:strVal val="hidden"/>
                                      </p:to>
                                    </p:set>
                                  </p:childTnLst>
                                </p:cTn>
                              </p:par>
                              <p:par>
                                <p:cTn id="512" presetID="2" presetClass="exit" presetSubtype="4" fill="hold" grpId="1" nodeType="withEffect">
                                  <p:stCondLst>
                                    <p:cond delay="0"/>
                                  </p:stCondLst>
                                  <p:childTnLst>
                                    <p:anim calcmode="lin" valueType="num">
                                      <p:cBhvr additive="base">
                                        <p:cTn id="513" dur="3000"/>
                                        <p:tgtEl>
                                          <p:spTgt spid="66"/>
                                        </p:tgtEl>
                                        <p:attrNameLst>
                                          <p:attrName>ppt_x</p:attrName>
                                        </p:attrNameLst>
                                      </p:cBhvr>
                                      <p:tavLst>
                                        <p:tav tm="0">
                                          <p:val>
                                            <p:strVal val="ppt_x"/>
                                          </p:val>
                                        </p:tav>
                                        <p:tav tm="100000">
                                          <p:val>
                                            <p:strVal val="ppt_x"/>
                                          </p:val>
                                        </p:tav>
                                      </p:tavLst>
                                    </p:anim>
                                    <p:anim calcmode="lin" valueType="num">
                                      <p:cBhvr additive="base">
                                        <p:cTn id="514" dur="3000"/>
                                        <p:tgtEl>
                                          <p:spTgt spid="66"/>
                                        </p:tgtEl>
                                        <p:attrNameLst>
                                          <p:attrName>ppt_y</p:attrName>
                                        </p:attrNameLst>
                                      </p:cBhvr>
                                      <p:tavLst>
                                        <p:tav tm="0">
                                          <p:val>
                                            <p:strVal val="ppt_y"/>
                                          </p:val>
                                        </p:tav>
                                        <p:tav tm="100000">
                                          <p:val>
                                            <p:strVal val="1+ppt_h/2"/>
                                          </p:val>
                                        </p:tav>
                                      </p:tavLst>
                                    </p:anim>
                                    <p:set>
                                      <p:cBhvr>
                                        <p:cTn id="515" dur="1" fill="hold">
                                          <p:stCondLst>
                                            <p:cond delay="2999"/>
                                          </p:stCondLst>
                                        </p:cTn>
                                        <p:tgtEl>
                                          <p:spTgt spid="66"/>
                                        </p:tgtEl>
                                        <p:attrNameLst>
                                          <p:attrName>style.visibility</p:attrName>
                                        </p:attrNameLst>
                                      </p:cBhvr>
                                      <p:to>
                                        <p:strVal val="hidden"/>
                                      </p:to>
                                    </p:set>
                                  </p:childTnLst>
                                </p:cTn>
                              </p:par>
                              <p:par>
                                <p:cTn id="516" presetID="2" presetClass="exit" presetSubtype="4" fill="hold" grpId="1" nodeType="withEffect">
                                  <p:stCondLst>
                                    <p:cond delay="0"/>
                                  </p:stCondLst>
                                  <p:childTnLst>
                                    <p:anim calcmode="lin" valueType="num">
                                      <p:cBhvr additive="base">
                                        <p:cTn id="517" dur="3000"/>
                                        <p:tgtEl>
                                          <p:spTgt spid="67"/>
                                        </p:tgtEl>
                                        <p:attrNameLst>
                                          <p:attrName>ppt_x</p:attrName>
                                        </p:attrNameLst>
                                      </p:cBhvr>
                                      <p:tavLst>
                                        <p:tav tm="0">
                                          <p:val>
                                            <p:strVal val="ppt_x"/>
                                          </p:val>
                                        </p:tav>
                                        <p:tav tm="100000">
                                          <p:val>
                                            <p:strVal val="ppt_x"/>
                                          </p:val>
                                        </p:tav>
                                      </p:tavLst>
                                    </p:anim>
                                    <p:anim calcmode="lin" valueType="num">
                                      <p:cBhvr additive="base">
                                        <p:cTn id="518" dur="3000"/>
                                        <p:tgtEl>
                                          <p:spTgt spid="67"/>
                                        </p:tgtEl>
                                        <p:attrNameLst>
                                          <p:attrName>ppt_y</p:attrName>
                                        </p:attrNameLst>
                                      </p:cBhvr>
                                      <p:tavLst>
                                        <p:tav tm="0">
                                          <p:val>
                                            <p:strVal val="ppt_y"/>
                                          </p:val>
                                        </p:tav>
                                        <p:tav tm="100000">
                                          <p:val>
                                            <p:strVal val="1+ppt_h/2"/>
                                          </p:val>
                                        </p:tav>
                                      </p:tavLst>
                                    </p:anim>
                                    <p:set>
                                      <p:cBhvr>
                                        <p:cTn id="519" dur="1" fill="hold">
                                          <p:stCondLst>
                                            <p:cond delay="2999"/>
                                          </p:stCondLst>
                                        </p:cTn>
                                        <p:tgtEl>
                                          <p:spTgt spid="67"/>
                                        </p:tgtEl>
                                        <p:attrNameLst>
                                          <p:attrName>style.visibility</p:attrName>
                                        </p:attrNameLst>
                                      </p:cBhvr>
                                      <p:to>
                                        <p:strVal val="hidden"/>
                                      </p:to>
                                    </p:set>
                                  </p:childTnLst>
                                </p:cTn>
                              </p:par>
                              <p:par>
                                <p:cTn id="520" presetID="8" presetClass="emph" presetSubtype="0" fill="hold" grpId="2" nodeType="withEffect">
                                  <p:stCondLst>
                                    <p:cond delay="0"/>
                                  </p:stCondLst>
                                  <p:childTnLst>
                                    <p:animRot by="21600000">
                                      <p:cBhvr>
                                        <p:cTn id="521" dur="3000" fill="hold"/>
                                        <p:tgtEl>
                                          <p:spTgt spid="52"/>
                                        </p:tgtEl>
                                        <p:attrNameLst>
                                          <p:attrName>r</p:attrName>
                                        </p:attrNameLst>
                                      </p:cBhvr>
                                    </p:animRot>
                                  </p:childTnLst>
                                </p:cTn>
                              </p:par>
                              <p:par>
                                <p:cTn id="522" presetID="8" presetClass="emph" presetSubtype="0" fill="hold" grpId="2" nodeType="withEffect">
                                  <p:stCondLst>
                                    <p:cond delay="0"/>
                                  </p:stCondLst>
                                  <p:childTnLst>
                                    <p:animRot by="21600000">
                                      <p:cBhvr>
                                        <p:cTn id="523" dur="3000" fill="hold"/>
                                        <p:tgtEl>
                                          <p:spTgt spid="53"/>
                                        </p:tgtEl>
                                        <p:attrNameLst>
                                          <p:attrName>r</p:attrName>
                                        </p:attrNameLst>
                                      </p:cBhvr>
                                    </p:animRot>
                                  </p:childTnLst>
                                </p:cTn>
                              </p:par>
                              <p:par>
                                <p:cTn id="524" presetID="8" presetClass="emph" presetSubtype="0" fill="hold" grpId="2" nodeType="withEffect">
                                  <p:stCondLst>
                                    <p:cond delay="0"/>
                                  </p:stCondLst>
                                  <p:childTnLst>
                                    <p:animRot by="21600000">
                                      <p:cBhvr>
                                        <p:cTn id="525" dur="3000" fill="hold"/>
                                        <p:tgtEl>
                                          <p:spTgt spid="54"/>
                                        </p:tgtEl>
                                        <p:attrNameLst>
                                          <p:attrName>r</p:attrName>
                                        </p:attrNameLst>
                                      </p:cBhvr>
                                    </p:animRot>
                                  </p:childTnLst>
                                </p:cTn>
                              </p:par>
                              <p:par>
                                <p:cTn id="526" presetID="8" presetClass="emph" presetSubtype="0" fill="hold" grpId="2" nodeType="withEffect">
                                  <p:stCondLst>
                                    <p:cond delay="0"/>
                                  </p:stCondLst>
                                  <p:childTnLst>
                                    <p:animRot by="21600000">
                                      <p:cBhvr>
                                        <p:cTn id="527" dur="3000" fill="hold"/>
                                        <p:tgtEl>
                                          <p:spTgt spid="55"/>
                                        </p:tgtEl>
                                        <p:attrNameLst>
                                          <p:attrName>r</p:attrName>
                                        </p:attrNameLst>
                                      </p:cBhvr>
                                    </p:animRot>
                                  </p:childTnLst>
                                </p:cTn>
                              </p:par>
                              <p:par>
                                <p:cTn id="528" presetID="8" presetClass="emph" presetSubtype="0" fill="hold" grpId="2" nodeType="withEffect">
                                  <p:stCondLst>
                                    <p:cond delay="0"/>
                                  </p:stCondLst>
                                  <p:childTnLst>
                                    <p:animRot by="21600000">
                                      <p:cBhvr>
                                        <p:cTn id="529" dur="3000" fill="hold"/>
                                        <p:tgtEl>
                                          <p:spTgt spid="56"/>
                                        </p:tgtEl>
                                        <p:attrNameLst>
                                          <p:attrName>r</p:attrName>
                                        </p:attrNameLst>
                                      </p:cBhvr>
                                    </p:animRot>
                                  </p:childTnLst>
                                </p:cTn>
                              </p:par>
                              <p:par>
                                <p:cTn id="530" presetID="8" presetClass="emph" presetSubtype="0" fill="hold" grpId="2" nodeType="withEffect">
                                  <p:stCondLst>
                                    <p:cond delay="0"/>
                                  </p:stCondLst>
                                  <p:childTnLst>
                                    <p:animRot by="21600000">
                                      <p:cBhvr>
                                        <p:cTn id="531" dur="3000" fill="hold"/>
                                        <p:tgtEl>
                                          <p:spTgt spid="57"/>
                                        </p:tgtEl>
                                        <p:attrNameLst>
                                          <p:attrName>r</p:attrName>
                                        </p:attrNameLst>
                                      </p:cBhvr>
                                    </p:animRot>
                                  </p:childTnLst>
                                </p:cTn>
                              </p:par>
                              <p:par>
                                <p:cTn id="532" presetID="8" presetClass="emph" presetSubtype="0" fill="hold" grpId="2" nodeType="withEffect">
                                  <p:stCondLst>
                                    <p:cond delay="0"/>
                                  </p:stCondLst>
                                  <p:childTnLst>
                                    <p:animRot by="21600000">
                                      <p:cBhvr>
                                        <p:cTn id="533" dur="3000" fill="hold"/>
                                        <p:tgtEl>
                                          <p:spTgt spid="58"/>
                                        </p:tgtEl>
                                        <p:attrNameLst>
                                          <p:attrName>r</p:attrName>
                                        </p:attrNameLst>
                                      </p:cBhvr>
                                    </p:animRot>
                                  </p:childTnLst>
                                </p:cTn>
                              </p:par>
                              <p:par>
                                <p:cTn id="534" presetID="8" presetClass="emph" presetSubtype="0" fill="hold" grpId="2" nodeType="withEffect">
                                  <p:stCondLst>
                                    <p:cond delay="0"/>
                                  </p:stCondLst>
                                  <p:childTnLst>
                                    <p:animRot by="21600000">
                                      <p:cBhvr>
                                        <p:cTn id="535" dur="3000" fill="hold"/>
                                        <p:tgtEl>
                                          <p:spTgt spid="59"/>
                                        </p:tgtEl>
                                        <p:attrNameLst>
                                          <p:attrName>r</p:attrName>
                                        </p:attrNameLst>
                                      </p:cBhvr>
                                    </p:animRot>
                                  </p:childTnLst>
                                </p:cTn>
                              </p:par>
                              <p:par>
                                <p:cTn id="536" presetID="8" presetClass="emph" presetSubtype="0" fill="hold" grpId="2" nodeType="withEffect">
                                  <p:stCondLst>
                                    <p:cond delay="0"/>
                                  </p:stCondLst>
                                  <p:childTnLst>
                                    <p:animRot by="21600000">
                                      <p:cBhvr>
                                        <p:cTn id="537" dur="3000" fill="hold"/>
                                        <p:tgtEl>
                                          <p:spTgt spid="28"/>
                                        </p:tgtEl>
                                        <p:attrNameLst>
                                          <p:attrName>r</p:attrName>
                                        </p:attrNameLst>
                                      </p:cBhvr>
                                    </p:animRot>
                                  </p:childTnLst>
                                </p:cTn>
                              </p:par>
                              <p:par>
                                <p:cTn id="538" presetID="8" presetClass="emph" presetSubtype="0" fill="hold" grpId="2" nodeType="withEffect">
                                  <p:stCondLst>
                                    <p:cond delay="0"/>
                                  </p:stCondLst>
                                  <p:childTnLst>
                                    <p:animRot by="21600000">
                                      <p:cBhvr>
                                        <p:cTn id="539" dur="3000" fill="hold"/>
                                        <p:tgtEl>
                                          <p:spTgt spid="29"/>
                                        </p:tgtEl>
                                        <p:attrNameLst>
                                          <p:attrName>r</p:attrName>
                                        </p:attrNameLst>
                                      </p:cBhvr>
                                    </p:animRot>
                                  </p:childTnLst>
                                </p:cTn>
                              </p:par>
                              <p:par>
                                <p:cTn id="540" presetID="8" presetClass="emph" presetSubtype="0" fill="hold" grpId="2" nodeType="withEffect">
                                  <p:stCondLst>
                                    <p:cond delay="0"/>
                                  </p:stCondLst>
                                  <p:childTnLst>
                                    <p:animRot by="21600000">
                                      <p:cBhvr>
                                        <p:cTn id="541" dur="3000" fill="hold"/>
                                        <p:tgtEl>
                                          <p:spTgt spid="30"/>
                                        </p:tgtEl>
                                        <p:attrNameLst>
                                          <p:attrName>r</p:attrName>
                                        </p:attrNameLst>
                                      </p:cBhvr>
                                    </p:animRot>
                                  </p:childTnLst>
                                </p:cTn>
                              </p:par>
                              <p:par>
                                <p:cTn id="542" presetID="8" presetClass="emph" presetSubtype="0" fill="hold" grpId="2" nodeType="withEffect">
                                  <p:stCondLst>
                                    <p:cond delay="0"/>
                                  </p:stCondLst>
                                  <p:childTnLst>
                                    <p:animRot by="21600000">
                                      <p:cBhvr>
                                        <p:cTn id="543" dur="3000" fill="hold"/>
                                        <p:tgtEl>
                                          <p:spTgt spid="31"/>
                                        </p:tgtEl>
                                        <p:attrNameLst>
                                          <p:attrName>r</p:attrName>
                                        </p:attrNameLst>
                                      </p:cBhvr>
                                    </p:animRot>
                                  </p:childTnLst>
                                </p:cTn>
                              </p:par>
                              <p:par>
                                <p:cTn id="544" presetID="8" presetClass="emph" presetSubtype="0" fill="hold" grpId="2" nodeType="withEffect">
                                  <p:stCondLst>
                                    <p:cond delay="0"/>
                                  </p:stCondLst>
                                  <p:childTnLst>
                                    <p:animRot by="21600000">
                                      <p:cBhvr>
                                        <p:cTn id="545" dur="3000" fill="hold"/>
                                        <p:tgtEl>
                                          <p:spTgt spid="32"/>
                                        </p:tgtEl>
                                        <p:attrNameLst>
                                          <p:attrName>r</p:attrName>
                                        </p:attrNameLst>
                                      </p:cBhvr>
                                    </p:animRot>
                                  </p:childTnLst>
                                </p:cTn>
                              </p:par>
                              <p:par>
                                <p:cTn id="546" presetID="8" presetClass="emph" presetSubtype="0" fill="hold" grpId="2" nodeType="withEffect">
                                  <p:stCondLst>
                                    <p:cond delay="0"/>
                                  </p:stCondLst>
                                  <p:childTnLst>
                                    <p:animRot by="21600000">
                                      <p:cBhvr>
                                        <p:cTn id="547" dur="3000" fill="hold"/>
                                        <p:tgtEl>
                                          <p:spTgt spid="33"/>
                                        </p:tgtEl>
                                        <p:attrNameLst>
                                          <p:attrName>r</p:attrName>
                                        </p:attrNameLst>
                                      </p:cBhvr>
                                    </p:animRot>
                                  </p:childTnLst>
                                </p:cTn>
                              </p:par>
                              <p:par>
                                <p:cTn id="548" presetID="8" presetClass="emph" presetSubtype="0" fill="hold" grpId="2" nodeType="withEffect">
                                  <p:stCondLst>
                                    <p:cond delay="0"/>
                                  </p:stCondLst>
                                  <p:childTnLst>
                                    <p:animRot by="21600000">
                                      <p:cBhvr>
                                        <p:cTn id="549" dur="3000" fill="hold"/>
                                        <p:tgtEl>
                                          <p:spTgt spid="34"/>
                                        </p:tgtEl>
                                        <p:attrNameLst>
                                          <p:attrName>r</p:attrName>
                                        </p:attrNameLst>
                                      </p:cBhvr>
                                    </p:animRot>
                                  </p:childTnLst>
                                </p:cTn>
                              </p:par>
                              <p:par>
                                <p:cTn id="550" presetID="8" presetClass="emph" presetSubtype="0" fill="hold" grpId="2" nodeType="withEffect">
                                  <p:stCondLst>
                                    <p:cond delay="0"/>
                                  </p:stCondLst>
                                  <p:childTnLst>
                                    <p:animRot by="21600000">
                                      <p:cBhvr>
                                        <p:cTn id="551" dur="3000" fill="hold"/>
                                        <p:tgtEl>
                                          <p:spTgt spid="35"/>
                                        </p:tgtEl>
                                        <p:attrNameLst>
                                          <p:attrName>r</p:attrName>
                                        </p:attrNameLst>
                                      </p:cBhvr>
                                    </p:animRot>
                                  </p:childTnLst>
                                </p:cTn>
                              </p:par>
                              <p:par>
                                <p:cTn id="552" presetID="8" presetClass="emph" presetSubtype="0" fill="hold" grpId="2" nodeType="withEffect">
                                  <p:stCondLst>
                                    <p:cond delay="0"/>
                                  </p:stCondLst>
                                  <p:childTnLst>
                                    <p:animRot by="21600000">
                                      <p:cBhvr>
                                        <p:cTn id="553" dur="3000" fill="hold"/>
                                        <p:tgtEl>
                                          <p:spTgt spid="5"/>
                                        </p:tgtEl>
                                        <p:attrNameLst>
                                          <p:attrName>r</p:attrName>
                                        </p:attrNameLst>
                                      </p:cBhvr>
                                    </p:animRot>
                                  </p:childTnLst>
                                </p:cTn>
                              </p:par>
                              <p:par>
                                <p:cTn id="554" presetID="8" presetClass="emph" presetSubtype="0" fill="hold" grpId="2" nodeType="withEffect">
                                  <p:stCondLst>
                                    <p:cond delay="0"/>
                                  </p:stCondLst>
                                  <p:childTnLst>
                                    <p:animRot by="21600000">
                                      <p:cBhvr>
                                        <p:cTn id="555" dur="3000" fill="hold"/>
                                        <p:tgtEl>
                                          <p:spTgt spid="7"/>
                                        </p:tgtEl>
                                        <p:attrNameLst>
                                          <p:attrName>r</p:attrName>
                                        </p:attrNameLst>
                                      </p:cBhvr>
                                    </p:animRot>
                                  </p:childTnLst>
                                </p:cTn>
                              </p:par>
                              <p:par>
                                <p:cTn id="556" presetID="8" presetClass="emph" presetSubtype="0" fill="hold" grpId="2" nodeType="withEffect">
                                  <p:stCondLst>
                                    <p:cond delay="0"/>
                                  </p:stCondLst>
                                  <p:childTnLst>
                                    <p:animRot by="21600000">
                                      <p:cBhvr>
                                        <p:cTn id="557" dur="3000" fill="hold"/>
                                        <p:tgtEl>
                                          <p:spTgt spid="9"/>
                                        </p:tgtEl>
                                        <p:attrNameLst>
                                          <p:attrName>r</p:attrName>
                                        </p:attrNameLst>
                                      </p:cBhvr>
                                    </p:animRot>
                                  </p:childTnLst>
                                </p:cTn>
                              </p:par>
                              <p:par>
                                <p:cTn id="558" presetID="8" presetClass="emph" presetSubtype="0" fill="hold" grpId="2" nodeType="withEffect">
                                  <p:stCondLst>
                                    <p:cond delay="0"/>
                                  </p:stCondLst>
                                  <p:childTnLst>
                                    <p:animRot by="21600000">
                                      <p:cBhvr>
                                        <p:cTn id="559" dur="3000" fill="hold"/>
                                        <p:tgtEl>
                                          <p:spTgt spid="11"/>
                                        </p:tgtEl>
                                        <p:attrNameLst>
                                          <p:attrName>r</p:attrName>
                                        </p:attrNameLst>
                                      </p:cBhvr>
                                    </p:animRot>
                                  </p:childTnLst>
                                </p:cTn>
                              </p:par>
                              <p:par>
                                <p:cTn id="560" presetID="8" presetClass="emph" presetSubtype="0" fill="hold" grpId="2" nodeType="withEffect">
                                  <p:stCondLst>
                                    <p:cond delay="0"/>
                                  </p:stCondLst>
                                  <p:childTnLst>
                                    <p:animRot by="21600000">
                                      <p:cBhvr>
                                        <p:cTn id="561" dur="3000" fill="hold"/>
                                        <p:tgtEl>
                                          <p:spTgt spid="13"/>
                                        </p:tgtEl>
                                        <p:attrNameLst>
                                          <p:attrName>r</p:attrName>
                                        </p:attrNameLst>
                                      </p:cBhvr>
                                    </p:animRot>
                                  </p:childTnLst>
                                </p:cTn>
                              </p:par>
                              <p:par>
                                <p:cTn id="562" presetID="8" presetClass="emph" presetSubtype="0" fill="hold" grpId="2" nodeType="withEffect">
                                  <p:stCondLst>
                                    <p:cond delay="0"/>
                                  </p:stCondLst>
                                  <p:childTnLst>
                                    <p:animRot by="21600000">
                                      <p:cBhvr>
                                        <p:cTn id="563" dur="3000" fill="hold"/>
                                        <p:tgtEl>
                                          <p:spTgt spid="15"/>
                                        </p:tgtEl>
                                        <p:attrNameLst>
                                          <p:attrName>r</p:attrName>
                                        </p:attrNameLst>
                                      </p:cBhvr>
                                    </p:animRot>
                                  </p:childTnLst>
                                </p:cTn>
                              </p:par>
                              <p:par>
                                <p:cTn id="564" presetID="8" presetClass="emph" presetSubtype="0" fill="hold" grpId="2" nodeType="withEffect">
                                  <p:stCondLst>
                                    <p:cond delay="0"/>
                                  </p:stCondLst>
                                  <p:childTnLst>
                                    <p:animRot by="21600000">
                                      <p:cBhvr>
                                        <p:cTn id="565" dur="3000" fill="hold"/>
                                        <p:tgtEl>
                                          <p:spTgt spid="17"/>
                                        </p:tgtEl>
                                        <p:attrNameLst>
                                          <p:attrName>r</p:attrName>
                                        </p:attrNameLst>
                                      </p:cBhvr>
                                    </p:animRot>
                                  </p:childTnLst>
                                </p:cTn>
                              </p:par>
                              <p:par>
                                <p:cTn id="566" presetID="8" presetClass="emph" presetSubtype="0" fill="hold" grpId="2" nodeType="withEffect">
                                  <p:stCondLst>
                                    <p:cond delay="0"/>
                                  </p:stCondLst>
                                  <p:childTnLst>
                                    <p:animRot by="21600000">
                                      <p:cBhvr>
                                        <p:cTn id="567" dur="3000" fill="hold"/>
                                        <p:tgtEl>
                                          <p:spTgt spid="19"/>
                                        </p:tgtEl>
                                        <p:attrNameLst>
                                          <p:attrName>r</p:attrName>
                                        </p:attrNameLst>
                                      </p:cBhvr>
                                    </p:animRot>
                                  </p:childTnLst>
                                </p:cTn>
                              </p:par>
                              <p:par>
                                <p:cTn id="568" presetID="8" presetClass="emph" presetSubtype="0" fill="hold" grpId="2" nodeType="withEffect">
                                  <p:stCondLst>
                                    <p:cond delay="0"/>
                                  </p:stCondLst>
                                  <p:childTnLst>
                                    <p:animRot by="21600000">
                                      <p:cBhvr>
                                        <p:cTn id="569" dur="3000" fill="hold"/>
                                        <p:tgtEl>
                                          <p:spTgt spid="44"/>
                                        </p:tgtEl>
                                        <p:attrNameLst>
                                          <p:attrName>r</p:attrName>
                                        </p:attrNameLst>
                                      </p:cBhvr>
                                    </p:animRot>
                                  </p:childTnLst>
                                </p:cTn>
                              </p:par>
                              <p:par>
                                <p:cTn id="570" presetID="8" presetClass="emph" presetSubtype="0" fill="hold" grpId="2" nodeType="withEffect">
                                  <p:stCondLst>
                                    <p:cond delay="0"/>
                                  </p:stCondLst>
                                  <p:childTnLst>
                                    <p:animRot by="21600000">
                                      <p:cBhvr>
                                        <p:cTn id="571" dur="3000" fill="hold"/>
                                        <p:tgtEl>
                                          <p:spTgt spid="45"/>
                                        </p:tgtEl>
                                        <p:attrNameLst>
                                          <p:attrName>r</p:attrName>
                                        </p:attrNameLst>
                                      </p:cBhvr>
                                    </p:animRot>
                                  </p:childTnLst>
                                </p:cTn>
                              </p:par>
                              <p:par>
                                <p:cTn id="572" presetID="8" presetClass="emph" presetSubtype="0" fill="hold" grpId="2" nodeType="withEffect">
                                  <p:stCondLst>
                                    <p:cond delay="0"/>
                                  </p:stCondLst>
                                  <p:childTnLst>
                                    <p:animRot by="21600000">
                                      <p:cBhvr>
                                        <p:cTn id="573" dur="3000" fill="hold"/>
                                        <p:tgtEl>
                                          <p:spTgt spid="46"/>
                                        </p:tgtEl>
                                        <p:attrNameLst>
                                          <p:attrName>r</p:attrName>
                                        </p:attrNameLst>
                                      </p:cBhvr>
                                    </p:animRot>
                                  </p:childTnLst>
                                </p:cTn>
                              </p:par>
                              <p:par>
                                <p:cTn id="574" presetID="8" presetClass="emph" presetSubtype="0" fill="hold" grpId="2" nodeType="withEffect">
                                  <p:stCondLst>
                                    <p:cond delay="0"/>
                                  </p:stCondLst>
                                  <p:childTnLst>
                                    <p:animRot by="21600000">
                                      <p:cBhvr>
                                        <p:cTn id="575" dur="3000" fill="hold"/>
                                        <p:tgtEl>
                                          <p:spTgt spid="47"/>
                                        </p:tgtEl>
                                        <p:attrNameLst>
                                          <p:attrName>r</p:attrName>
                                        </p:attrNameLst>
                                      </p:cBhvr>
                                    </p:animRot>
                                  </p:childTnLst>
                                </p:cTn>
                              </p:par>
                              <p:par>
                                <p:cTn id="576" presetID="8" presetClass="emph" presetSubtype="0" fill="hold" grpId="2" nodeType="withEffect">
                                  <p:stCondLst>
                                    <p:cond delay="0"/>
                                  </p:stCondLst>
                                  <p:childTnLst>
                                    <p:animRot by="21600000">
                                      <p:cBhvr>
                                        <p:cTn id="577" dur="3000" fill="hold"/>
                                        <p:tgtEl>
                                          <p:spTgt spid="48"/>
                                        </p:tgtEl>
                                        <p:attrNameLst>
                                          <p:attrName>r</p:attrName>
                                        </p:attrNameLst>
                                      </p:cBhvr>
                                    </p:animRot>
                                  </p:childTnLst>
                                </p:cTn>
                              </p:par>
                              <p:par>
                                <p:cTn id="578" presetID="8" presetClass="emph" presetSubtype="0" fill="hold" grpId="2" nodeType="withEffect">
                                  <p:stCondLst>
                                    <p:cond delay="0"/>
                                  </p:stCondLst>
                                  <p:childTnLst>
                                    <p:animRot by="21600000">
                                      <p:cBhvr>
                                        <p:cTn id="579" dur="3000" fill="hold"/>
                                        <p:tgtEl>
                                          <p:spTgt spid="49"/>
                                        </p:tgtEl>
                                        <p:attrNameLst>
                                          <p:attrName>r</p:attrName>
                                        </p:attrNameLst>
                                      </p:cBhvr>
                                    </p:animRot>
                                  </p:childTnLst>
                                </p:cTn>
                              </p:par>
                              <p:par>
                                <p:cTn id="580" presetID="8" presetClass="emph" presetSubtype="0" fill="hold" grpId="2" nodeType="withEffect">
                                  <p:stCondLst>
                                    <p:cond delay="0"/>
                                  </p:stCondLst>
                                  <p:childTnLst>
                                    <p:animRot by="21600000">
                                      <p:cBhvr>
                                        <p:cTn id="581" dur="3000" fill="hold"/>
                                        <p:tgtEl>
                                          <p:spTgt spid="50"/>
                                        </p:tgtEl>
                                        <p:attrNameLst>
                                          <p:attrName>r</p:attrName>
                                        </p:attrNameLst>
                                      </p:cBhvr>
                                    </p:animRot>
                                  </p:childTnLst>
                                </p:cTn>
                              </p:par>
                              <p:par>
                                <p:cTn id="582" presetID="8" presetClass="emph" presetSubtype="0" fill="hold" grpId="2" nodeType="withEffect">
                                  <p:stCondLst>
                                    <p:cond delay="0"/>
                                  </p:stCondLst>
                                  <p:childTnLst>
                                    <p:animRot by="21600000">
                                      <p:cBhvr>
                                        <p:cTn id="583" dur="3000" fill="hold"/>
                                        <p:tgtEl>
                                          <p:spTgt spid="51"/>
                                        </p:tgtEl>
                                        <p:attrNameLst>
                                          <p:attrName>r</p:attrName>
                                        </p:attrNameLst>
                                      </p:cBhvr>
                                    </p:animRot>
                                  </p:childTnLst>
                                </p:cTn>
                              </p:par>
                              <p:par>
                                <p:cTn id="584" presetID="8" presetClass="emph" presetSubtype="0" fill="hold" grpId="2" nodeType="withEffect">
                                  <p:stCondLst>
                                    <p:cond delay="0"/>
                                  </p:stCondLst>
                                  <p:childTnLst>
                                    <p:animRot by="-21600000">
                                      <p:cBhvr>
                                        <p:cTn id="585" dur="3000" fill="hold"/>
                                        <p:tgtEl>
                                          <p:spTgt spid="36"/>
                                        </p:tgtEl>
                                        <p:attrNameLst>
                                          <p:attrName>r</p:attrName>
                                        </p:attrNameLst>
                                      </p:cBhvr>
                                    </p:animRot>
                                  </p:childTnLst>
                                </p:cTn>
                              </p:par>
                              <p:par>
                                <p:cTn id="586" presetID="8" presetClass="emph" presetSubtype="0" fill="hold" grpId="2" nodeType="withEffect">
                                  <p:stCondLst>
                                    <p:cond delay="0"/>
                                  </p:stCondLst>
                                  <p:childTnLst>
                                    <p:animRot by="-21600000">
                                      <p:cBhvr>
                                        <p:cTn id="587" dur="3000" fill="hold"/>
                                        <p:tgtEl>
                                          <p:spTgt spid="37"/>
                                        </p:tgtEl>
                                        <p:attrNameLst>
                                          <p:attrName>r</p:attrName>
                                        </p:attrNameLst>
                                      </p:cBhvr>
                                    </p:animRot>
                                  </p:childTnLst>
                                </p:cTn>
                              </p:par>
                              <p:par>
                                <p:cTn id="588" presetID="8" presetClass="emph" presetSubtype="0" fill="hold" grpId="2" nodeType="withEffect">
                                  <p:stCondLst>
                                    <p:cond delay="0"/>
                                  </p:stCondLst>
                                  <p:childTnLst>
                                    <p:animRot by="-21600000">
                                      <p:cBhvr>
                                        <p:cTn id="589" dur="3000" fill="hold"/>
                                        <p:tgtEl>
                                          <p:spTgt spid="38"/>
                                        </p:tgtEl>
                                        <p:attrNameLst>
                                          <p:attrName>r</p:attrName>
                                        </p:attrNameLst>
                                      </p:cBhvr>
                                    </p:animRot>
                                  </p:childTnLst>
                                </p:cTn>
                              </p:par>
                              <p:par>
                                <p:cTn id="590" presetID="8" presetClass="emph" presetSubtype="0" fill="hold" grpId="2" nodeType="withEffect">
                                  <p:stCondLst>
                                    <p:cond delay="0"/>
                                  </p:stCondLst>
                                  <p:childTnLst>
                                    <p:animRot by="-21600000">
                                      <p:cBhvr>
                                        <p:cTn id="591" dur="3000" fill="hold"/>
                                        <p:tgtEl>
                                          <p:spTgt spid="39"/>
                                        </p:tgtEl>
                                        <p:attrNameLst>
                                          <p:attrName>r</p:attrName>
                                        </p:attrNameLst>
                                      </p:cBhvr>
                                    </p:animRot>
                                  </p:childTnLst>
                                </p:cTn>
                              </p:par>
                              <p:par>
                                <p:cTn id="592" presetID="8" presetClass="emph" presetSubtype="0" fill="hold" grpId="2" nodeType="withEffect">
                                  <p:stCondLst>
                                    <p:cond delay="0"/>
                                  </p:stCondLst>
                                  <p:childTnLst>
                                    <p:animRot by="-21600000">
                                      <p:cBhvr>
                                        <p:cTn id="593" dur="3000" fill="hold"/>
                                        <p:tgtEl>
                                          <p:spTgt spid="40"/>
                                        </p:tgtEl>
                                        <p:attrNameLst>
                                          <p:attrName>r</p:attrName>
                                        </p:attrNameLst>
                                      </p:cBhvr>
                                    </p:animRot>
                                  </p:childTnLst>
                                </p:cTn>
                              </p:par>
                              <p:par>
                                <p:cTn id="594" presetID="8" presetClass="emph" presetSubtype="0" fill="hold" grpId="2" nodeType="withEffect">
                                  <p:stCondLst>
                                    <p:cond delay="0"/>
                                  </p:stCondLst>
                                  <p:childTnLst>
                                    <p:animRot by="-21600000">
                                      <p:cBhvr>
                                        <p:cTn id="595" dur="3000" fill="hold"/>
                                        <p:tgtEl>
                                          <p:spTgt spid="41"/>
                                        </p:tgtEl>
                                        <p:attrNameLst>
                                          <p:attrName>r</p:attrName>
                                        </p:attrNameLst>
                                      </p:cBhvr>
                                    </p:animRot>
                                  </p:childTnLst>
                                </p:cTn>
                              </p:par>
                              <p:par>
                                <p:cTn id="596" presetID="8" presetClass="emph" presetSubtype="0" fill="hold" grpId="2" nodeType="withEffect">
                                  <p:stCondLst>
                                    <p:cond delay="0"/>
                                  </p:stCondLst>
                                  <p:childTnLst>
                                    <p:animRot by="-21600000">
                                      <p:cBhvr>
                                        <p:cTn id="597" dur="3000" fill="hold"/>
                                        <p:tgtEl>
                                          <p:spTgt spid="42"/>
                                        </p:tgtEl>
                                        <p:attrNameLst>
                                          <p:attrName>r</p:attrName>
                                        </p:attrNameLst>
                                      </p:cBhvr>
                                    </p:animRot>
                                  </p:childTnLst>
                                </p:cTn>
                              </p:par>
                              <p:par>
                                <p:cTn id="598" presetID="8" presetClass="emph" presetSubtype="0" fill="hold" grpId="2" nodeType="withEffect">
                                  <p:stCondLst>
                                    <p:cond delay="0"/>
                                  </p:stCondLst>
                                  <p:childTnLst>
                                    <p:animRot by="-21600000">
                                      <p:cBhvr>
                                        <p:cTn id="599" dur="3000" fill="hold"/>
                                        <p:tgtEl>
                                          <p:spTgt spid="43"/>
                                        </p:tgtEl>
                                        <p:attrNameLst>
                                          <p:attrName>r</p:attrName>
                                        </p:attrNameLst>
                                      </p:cBhvr>
                                    </p:animRot>
                                  </p:childTnLst>
                                </p:cTn>
                              </p:par>
                              <p:par>
                                <p:cTn id="600" presetID="8" presetClass="emph" presetSubtype="0" fill="hold" grpId="2" nodeType="withEffect">
                                  <p:stCondLst>
                                    <p:cond delay="0"/>
                                  </p:stCondLst>
                                  <p:childTnLst>
                                    <p:animRot by="-21600000">
                                      <p:cBhvr>
                                        <p:cTn id="601" dur="3000" fill="hold"/>
                                        <p:tgtEl>
                                          <p:spTgt spid="4"/>
                                        </p:tgtEl>
                                        <p:attrNameLst>
                                          <p:attrName>r</p:attrName>
                                        </p:attrNameLst>
                                      </p:cBhvr>
                                    </p:animRot>
                                  </p:childTnLst>
                                </p:cTn>
                              </p:par>
                              <p:par>
                                <p:cTn id="602" presetID="8" presetClass="emph" presetSubtype="0" fill="hold" grpId="2" nodeType="withEffect">
                                  <p:stCondLst>
                                    <p:cond delay="0"/>
                                  </p:stCondLst>
                                  <p:childTnLst>
                                    <p:animRot by="-21600000">
                                      <p:cBhvr>
                                        <p:cTn id="603" dur="3000" fill="hold"/>
                                        <p:tgtEl>
                                          <p:spTgt spid="6"/>
                                        </p:tgtEl>
                                        <p:attrNameLst>
                                          <p:attrName>r</p:attrName>
                                        </p:attrNameLst>
                                      </p:cBhvr>
                                    </p:animRot>
                                  </p:childTnLst>
                                </p:cTn>
                              </p:par>
                              <p:par>
                                <p:cTn id="604" presetID="8" presetClass="emph" presetSubtype="0" fill="hold" grpId="2" nodeType="withEffect">
                                  <p:stCondLst>
                                    <p:cond delay="0"/>
                                  </p:stCondLst>
                                  <p:childTnLst>
                                    <p:animRot by="-21600000">
                                      <p:cBhvr>
                                        <p:cTn id="605" dur="3000" fill="hold"/>
                                        <p:tgtEl>
                                          <p:spTgt spid="8"/>
                                        </p:tgtEl>
                                        <p:attrNameLst>
                                          <p:attrName>r</p:attrName>
                                        </p:attrNameLst>
                                      </p:cBhvr>
                                    </p:animRot>
                                  </p:childTnLst>
                                </p:cTn>
                              </p:par>
                              <p:par>
                                <p:cTn id="606" presetID="8" presetClass="emph" presetSubtype="0" fill="hold" grpId="2" nodeType="withEffect">
                                  <p:stCondLst>
                                    <p:cond delay="0"/>
                                  </p:stCondLst>
                                  <p:childTnLst>
                                    <p:animRot by="-21600000">
                                      <p:cBhvr>
                                        <p:cTn id="607" dur="3000" fill="hold"/>
                                        <p:tgtEl>
                                          <p:spTgt spid="10"/>
                                        </p:tgtEl>
                                        <p:attrNameLst>
                                          <p:attrName>r</p:attrName>
                                        </p:attrNameLst>
                                      </p:cBhvr>
                                    </p:animRot>
                                  </p:childTnLst>
                                </p:cTn>
                              </p:par>
                              <p:par>
                                <p:cTn id="608" presetID="8" presetClass="emph" presetSubtype="0" fill="hold" grpId="2" nodeType="withEffect">
                                  <p:stCondLst>
                                    <p:cond delay="0"/>
                                  </p:stCondLst>
                                  <p:childTnLst>
                                    <p:animRot by="-21600000">
                                      <p:cBhvr>
                                        <p:cTn id="609" dur="3000" fill="hold"/>
                                        <p:tgtEl>
                                          <p:spTgt spid="12"/>
                                        </p:tgtEl>
                                        <p:attrNameLst>
                                          <p:attrName>r</p:attrName>
                                        </p:attrNameLst>
                                      </p:cBhvr>
                                    </p:animRot>
                                  </p:childTnLst>
                                </p:cTn>
                              </p:par>
                              <p:par>
                                <p:cTn id="610" presetID="8" presetClass="emph" presetSubtype="0" fill="hold" grpId="2" nodeType="withEffect">
                                  <p:stCondLst>
                                    <p:cond delay="0"/>
                                  </p:stCondLst>
                                  <p:childTnLst>
                                    <p:animRot by="-21600000">
                                      <p:cBhvr>
                                        <p:cTn id="611" dur="3000" fill="hold"/>
                                        <p:tgtEl>
                                          <p:spTgt spid="14"/>
                                        </p:tgtEl>
                                        <p:attrNameLst>
                                          <p:attrName>r</p:attrName>
                                        </p:attrNameLst>
                                      </p:cBhvr>
                                    </p:animRot>
                                  </p:childTnLst>
                                </p:cTn>
                              </p:par>
                              <p:par>
                                <p:cTn id="612" presetID="8" presetClass="emph" presetSubtype="0" fill="hold" grpId="2" nodeType="withEffect">
                                  <p:stCondLst>
                                    <p:cond delay="0"/>
                                  </p:stCondLst>
                                  <p:childTnLst>
                                    <p:animRot by="-21600000">
                                      <p:cBhvr>
                                        <p:cTn id="613" dur="3000" fill="hold"/>
                                        <p:tgtEl>
                                          <p:spTgt spid="16"/>
                                        </p:tgtEl>
                                        <p:attrNameLst>
                                          <p:attrName>r</p:attrName>
                                        </p:attrNameLst>
                                      </p:cBhvr>
                                    </p:animRot>
                                  </p:childTnLst>
                                </p:cTn>
                              </p:par>
                              <p:par>
                                <p:cTn id="614" presetID="8" presetClass="emph" presetSubtype="0" fill="hold" grpId="2" nodeType="withEffect">
                                  <p:stCondLst>
                                    <p:cond delay="0"/>
                                  </p:stCondLst>
                                  <p:childTnLst>
                                    <p:animRot by="-21600000">
                                      <p:cBhvr>
                                        <p:cTn id="615" dur="3000" fill="hold"/>
                                        <p:tgtEl>
                                          <p:spTgt spid="18"/>
                                        </p:tgtEl>
                                        <p:attrNameLst>
                                          <p:attrName>r</p:attrName>
                                        </p:attrNameLst>
                                      </p:cBhvr>
                                    </p:animRot>
                                  </p:childTnLst>
                                </p:cTn>
                              </p:par>
                              <p:par>
                                <p:cTn id="616" presetID="8" presetClass="emph" presetSubtype="0" fill="hold" grpId="2" nodeType="withEffect">
                                  <p:stCondLst>
                                    <p:cond delay="0"/>
                                  </p:stCondLst>
                                  <p:childTnLst>
                                    <p:animRot by="-21600000">
                                      <p:cBhvr>
                                        <p:cTn id="617" dur="3000" fill="hold"/>
                                        <p:tgtEl>
                                          <p:spTgt spid="20"/>
                                        </p:tgtEl>
                                        <p:attrNameLst>
                                          <p:attrName>r</p:attrName>
                                        </p:attrNameLst>
                                      </p:cBhvr>
                                    </p:animRot>
                                  </p:childTnLst>
                                </p:cTn>
                              </p:par>
                              <p:par>
                                <p:cTn id="618" presetID="8" presetClass="emph" presetSubtype="0" fill="hold" grpId="2" nodeType="withEffect">
                                  <p:stCondLst>
                                    <p:cond delay="0"/>
                                  </p:stCondLst>
                                  <p:childTnLst>
                                    <p:animRot by="-21600000">
                                      <p:cBhvr>
                                        <p:cTn id="619" dur="3000" fill="hold"/>
                                        <p:tgtEl>
                                          <p:spTgt spid="21"/>
                                        </p:tgtEl>
                                        <p:attrNameLst>
                                          <p:attrName>r</p:attrName>
                                        </p:attrNameLst>
                                      </p:cBhvr>
                                    </p:animRot>
                                  </p:childTnLst>
                                </p:cTn>
                              </p:par>
                              <p:par>
                                <p:cTn id="620" presetID="8" presetClass="emph" presetSubtype="0" fill="hold" grpId="2" nodeType="withEffect">
                                  <p:stCondLst>
                                    <p:cond delay="0"/>
                                  </p:stCondLst>
                                  <p:childTnLst>
                                    <p:animRot by="-21600000">
                                      <p:cBhvr>
                                        <p:cTn id="621" dur="3000" fill="hold"/>
                                        <p:tgtEl>
                                          <p:spTgt spid="22"/>
                                        </p:tgtEl>
                                        <p:attrNameLst>
                                          <p:attrName>r</p:attrName>
                                        </p:attrNameLst>
                                      </p:cBhvr>
                                    </p:animRot>
                                  </p:childTnLst>
                                </p:cTn>
                              </p:par>
                              <p:par>
                                <p:cTn id="622" presetID="8" presetClass="emph" presetSubtype="0" fill="hold" grpId="2" nodeType="withEffect">
                                  <p:stCondLst>
                                    <p:cond delay="0"/>
                                  </p:stCondLst>
                                  <p:childTnLst>
                                    <p:animRot by="-21600000">
                                      <p:cBhvr>
                                        <p:cTn id="623" dur="3000" fill="hold"/>
                                        <p:tgtEl>
                                          <p:spTgt spid="23"/>
                                        </p:tgtEl>
                                        <p:attrNameLst>
                                          <p:attrName>r</p:attrName>
                                        </p:attrNameLst>
                                      </p:cBhvr>
                                    </p:animRot>
                                  </p:childTnLst>
                                </p:cTn>
                              </p:par>
                              <p:par>
                                <p:cTn id="624" presetID="8" presetClass="emph" presetSubtype="0" fill="hold" grpId="2" nodeType="withEffect">
                                  <p:stCondLst>
                                    <p:cond delay="0"/>
                                  </p:stCondLst>
                                  <p:childTnLst>
                                    <p:animRot by="-21600000">
                                      <p:cBhvr>
                                        <p:cTn id="625" dur="3000" fill="hold"/>
                                        <p:tgtEl>
                                          <p:spTgt spid="24"/>
                                        </p:tgtEl>
                                        <p:attrNameLst>
                                          <p:attrName>r</p:attrName>
                                        </p:attrNameLst>
                                      </p:cBhvr>
                                    </p:animRot>
                                  </p:childTnLst>
                                </p:cTn>
                              </p:par>
                              <p:par>
                                <p:cTn id="626" presetID="8" presetClass="emph" presetSubtype="0" fill="hold" grpId="2" nodeType="withEffect">
                                  <p:stCondLst>
                                    <p:cond delay="0"/>
                                  </p:stCondLst>
                                  <p:childTnLst>
                                    <p:animRot by="-21600000">
                                      <p:cBhvr>
                                        <p:cTn id="627" dur="3000" fill="hold"/>
                                        <p:tgtEl>
                                          <p:spTgt spid="25"/>
                                        </p:tgtEl>
                                        <p:attrNameLst>
                                          <p:attrName>r</p:attrName>
                                        </p:attrNameLst>
                                      </p:cBhvr>
                                    </p:animRot>
                                  </p:childTnLst>
                                </p:cTn>
                              </p:par>
                              <p:par>
                                <p:cTn id="628" presetID="8" presetClass="emph" presetSubtype="0" fill="hold" grpId="2" nodeType="withEffect">
                                  <p:stCondLst>
                                    <p:cond delay="0"/>
                                  </p:stCondLst>
                                  <p:childTnLst>
                                    <p:animRot by="-21600000">
                                      <p:cBhvr>
                                        <p:cTn id="629" dur="3000" fill="hold"/>
                                        <p:tgtEl>
                                          <p:spTgt spid="26"/>
                                        </p:tgtEl>
                                        <p:attrNameLst>
                                          <p:attrName>r</p:attrName>
                                        </p:attrNameLst>
                                      </p:cBhvr>
                                    </p:animRot>
                                  </p:childTnLst>
                                </p:cTn>
                              </p:par>
                              <p:par>
                                <p:cTn id="630" presetID="8" presetClass="emph" presetSubtype="0" fill="hold" grpId="2" nodeType="withEffect">
                                  <p:stCondLst>
                                    <p:cond delay="0"/>
                                  </p:stCondLst>
                                  <p:childTnLst>
                                    <p:animRot by="-21600000">
                                      <p:cBhvr>
                                        <p:cTn id="631" dur="3000" fill="hold"/>
                                        <p:tgtEl>
                                          <p:spTgt spid="27"/>
                                        </p:tgtEl>
                                        <p:attrNameLst>
                                          <p:attrName>r</p:attrName>
                                        </p:attrNameLst>
                                      </p:cBhvr>
                                    </p:animRot>
                                  </p:childTnLst>
                                </p:cTn>
                              </p:par>
                              <p:par>
                                <p:cTn id="632" presetID="8" presetClass="emph" presetSubtype="0" fill="hold" grpId="2" nodeType="withEffect">
                                  <p:stCondLst>
                                    <p:cond delay="0"/>
                                  </p:stCondLst>
                                  <p:childTnLst>
                                    <p:animRot by="-21600000">
                                      <p:cBhvr>
                                        <p:cTn id="633" dur="3000" fill="hold"/>
                                        <p:tgtEl>
                                          <p:spTgt spid="60"/>
                                        </p:tgtEl>
                                        <p:attrNameLst>
                                          <p:attrName>r</p:attrName>
                                        </p:attrNameLst>
                                      </p:cBhvr>
                                    </p:animRot>
                                  </p:childTnLst>
                                </p:cTn>
                              </p:par>
                              <p:par>
                                <p:cTn id="634" presetID="8" presetClass="emph" presetSubtype="0" fill="hold" grpId="2" nodeType="withEffect">
                                  <p:stCondLst>
                                    <p:cond delay="0"/>
                                  </p:stCondLst>
                                  <p:childTnLst>
                                    <p:animRot by="-21600000">
                                      <p:cBhvr>
                                        <p:cTn id="635" dur="3000" fill="hold"/>
                                        <p:tgtEl>
                                          <p:spTgt spid="61"/>
                                        </p:tgtEl>
                                        <p:attrNameLst>
                                          <p:attrName>r</p:attrName>
                                        </p:attrNameLst>
                                      </p:cBhvr>
                                    </p:animRot>
                                  </p:childTnLst>
                                </p:cTn>
                              </p:par>
                              <p:par>
                                <p:cTn id="636" presetID="8" presetClass="emph" presetSubtype="0" fill="hold" grpId="2" nodeType="withEffect">
                                  <p:stCondLst>
                                    <p:cond delay="0"/>
                                  </p:stCondLst>
                                  <p:childTnLst>
                                    <p:animRot by="-21600000">
                                      <p:cBhvr>
                                        <p:cTn id="637" dur="3000" fill="hold"/>
                                        <p:tgtEl>
                                          <p:spTgt spid="62"/>
                                        </p:tgtEl>
                                        <p:attrNameLst>
                                          <p:attrName>r</p:attrName>
                                        </p:attrNameLst>
                                      </p:cBhvr>
                                    </p:animRot>
                                  </p:childTnLst>
                                </p:cTn>
                              </p:par>
                              <p:par>
                                <p:cTn id="638" presetID="8" presetClass="emph" presetSubtype="0" fill="hold" grpId="2" nodeType="withEffect">
                                  <p:stCondLst>
                                    <p:cond delay="0"/>
                                  </p:stCondLst>
                                  <p:childTnLst>
                                    <p:animRot by="-21600000">
                                      <p:cBhvr>
                                        <p:cTn id="639" dur="3000" fill="hold"/>
                                        <p:tgtEl>
                                          <p:spTgt spid="63"/>
                                        </p:tgtEl>
                                        <p:attrNameLst>
                                          <p:attrName>r</p:attrName>
                                        </p:attrNameLst>
                                      </p:cBhvr>
                                    </p:animRot>
                                  </p:childTnLst>
                                </p:cTn>
                              </p:par>
                              <p:par>
                                <p:cTn id="640" presetID="8" presetClass="emph" presetSubtype="0" fill="hold" grpId="2" nodeType="withEffect">
                                  <p:stCondLst>
                                    <p:cond delay="0"/>
                                  </p:stCondLst>
                                  <p:childTnLst>
                                    <p:animRot by="-21600000">
                                      <p:cBhvr>
                                        <p:cTn id="641" dur="3000" fill="hold"/>
                                        <p:tgtEl>
                                          <p:spTgt spid="64"/>
                                        </p:tgtEl>
                                        <p:attrNameLst>
                                          <p:attrName>r</p:attrName>
                                        </p:attrNameLst>
                                      </p:cBhvr>
                                    </p:animRot>
                                  </p:childTnLst>
                                </p:cTn>
                              </p:par>
                              <p:par>
                                <p:cTn id="642" presetID="8" presetClass="emph" presetSubtype="0" fill="hold" grpId="2" nodeType="withEffect">
                                  <p:stCondLst>
                                    <p:cond delay="0"/>
                                  </p:stCondLst>
                                  <p:childTnLst>
                                    <p:animRot by="-21600000">
                                      <p:cBhvr>
                                        <p:cTn id="643" dur="3000" fill="hold"/>
                                        <p:tgtEl>
                                          <p:spTgt spid="65"/>
                                        </p:tgtEl>
                                        <p:attrNameLst>
                                          <p:attrName>r</p:attrName>
                                        </p:attrNameLst>
                                      </p:cBhvr>
                                    </p:animRot>
                                  </p:childTnLst>
                                </p:cTn>
                              </p:par>
                              <p:par>
                                <p:cTn id="644" presetID="8" presetClass="emph" presetSubtype="0" fill="hold" grpId="2" nodeType="withEffect">
                                  <p:stCondLst>
                                    <p:cond delay="0"/>
                                  </p:stCondLst>
                                  <p:childTnLst>
                                    <p:animRot by="-21600000">
                                      <p:cBhvr>
                                        <p:cTn id="645" dur="3000" fill="hold"/>
                                        <p:tgtEl>
                                          <p:spTgt spid="66"/>
                                        </p:tgtEl>
                                        <p:attrNameLst>
                                          <p:attrName>r</p:attrName>
                                        </p:attrNameLst>
                                      </p:cBhvr>
                                    </p:animRot>
                                  </p:childTnLst>
                                </p:cTn>
                              </p:par>
                              <p:par>
                                <p:cTn id="646" presetID="8" presetClass="emph" presetSubtype="0" fill="hold" grpId="2" nodeType="withEffect">
                                  <p:stCondLst>
                                    <p:cond delay="0"/>
                                  </p:stCondLst>
                                  <p:childTnLst>
                                    <p:animRot by="-21600000">
                                      <p:cBhvr>
                                        <p:cTn id="647" dur="3000" fill="hold"/>
                                        <p:tgtEl>
                                          <p:spTgt spid="67"/>
                                        </p:tgtEl>
                                        <p:attrNameLst>
                                          <p:attrName>r</p:attrName>
                                        </p:attrNameLst>
                                      </p:cBhvr>
                                    </p:animRot>
                                  </p:childTnLst>
                                </p:cTn>
                              </p:par>
                              <p:par>
                                <p:cTn id="648" presetID="17" presetClass="entr" presetSubtype="1" fill="hold" nodeType="withEffect">
                                  <p:stCondLst>
                                    <p:cond delay="0"/>
                                  </p:stCondLst>
                                  <p:childTnLst>
                                    <p:set>
                                      <p:cBhvr>
                                        <p:cTn id="649" dur="1" fill="hold">
                                          <p:stCondLst>
                                            <p:cond delay="0"/>
                                          </p:stCondLst>
                                        </p:cTn>
                                        <p:tgtEl>
                                          <p:spTgt spid="2"/>
                                        </p:tgtEl>
                                        <p:attrNameLst>
                                          <p:attrName>style.visibility</p:attrName>
                                        </p:attrNameLst>
                                      </p:cBhvr>
                                      <p:to>
                                        <p:strVal val="visible"/>
                                      </p:to>
                                    </p:set>
                                    <p:anim calcmode="lin" valueType="num">
                                      <p:cBhvr>
                                        <p:cTn id="650" dur="3000" fill="hold"/>
                                        <p:tgtEl>
                                          <p:spTgt spid="2"/>
                                        </p:tgtEl>
                                        <p:attrNameLst>
                                          <p:attrName>ppt_x</p:attrName>
                                        </p:attrNameLst>
                                      </p:cBhvr>
                                      <p:tavLst>
                                        <p:tav tm="0">
                                          <p:val>
                                            <p:strVal val="#ppt_x"/>
                                          </p:val>
                                        </p:tav>
                                        <p:tav tm="100000">
                                          <p:val>
                                            <p:strVal val="#ppt_x"/>
                                          </p:val>
                                        </p:tav>
                                      </p:tavLst>
                                    </p:anim>
                                    <p:anim calcmode="lin" valueType="num">
                                      <p:cBhvr>
                                        <p:cTn id="651" dur="3000" fill="hold"/>
                                        <p:tgtEl>
                                          <p:spTgt spid="2"/>
                                        </p:tgtEl>
                                        <p:attrNameLst>
                                          <p:attrName>ppt_y</p:attrName>
                                        </p:attrNameLst>
                                      </p:cBhvr>
                                      <p:tavLst>
                                        <p:tav tm="0">
                                          <p:val>
                                            <p:strVal val="#ppt_y-#ppt_h/2"/>
                                          </p:val>
                                        </p:tav>
                                        <p:tav tm="100000">
                                          <p:val>
                                            <p:strVal val="#ppt_y"/>
                                          </p:val>
                                        </p:tav>
                                      </p:tavLst>
                                    </p:anim>
                                    <p:anim calcmode="lin" valueType="num">
                                      <p:cBhvr>
                                        <p:cTn id="652" dur="3000" fill="hold"/>
                                        <p:tgtEl>
                                          <p:spTgt spid="2"/>
                                        </p:tgtEl>
                                        <p:attrNameLst>
                                          <p:attrName>ppt_w</p:attrName>
                                        </p:attrNameLst>
                                      </p:cBhvr>
                                      <p:tavLst>
                                        <p:tav tm="0">
                                          <p:val>
                                            <p:strVal val="#ppt_w"/>
                                          </p:val>
                                        </p:tav>
                                        <p:tav tm="100000">
                                          <p:val>
                                            <p:strVal val="#ppt_w"/>
                                          </p:val>
                                        </p:tav>
                                      </p:tavLst>
                                    </p:anim>
                                    <p:anim calcmode="lin" valueType="num">
                                      <p:cBhvr>
                                        <p:cTn id="653" dur="3000" fill="hold"/>
                                        <p:tgtEl>
                                          <p:spTgt spid="2"/>
                                        </p:tgtEl>
                                        <p:attrNameLst>
                                          <p:attrName>ppt_h</p:attrName>
                                        </p:attrNameLst>
                                      </p:cBhvr>
                                      <p:tavLst>
                                        <p:tav tm="0">
                                          <p:val>
                                            <p:fltVal val="0"/>
                                          </p:val>
                                        </p:tav>
                                        <p:tav tm="100000">
                                          <p:val>
                                            <p:strVal val="#ppt_h"/>
                                          </p:val>
                                        </p:tav>
                                      </p:tavLst>
                                    </p:anim>
                                  </p:childTnLst>
                                </p:cTn>
                              </p:par>
                              <p:par>
                                <p:cTn id="654" presetID="5" presetClass="entr" presetSubtype="5" fill="hold" nodeType="withEffect">
                                  <p:stCondLst>
                                    <p:cond delay="0"/>
                                  </p:stCondLst>
                                  <p:childTnLst>
                                    <p:set>
                                      <p:cBhvr>
                                        <p:cTn id="655" dur="1" fill="hold">
                                          <p:stCondLst>
                                            <p:cond delay="0"/>
                                          </p:stCondLst>
                                        </p:cTn>
                                        <p:tgtEl>
                                          <p:spTgt spid="2"/>
                                        </p:tgtEl>
                                        <p:attrNameLst>
                                          <p:attrName>style.visibility</p:attrName>
                                        </p:attrNameLst>
                                      </p:cBhvr>
                                      <p:to>
                                        <p:strVal val="visible"/>
                                      </p:to>
                                    </p:set>
                                    <p:animEffect transition="in" filter="checkerboard(down)">
                                      <p:cBhvr>
                                        <p:cTn id="656" dur="3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P spid="4" grpId="2" animBg="1"/>
      <p:bldP spid="5" grpId="0" animBg="1"/>
      <p:bldP spid="5" grpId="1" animBg="1"/>
      <p:bldP spid="5" grpId="2" animBg="1"/>
      <p:bldP spid="6" grpId="0" animBg="1"/>
      <p:bldP spid="6" grpId="1" animBg="1"/>
      <p:bldP spid="6" grpId="2" animBg="1"/>
      <p:bldP spid="7" grpId="0" animBg="1"/>
      <p:bldP spid="7" grpId="1" animBg="1"/>
      <p:bldP spid="7" grpId="2" animBg="1"/>
      <p:bldP spid="8" grpId="0" animBg="1"/>
      <p:bldP spid="8" grpId="1" animBg="1"/>
      <p:bldP spid="8" grpId="2" animBg="1"/>
      <p:bldP spid="9" grpId="0" animBg="1"/>
      <p:bldP spid="9" grpId="1" animBg="1"/>
      <p:bldP spid="9" grpId="2" animBg="1"/>
      <p:bldP spid="10" grpId="0" animBg="1"/>
      <p:bldP spid="10" grpId="1" animBg="1"/>
      <p:bldP spid="10" grpId="2" animBg="1"/>
      <p:bldP spid="11" grpId="0" animBg="1"/>
      <p:bldP spid="11" grpId="1" animBg="1"/>
      <p:bldP spid="11" grpId="2" animBg="1"/>
      <p:bldP spid="12" grpId="0" animBg="1"/>
      <p:bldP spid="12" grpId="1" animBg="1"/>
      <p:bldP spid="12" grpId="2" animBg="1"/>
      <p:bldP spid="13" grpId="0" animBg="1"/>
      <p:bldP spid="13" grpId="1" animBg="1"/>
      <p:bldP spid="13" grpId="2" animBg="1"/>
      <p:bldP spid="14" grpId="0" animBg="1"/>
      <p:bldP spid="14" grpId="1" animBg="1"/>
      <p:bldP spid="14" grpId="2" animBg="1"/>
      <p:bldP spid="15" grpId="0" animBg="1"/>
      <p:bldP spid="15" grpId="1" animBg="1"/>
      <p:bldP spid="15" grpId="2" animBg="1"/>
      <p:bldP spid="16" grpId="0" animBg="1"/>
      <p:bldP spid="16" grpId="1" animBg="1"/>
      <p:bldP spid="16" grpId="2" animBg="1"/>
      <p:bldP spid="17" grpId="0" animBg="1"/>
      <p:bldP spid="17" grpId="1" animBg="1"/>
      <p:bldP spid="17" grpId="2" animBg="1"/>
      <p:bldP spid="18" grpId="0" animBg="1"/>
      <p:bldP spid="18" grpId="1" animBg="1"/>
      <p:bldP spid="18" grpId="2" animBg="1"/>
      <p:bldP spid="19" grpId="0" animBg="1"/>
      <p:bldP spid="19" grpId="1" animBg="1"/>
      <p:bldP spid="19" grpId="2" animBg="1"/>
      <p:bldP spid="20" grpId="0" animBg="1"/>
      <p:bldP spid="20" grpId="1" animBg="1"/>
      <p:bldP spid="20" grpId="2" animBg="1"/>
      <p:bldP spid="21" grpId="0" animBg="1"/>
      <p:bldP spid="21" grpId="1" animBg="1"/>
      <p:bldP spid="21" grpId="2" animBg="1"/>
      <p:bldP spid="22" grpId="0" animBg="1"/>
      <p:bldP spid="22" grpId="1" animBg="1"/>
      <p:bldP spid="22" grpId="2" animBg="1"/>
      <p:bldP spid="23" grpId="0" animBg="1"/>
      <p:bldP spid="23" grpId="1" animBg="1"/>
      <p:bldP spid="23" grpId="2" animBg="1"/>
      <p:bldP spid="24" grpId="0" animBg="1"/>
      <p:bldP spid="24" grpId="1" animBg="1"/>
      <p:bldP spid="24" grpId="2" animBg="1"/>
      <p:bldP spid="25" grpId="0" animBg="1"/>
      <p:bldP spid="25" grpId="1" animBg="1"/>
      <p:bldP spid="25" grpId="2" animBg="1"/>
      <p:bldP spid="26" grpId="0" animBg="1"/>
      <p:bldP spid="26" grpId="1" animBg="1"/>
      <p:bldP spid="26" grpId="2" animBg="1"/>
      <p:bldP spid="27" grpId="0" animBg="1"/>
      <p:bldP spid="27" grpId="1" animBg="1"/>
      <p:bldP spid="27" grpId="2" animBg="1"/>
      <p:bldP spid="28" grpId="0" animBg="1"/>
      <p:bldP spid="28" grpId="1" animBg="1"/>
      <p:bldP spid="28" grpId="2" animBg="1"/>
      <p:bldP spid="29" grpId="0" animBg="1"/>
      <p:bldP spid="29" grpId="1" animBg="1"/>
      <p:bldP spid="29" grpId="2" animBg="1"/>
      <p:bldP spid="30" grpId="0" animBg="1"/>
      <p:bldP spid="30" grpId="1" animBg="1"/>
      <p:bldP spid="30" grpId="2" animBg="1"/>
      <p:bldP spid="31" grpId="0" animBg="1"/>
      <p:bldP spid="31" grpId="1" animBg="1"/>
      <p:bldP spid="31" grpId="2" animBg="1"/>
      <p:bldP spid="32" grpId="0" animBg="1"/>
      <p:bldP spid="32" grpId="1" animBg="1"/>
      <p:bldP spid="32" grpId="2" animBg="1"/>
      <p:bldP spid="33" grpId="0" animBg="1"/>
      <p:bldP spid="33" grpId="1" animBg="1"/>
      <p:bldP spid="33" grpId="2" animBg="1"/>
      <p:bldP spid="34" grpId="0" animBg="1"/>
      <p:bldP spid="34" grpId="1" animBg="1"/>
      <p:bldP spid="34" grpId="2" animBg="1"/>
      <p:bldP spid="35" grpId="0" animBg="1"/>
      <p:bldP spid="35" grpId="1" animBg="1"/>
      <p:bldP spid="35" grpId="2" animBg="1"/>
      <p:bldP spid="36" grpId="0" animBg="1"/>
      <p:bldP spid="36" grpId="1" animBg="1"/>
      <p:bldP spid="36" grpId="2" animBg="1"/>
      <p:bldP spid="37" grpId="0" animBg="1"/>
      <p:bldP spid="37" grpId="1" animBg="1"/>
      <p:bldP spid="37" grpId="2" animBg="1"/>
      <p:bldP spid="38" grpId="0" animBg="1"/>
      <p:bldP spid="38" grpId="1" animBg="1"/>
      <p:bldP spid="38" grpId="2" animBg="1"/>
      <p:bldP spid="39" grpId="0" animBg="1"/>
      <p:bldP spid="39" grpId="1" animBg="1"/>
      <p:bldP spid="39" grpId="2" animBg="1"/>
      <p:bldP spid="40" grpId="0" animBg="1"/>
      <p:bldP spid="40" grpId="1" animBg="1"/>
      <p:bldP spid="40" grpId="2" animBg="1"/>
      <p:bldP spid="41" grpId="0" animBg="1"/>
      <p:bldP spid="41" grpId="1" animBg="1"/>
      <p:bldP spid="41" grpId="2" animBg="1"/>
      <p:bldP spid="42" grpId="0" animBg="1"/>
      <p:bldP spid="42" grpId="1" animBg="1"/>
      <p:bldP spid="42" grpId="2" animBg="1"/>
      <p:bldP spid="43" grpId="0" animBg="1"/>
      <p:bldP spid="43" grpId="1" animBg="1"/>
      <p:bldP spid="43" grpId="2" animBg="1"/>
      <p:bldP spid="44" grpId="0" animBg="1"/>
      <p:bldP spid="44" grpId="1" animBg="1"/>
      <p:bldP spid="44" grpId="2" animBg="1"/>
      <p:bldP spid="45" grpId="0" animBg="1"/>
      <p:bldP spid="45" grpId="1" animBg="1"/>
      <p:bldP spid="45" grpId="2" animBg="1"/>
      <p:bldP spid="46" grpId="0" animBg="1"/>
      <p:bldP spid="46" grpId="1" animBg="1"/>
      <p:bldP spid="46" grpId="2" animBg="1"/>
      <p:bldP spid="47" grpId="0" animBg="1"/>
      <p:bldP spid="47" grpId="1" animBg="1"/>
      <p:bldP spid="47" grpId="2" animBg="1"/>
      <p:bldP spid="48" grpId="0" animBg="1"/>
      <p:bldP spid="48" grpId="1" animBg="1"/>
      <p:bldP spid="48" grpId="2" animBg="1"/>
      <p:bldP spid="49" grpId="0" animBg="1"/>
      <p:bldP spid="49" grpId="1" animBg="1"/>
      <p:bldP spid="49" grpId="2" animBg="1"/>
      <p:bldP spid="50" grpId="0" animBg="1"/>
      <p:bldP spid="50" grpId="1" animBg="1"/>
      <p:bldP spid="50" grpId="2" animBg="1"/>
      <p:bldP spid="51" grpId="0" animBg="1"/>
      <p:bldP spid="51" grpId="1" animBg="1"/>
      <p:bldP spid="51" grpId="2" animBg="1"/>
      <p:bldP spid="52" grpId="0" animBg="1"/>
      <p:bldP spid="52" grpId="1" animBg="1"/>
      <p:bldP spid="52" grpId="2" animBg="1"/>
      <p:bldP spid="53" grpId="0" animBg="1"/>
      <p:bldP spid="53" grpId="1" animBg="1"/>
      <p:bldP spid="53" grpId="2" animBg="1"/>
      <p:bldP spid="54" grpId="0" animBg="1"/>
      <p:bldP spid="54" grpId="1" animBg="1"/>
      <p:bldP spid="54" grpId="2" animBg="1"/>
      <p:bldP spid="55" grpId="0" animBg="1"/>
      <p:bldP spid="55" grpId="1" animBg="1"/>
      <p:bldP spid="55" grpId="2" animBg="1"/>
      <p:bldP spid="56" grpId="0" animBg="1"/>
      <p:bldP spid="56" grpId="1" animBg="1"/>
      <p:bldP spid="56" grpId="2" animBg="1"/>
      <p:bldP spid="57" grpId="0" animBg="1"/>
      <p:bldP spid="57" grpId="1" animBg="1"/>
      <p:bldP spid="57" grpId="2" animBg="1"/>
      <p:bldP spid="58" grpId="0" animBg="1"/>
      <p:bldP spid="58" grpId="1" animBg="1"/>
      <p:bldP spid="58" grpId="2" animBg="1"/>
      <p:bldP spid="59" grpId="0" animBg="1"/>
      <p:bldP spid="59" grpId="1" animBg="1"/>
      <p:bldP spid="59" grpId="2" animBg="1"/>
      <p:bldP spid="60" grpId="0" animBg="1"/>
      <p:bldP spid="60" grpId="1" animBg="1"/>
      <p:bldP spid="60" grpId="2" animBg="1"/>
      <p:bldP spid="61" grpId="0" animBg="1"/>
      <p:bldP spid="61" grpId="1" animBg="1"/>
      <p:bldP spid="61" grpId="2" animBg="1"/>
      <p:bldP spid="62" grpId="0" animBg="1"/>
      <p:bldP spid="62" grpId="1" animBg="1"/>
      <p:bldP spid="62" grpId="2" animBg="1"/>
      <p:bldP spid="63" grpId="0" animBg="1"/>
      <p:bldP spid="63" grpId="1" animBg="1"/>
      <p:bldP spid="63" grpId="2" animBg="1"/>
      <p:bldP spid="64" grpId="0" animBg="1"/>
      <p:bldP spid="64" grpId="1" animBg="1"/>
      <p:bldP spid="64" grpId="2" animBg="1"/>
      <p:bldP spid="65" grpId="0" animBg="1"/>
      <p:bldP spid="65" grpId="1" animBg="1"/>
      <p:bldP spid="65" grpId="2" animBg="1"/>
      <p:bldP spid="66" grpId="0" animBg="1"/>
      <p:bldP spid="66" grpId="1" animBg="1"/>
      <p:bldP spid="66" grpId="2" animBg="1"/>
      <p:bldP spid="67" grpId="0" animBg="1"/>
      <p:bldP spid="67" grpId="1" animBg="1"/>
      <p:bldP spid="67" grpId="2" animBg="1"/>
      <p:bldP spid="68" grpId="0" animBg="1"/>
    </p:bldLst>
  </p:timing>
</p:sld>
</file>

<file path=ppt/slides/slide34.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5" name="4 Imagen" descr="eb80d7ae660d6ce2d13caa708dc3736d.jpg"/>
          <p:cNvPicPr>
            <a:picLocks noChangeAspect="1"/>
          </p:cNvPicPr>
          <p:nvPr/>
        </p:nvPicPr>
        <p:blipFill>
          <a:blip r:embed="rId2"/>
          <a:stretch>
            <a:fillRect/>
          </a:stretch>
        </p:blipFill>
        <p:spPr>
          <a:xfrm>
            <a:off x="0" y="0"/>
            <a:ext cx="9144000" cy="5143500"/>
          </a:xfrm>
          <a:prstGeom prst="rect">
            <a:avLst/>
          </a:prstGeom>
        </p:spPr>
      </p:pic>
      <p:sp>
        <p:nvSpPr>
          <p:cNvPr id="4" name="3 CuadroTexto"/>
          <p:cNvSpPr txBox="1"/>
          <p:nvPr/>
        </p:nvSpPr>
        <p:spPr>
          <a:xfrm>
            <a:off x="5357818" y="1643056"/>
            <a:ext cx="3143272" cy="2585323"/>
          </a:xfrm>
          <a:prstGeom prst="rect">
            <a:avLst/>
          </a:prstGeom>
          <a:noFill/>
        </p:spPr>
        <p:txBody>
          <a:bodyPr wrap="square" rtlCol="0">
            <a:spAutoFit/>
          </a:bodyPr>
          <a:lstStyle/>
          <a:p>
            <a:pPr algn="ctr"/>
            <a:r>
              <a:rPr lang="es-PE" dirty="0" smtClean="0">
                <a:solidFill>
                  <a:srgbClr val="FFC000"/>
                </a:solidFill>
                <a:effectLst>
                  <a:outerShdw blurRad="38100" dist="38100" dir="2700000" algn="tl">
                    <a:srgbClr val="000000">
                      <a:alpha val="43137"/>
                    </a:srgbClr>
                  </a:outerShdw>
                </a:effectLst>
              </a:rPr>
              <a:t>Si bien no hay manera de saber las verdaderas razones por las que empezaron a darse flores en la historia, de lo que no cabe duda es que es una de las mejores formas de agradar y sorprender a la persona que las recibe.</a:t>
            </a:r>
          </a:p>
          <a:p>
            <a:pPr algn="ctr"/>
            <a:endParaRPr lang="es-PE" dirty="0">
              <a:solidFill>
                <a:srgbClr val="FFC000"/>
              </a:solidFill>
              <a:effectLst>
                <a:outerShdw blurRad="38100" dist="38100" dir="2700000" algn="tl">
                  <a:srgbClr val="000000">
                    <a:alpha val="43137"/>
                  </a:srgbClr>
                </a:outerShdw>
              </a:effectLst>
            </a:endParaRPr>
          </a:p>
        </p:txBody>
      </p:sp>
      <p:sp>
        <p:nvSpPr>
          <p:cNvPr id="6" name="5 Rectángulo"/>
          <p:cNvSpPr/>
          <p:nvPr/>
        </p:nvSpPr>
        <p:spPr>
          <a:xfrm>
            <a:off x="-357222" y="-357208"/>
            <a:ext cx="9929882" cy="6357982"/>
          </a:xfrm>
          <a:prstGeom prst="rect">
            <a:avLst/>
          </a:prstGeom>
          <a:blipFill>
            <a:blip r:embed="rId3"/>
            <a:stretch>
              <a:fillRect/>
            </a:stretch>
          </a:blip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2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6"/>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35.xml><?xml version="1.0" encoding="utf-8"?>
<p:sld xmlns:a="http://schemas.openxmlformats.org/drawingml/2006/main" xmlns:r="http://schemas.openxmlformats.org/officeDocument/2006/relationships" xmlns:p="http://schemas.openxmlformats.org/presentationml/2006/main">
  <p:cSld>
    <p:bg>
      <p:bgPr>
        <a:gradFill>
          <a:gsLst>
            <a:gs pos="21000">
              <a:srgbClr val="EB9DFB"/>
            </a:gs>
            <a:gs pos="50000">
              <a:schemeClr val="bg1">
                <a:shade val="67500"/>
                <a:satMod val="115000"/>
              </a:schemeClr>
            </a:gs>
            <a:gs pos="100000">
              <a:schemeClr val="bg1">
                <a:shade val="100000"/>
                <a:satMod val="115000"/>
              </a:schemeClr>
            </a:gs>
          </a:gsLst>
          <a:lin ang="16200000" scaled="1"/>
        </a:gradFill>
        <a:effectLst/>
      </p:bgPr>
    </p:bg>
    <p:spTree>
      <p:nvGrpSpPr>
        <p:cNvPr id="1" name=""/>
        <p:cNvGrpSpPr/>
        <p:nvPr/>
      </p:nvGrpSpPr>
      <p:grpSpPr>
        <a:xfrm>
          <a:off x="0" y="0"/>
          <a:ext cx="0" cy="0"/>
          <a:chOff x="0" y="0"/>
          <a:chExt cx="0" cy="0"/>
        </a:xfrm>
      </p:grpSpPr>
      <p:pic>
        <p:nvPicPr>
          <p:cNvPr id="2" name="1 Imagen" descr="HbjTDEz.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4" name="3 Rectángulo"/>
          <p:cNvSpPr/>
          <p:nvPr/>
        </p:nvSpPr>
        <p:spPr>
          <a:xfrm rot="19339625">
            <a:off x="-248757" y="1804617"/>
            <a:ext cx="2857488" cy="160736"/>
          </a:xfrm>
          <a:prstGeom prst="rect">
            <a:avLst/>
          </a:prstGeom>
          <a:blipFill>
            <a:blip r:embed="rId3">
              <a:duotone>
                <a:prstClr val="black"/>
                <a:srgbClr val="DE2AD5">
                  <a:tint val="45000"/>
                  <a:satMod val="400000"/>
                </a:srgbClr>
              </a:duotone>
              <a:lum bright="30000" contrast="40000"/>
            </a:blip>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Rectángulo"/>
          <p:cNvSpPr/>
          <p:nvPr/>
        </p:nvSpPr>
        <p:spPr>
          <a:xfrm rot="19339625">
            <a:off x="322714" y="1804616"/>
            <a:ext cx="2857488" cy="160736"/>
          </a:xfrm>
          <a:prstGeom prst="rect">
            <a:avLst/>
          </a:prstGeom>
          <a:blipFill>
            <a:blip r:embed="rId3">
              <a:duotone>
                <a:prstClr val="black"/>
                <a:srgbClr val="DE2AD5">
                  <a:tint val="45000"/>
                  <a:satMod val="400000"/>
                </a:srgbClr>
              </a:duotone>
              <a:lum bright="30000" contrast="40000"/>
            </a:blip>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rot="19339625">
            <a:off x="822813" y="1804618"/>
            <a:ext cx="2857488" cy="160736"/>
          </a:xfrm>
          <a:prstGeom prst="rect">
            <a:avLst/>
          </a:prstGeom>
          <a:blipFill>
            <a:blip r:embed="rId3">
              <a:duotone>
                <a:prstClr val="black"/>
                <a:srgbClr val="DE2AD5">
                  <a:tint val="45000"/>
                  <a:satMod val="400000"/>
                </a:srgbClr>
              </a:duotone>
              <a:lum bright="30000" contrast="40000"/>
            </a:blip>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Rectángulo"/>
          <p:cNvSpPr/>
          <p:nvPr/>
        </p:nvSpPr>
        <p:spPr>
          <a:xfrm rot="19339625">
            <a:off x="1394284" y="1804617"/>
            <a:ext cx="2857488" cy="160736"/>
          </a:xfrm>
          <a:prstGeom prst="rect">
            <a:avLst/>
          </a:prstGeom>
          <a:blipFill>
            <a:blip r:embed="rId3">
              <a:duotone>
                <a:prstClr val="black"/>
                <a:srgbClr val="DE2AD5">
                  <a:tint val="45000"/>
                  <a:satMod val="400000"/>
                </a:srgbClr>
              </a:duotone>
              <a:lum bright="30000" contrast="40000"/>
            </a:blip>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Rectángulo"/>
          <p:cNvSpPr/>
          <p:nvPr/>
        </p:nvSpPr>
        <p:spPr>
          <a:xfrm rot="19339625">
            <a:off x="1894385" y="1804616"/>
            <a:ext cx="2857488" cy="160736"/>
          </a:xfrm>
          <a:prstGeom prst="rect">
            <a:avLst/>
          </a:prstGeom>
          <a:blipFill>
            <a:blip r:embed="rId3">
              <a:duotone>
                <a:prstClr val="black"/>
                <a:srgbClr val="DE2AD5">
                  <a:tint val="45000"/>
                  <a:satMod val="400000"/>
                </a:srgbClr>
              </a:duotone>
              <a:lum bright="30000" contrast="40000"/>
            </a:blip>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Rectángulo"/>
          <p:cNvSpPr/>
          <p:nvPr/>
        </p:nvSpPr>
        <p:spPr>
          <a:xfrm rot="19339625">
            <a:off x="2465856" y="1804616"/>
            <a:ext cx="2857488" cy="160736"/>
          </a:xfrm>
          <a:prstGeom prst="rect">
            <a:avLst/>
          </a:prstGeom>
          <a:blipFill>
            <a:blip r:embed="rId3">
              <a:duotone>
                <a:prstClr val="black"/>
                <a:srgbClr val="DE2AD5">
                  <a:tint val="45000"/>
                  <a:satMod val="400000"/>
                </a:srgbClr>
              </a:duotone>
              <a:lum bright="30000" contrast="40000"/>
            </a:blip>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Rectángulo"/>
          <p:cNvSpPr/>
          <p:nvPr/>
        </p:nvSpPr>
        <p:spPr>
          <a:xfrm rot="19339625">
            <a:off x="2965955" y="1804617"/>
            <a:ext cx="2857488" cy="160736"/>
          </a:xfrm>
          <a:prstGeom prst="rect">
            <a:avLst/>
          </a:prstGeom>
          <a:blipFill>
            <a:blip r:embed="rId3">
              <a:duotone>
                <a:prstClr val="black"/>
                <a:srgbClr val="DE2AD5">
                  <a:tint val="45000"/>
                  <a:satMod val="400000"/>
                </a:srgbClr>
              </a:duotone>
              <a:lum bright="30000" contrast="40000"/>
            </a:blip>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Rectángulo"/>
          <p:cNvSpPr/>
          <p:nvPr/>
        </p:nvSpPr>
        <p:spPr>
          <a:xfrm rot="19339625">
            <a:off x="3537426" y="1804616"/>
            <a:ext cx="2857488" cy="160736"/>
          </a:xfrm>
          <a:prstGeom prst="rect">
            <a:avLst/>
          </a:prstGeom>
          <a:blipFill>
            <a:blip r:embed="rId3">
              <a:duotone>
                <a:prstClr val="black"/>
                <a:srgbClr val="DE2AD5">
                  <a:tint val="45000"/>
                  <a:satMod val="400000"/>
                </a:srgbClr>
              </a:duotone>
              <a:lum bright="30000" contrast="40000"/>
            </a:blip>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Rectángulo"/>
          <p:cNvSpPr/>
          <p:nvPr/>
        </p:nvSpPr>
        <p:spPr>
          <a:xfrm rot="19339625">
            <a:off x="4037489" y="1804616"/>
            <a:ext cx="2857488" cy="160736"/>
          </a:xfrm>
          <a:prstGeom prst="rect">
            <a:avLst/>
          </a:prstGeom>
          <a:blipFill>
            <a:blip r:embed="rId3">
              <a:duotone>
                <a:prstClr val="black"/>
                <a:srgbClr val="DE2AD5">
                  <a:tint val="45000"/>
                  <a:satMod val="400000"/>
                </a:srgbClr>
              </a:duotone>
              <a:lum bright="30000" contrast="40000"/>
            </a:blip>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Rectángulo"/>
          <p:cNvSpPr/>
          <p:nvPr/>
        </p:nvSpPr>
        <p:spPr>
          <a:xfrm rot="19339625">
            <a:off x="4608960" y="1804616"/>
            <a:ext cx="2857488" cy="160736"/>
          </a:xfrm>
          <a:prstGeom prst="rect">
            <a:avLst/>
          </a:prstGeom>
          <a:blipFill>
            <a:blip r:embed="rId3">
              <a:duotone>
                <a:prstClr val="black"/>
                <a:srgbClr val="DE2AD5">
                  <a:tint val="45000"/>
                  <a:satMod val="400000"/>
                </a:srgbClr>
              </a:duotone>
              <a:lum bright="30000" contrast="40000"/>
            </a:blip>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Rectángulo"/>
          <p:cNvSpPr/>
          <p:nvPr/>
        </p:nvSpPr>
        <p:spPr>
          <a:xfrm rot="19339625">
            <a:off x="5109059" y="1804617"/>
            <a:ext cx="2857488" cy="160736"/>
          </a:xfrm>
          <a:prstGeom prst="rect">
            <a:avLst/>
          </a:prstGeom>
          <a:blipFill>
            <a:blip r:embed="rId3">
              <a:duotone>
                <a:prstClr val="black"/>
                <a:srgbClr val="DE2AD5">
                  <a:tint val="45000"/>
                  <a:satMod val="400000"/>
                </a:srgbClr>
              </a:duotone>
              <a:lum bright="30000" contrast="40000"/>
            </a:blip>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Rectángulo"/>
          <p:cNvSpPr/>
          <p:nvPr/>
        </p:nvSpPr>
        <p:spPr>
          <a:xfrm rot="19339625">
            <a:off x="5680530" y="1804616"/>
            <a:ext cx="2857488" cy="160736"/>
          </a:xfrm>
          <a:prstGeom prst="rect">
            <a:avLst/>
          </a:prstGeom>
          <a:blipFill>
            <a:blip r:embed="rId3">
              <a:duotone>
                <a:prstClr val="black"/>
                <a:srgbClr val="DE2AD5">
                  <a:tint val="45000"/>
                  <a:satMod val="400000"/>
                </a:srgbClr>
              </a:duotone>
              <a:lum bright="30000" contrast="40000"/>
            </a:blip>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Rectángulo"/>
          <p:cNvSpPr/>
          <p:nvPr/>
        </p:nvSpPr>
        <p:spPr>
          <a:xfrm rot="19339625">
            <a:off x="6180631" y="1804616"/>
            <a:ext cx="2857488" cy="160736"/>
          </a:xfrm>
          <a:prstGeom prst="rect">
            <a:avLst/>
          </a:prstGeom>
          <a:blipFill>
            <a:blip r:embed="rId3">
              <a:duotone>
                <a:prstClr val="black"/>
                <a:srgbClr val="DE2AD5">
                  <a:tint val="45000"/>
                  <a:satMod val="400000"/>
                </a:srgbClr>
              </a:duotone>
              <a:lum bright="30000" contrast="40000"/>
            </a:blip>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Rectángulo"/>
          <p:cNvSpPr/>
          <p:nvPr/>
        </p:nvSpPr>
        <p:spPr>
          <a:xfrm rot="19339625">
            <a:off x="6752102" y="1804615"/>
            <a:ext cx="2857488" cy="160736"/>
          </a:xfrm>
          <a:prstGeom prst="rect">
            <a:avLst/>
          </a:prstGeom>
          <a:blipFill>
            <a:blip r:embed="rId3">
              <a:duotone>
                <a:prstClr val="black"/>
                <a:srgbClr val="DE2AD5">
                  <a:tint val="45000"/>
                  <a:satMod val="400000"/>
                </a:srgbClr>
              </a:duotone>
              <a:lum bright="30000" contrast="40000"/>
            </a:blip>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Rectángulo"/>
          <p:cNvSpPr/>
          <p:nvPr/>
        </p:nvSpPr>
        <p:spPr>
          <a:xfrm rot="13080535">
            <a:off x="-253402" y="3148752"/>
            <a:ext cx="2857488" cy="160736"/>
          </a:xfrm>
          <a:prstGeom prst="rect">
            <a:avLst/>
          </a:prstGeom>
          <a:blipFill>
            <a:blip r:embed="rId3">
              <a:duotone>
                <a:prstClr val="black"/>
                <a:srgbClr val="DE2AD5">
                  <a:tint val="45000"/>
                  <a:satMod val="400000"/>
                </a:srgbClr>
              </a:duotone>
              <a:lum bright="30000" contrast="40000"/>
            </a:blip>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Rectángulo"/>
          <p:cNvSpPr/>
          <p:nvPr/>
        </p:nvSpPr>
        <p:spPr>
          <a:xfrm rot="13080535">
            <a:off x="318071" y="3148752"/>
            <a:ext cx="2857488" cy="160736"/>
          </a:xfrm>
          <a:prstGeom prst="rect">
            <a:avLst/>
          </a:prstGeom>
          <a:blipFill>
            <a:blip r:embed="rId3">
              <a:duotone>
                <a:prstClr val="black"/>
                <a:srgbClr val="DE2AD5">
                  <a:tint val="45000"/>
                  <a:satMod val="400000"/>
                </a:srgbClr>
              </a:duotone>
              <a:lum bright="30000" contrast="40000"/>
            </a:blip>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Rectángulo"/>
          <p:cNvSpPr/>
          <p:nvPr/>
        </p:nvSpPr>
        <p:spPr>
          <a:xfrm rot="13080535">
            <a:off x="818137" y="3148752"/>
            <a:ext cx="2857488" cy="160736"/>
          </a:xfrm>
          <a:prstGeom prst="rect">
            <a:avLst/>
          </a:prstGeom>
          <a:blipFill>
            <a:blip r:embed="rId3">
              <a:duotone>
                <a:prstClr val="black"/>
                <a:srgbClr val="DE2AD5">
                  <a:tint val="45000"/>
                  <a:satMod val="400000"/>
                </a:srgbClr>
              </a:duotone>
              <a:lum bright="30000" contrast="40000"/>
            </a:blip>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Rectángulo"/>
          <p:cNvSpPr/>
          <p:nvPr/>
        </p:nvSpPr>
        <p:spPr>
          <a:xfrm rot="13080535">
            <a:off x="1389641" y="3148752"/>
            <a:ext cx="2857488" cy="160736"/>
          </a:xfrm>
          <a:prstGeom prst="rect">
            <a:avLst/>
          </a:prstGeom>
          <a:blipFill>
            <a:blip r:embed="rId3">
              <a:duotone>
                <a:prstClr val="black"/>
                <a:srgbClr val="DE2AD5">
                  <a:tint val="45000"/>
                  <a:satMod val="400000"/>
                </a:srgbClr>
              </a:duotone>
              <a:lum bright="30000" contrast="40000"/>
            </a:blip>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Rectángulo"/>
          <p:cNvSpPr/>
          <p:nvPr/>
        </p:nvSpPr>
        <p:spPr>
          <a:xfrm rot="13080535">
            <a:off x="1961145" y="3148753"/>
            <a:ext cx="2857488" cy="160736"/>
          </a:xfrm>
          <a:prstGeom prst="rect">
            <a:avLst/>
          </a:prstGeom>
          <a:blipFill>
            <a:blip r:embed="rId3">
              <a:duotone>
                <a:prstClr val="black"/>
                <a:srgbClr val="DE2AD5">
                  <a:tint val="45000"/>
                  <a:satMod val="400000"/>
                </a:srgbClr>
              </a:duotone>
              <a:lum bright="30000" contrast="40000"/>
            </a:blip>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 name="22 Rectángulo"/>
          <p:cNvSpPr/>
          <p:nvPr/>
        </p:nvSpPr>
        <p:spPr>
          <a:xfrm rot="13080535">
            <a:off x="2532650" y="3148752"/>
            <a:ext cx="2857488" cy="160736"/>
          </a:xfrm>
          <a:prstGeom prst="rect">
            <a:avLst/>
          </a:prstGeom>
          <a:blipFill>
            <a:blip r:embed="rId3">
              <a:duotone>
                <a:prstClr val="black"/>
                <a:srgbClr val="DE2AD5">
                  <a:tint val="45000"/>
                  <a:satMod val="400000"/>
                </a:srgbClr>
              </a:duotone>
              <a:lum bright="30000" contrast="40000"/>
            </a:blip>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 name="23 Rectángulo"/>
          <p:cNvSpPr/>
          <p:nvPr/>
        </p:nvSpPr>
        <p:spPr>
          <a:xfrm rot="13080535">
            <a:off x="3032747" y="3148753"/>
            <a:ext cx="2857488" cy="160736"/>
          </a:xfrm>
          <a:prstGeom prst="rect">
            <a:avLst/>
          </a:prstGeom>
          <a:blipFill>
            <a:blip r:embed="rId3">
              <a:duotone>
                <a:prstClr val="black"/>
                <a:srgbClr val="DE2AD5">
                  <a:tint val="45000"/>
                  <a:satMod val="400000"/>
                </a:srgbClr>
              </a:duotone>
              <a:lum bright="30000" contrast="40000"/>
            </a:blip>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5" name="24 Rectángulo"/>
          <p:cNvSpPr/>
          <p:nvPr/>
        </p:nvSpPr>
        <p:spPr>
          <a:xfrm rot="13080535">
            <a:off x="3604219" y="3148752"/>
            <a:ext cx="2857488" cy="160736"/>
          </a:xfrm>
          <a:prstGeom prst="rect">
            <a:avLst/>
          </a:prstGeom>
          <a:blipFill>
            <a:blip r:embed="rId3">
              <a:duotone>
                <a:prstClr val="black"/>
                <a:srgbClr val="DE2AD5">
                  <a:tint val="45000"/>
                  <a:satMod val="400000"/>
                </a:srgbClr>
              </a:duotone>
              <a:lum bright="30000" contrast="40000"/>
            </a:blip>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6" name="25 Rectángulo"/>
          <p:cNvSpPr/>
          <p:nvPr/>
        </p:nvSpPr>
        <p:spPr>
          <a:xfrm rot="13080535">
            <a:off x="4104318" y="3148753"/>
            <a:ext cx="2857488" cy="160736"/>
          </a:xfrm>
          <a:prstGeom prst="rect">
            <a:avLst/>
          </a:prstGeom>
          <a:blipFill>
            <a:blip r:embed="rId3">
              <a:duotone>
                <a:prstClr val="black"/>
                <a:srgbClr val="DE2AD5">
                  <a:tint val="45000"/>
                  <a:satMod val="400000"/>
                </a:srgbClr>
              </a:duotone>
              <a:lum bright="30000" contrast="40000"/>
            </a:blip>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7" name="26 Rectángulo"/>
          <p:cNvSpPr/>
          <p:nvPr/>
        </p:nvSpPr>
        <p:spPr>
          <a:xfrm rot="13080535">
            <a:off x="4675790" y="3148752"/>
            <a:ext cx="2857488" cy="160736"/>
          </a:xfrm>
          <a:prstGeom prst="rect">
            <a:avLst/>
          </a:prstGeom>
          <a:blipFill>
            <a:blip r:embed="rId3">
              <a:duotone>
                <a:prstClr val="black"/>
                <a:srgbClr val="DE2AD5">
                  <a:tint val="45000"/>
                  <a:satMod val="400000"/>
                </a:srgbClr>
              </a:duotone>
              <a:lum bright="30000" contrast="40000"/>
            </a:blip>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8" name="27 Rectángulo"/>
          <p:cNvSpPr/>
          <p:nvPr/>
        </p:nvSpPr>
        <p:spPr>
          <a:xfrm rot="13080535">
            <a:off x="5175857" y="3148752"/>
            <a:ext cx="2857488" cy="160736"/>
          </a:xfrm>
          <a:prstGeom prst="rect">
            <a:avLst/>
          </a:prstGeom>
          <a:blipFill>
            <a:blip r:embed="rId3">
              <a:duotone>
                <a:prstClr val="black"/>
                <a:srgbClr val="DE2AD5">
                  <a:tint val="45000"/>
                  <a:satMod val="400000"/>
                </a:srgbClr>
              </a:duotone>
              <a:lum bright="30000" contrast="40000"/>
            </a:blip>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9" name="28 Rectángulo"/>
          <p:cNvSpPr/>
          <p:nvPr/>
        </p:nvSpPr>
        <p:spPr>
          <a:xfrm rot="13080535">
            <a:off x="5818798" y="3148752"/>
            <a:ext cx="2857488" cy="160736"/>
          </a:xfrm>
          <a:prstGeom prst="rect">
            <a:avLst/>
          </a:prstGeom>
          <a:blipFill>
            <a:blip r:embed="rId3">
              <a:duotone>
                <a:prstClr val="black"/>
                <a:srgbClr val="DE2AD5">
                  <a:tint val="45000"/>
                  <a:satMod val="400000"/>
                </a:srgbClr>
              </a:duotone>
              <a:lum bright="30000" contrast="40000"/>
            </a:blip>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0" name="29 Rectángulo"/>
          <p:cNvSpPr/>
          <p:nvPr/>
        </p:nvSpPr>
        <p:spPr>
          <a:xfrm rot="13080535">
            <a:off x="6318864" y="3148752"/>
            <a:ext cx="2857488" cy="160736"/>
          </a:xfrm>
          <a:prstGeom prst="rect">
            <a:avLst/>
          </a:prstGeom>
          <a:blipFill>
            <a:blip r:embed="rId3">
              <a:duotone>
                <a:prstClr val="black"/>
                <a:srgbClr val="DE2AD5">
                  <a:tint val="45000"/>
                  <a:satMod val="400000"/>
                </a:srgbClr>
              </a:duotone>
              <a:lum bright="30000" contrast="40000"/>
            </a:blip>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1" name="30 Rectángulo"/>
          <p:cNvSpPr/>
          <p:nvPr/>
        </p:nvSpPr>
        <p:spPr>
          <a:xfrm rot="13080535">
            <a:off x="6890368" y="3148752"/>
            <a:ext cx="2857488" cy="160736"/>
          </a:xfrm>
          <a:prstGeom prst="rect">
            <a:avLst/>
          </a:prstGeom>
          <a:blipFill>
            <a:blip r:embed="rId3">
              <a:duotone>
                <a:prstClr val="black"/>
                <a:srgbClr val="DE2AD5">
                  <a:tint val="45000"/>
                  <a:satMod val="400000"/>
                </a:srgbClr>
              </a:duotone>
              <a:lum bright="30000" contrast="40000"/>
            </a:blip>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2" name="31 Rectángulo"/>
          <p:cNvSpPr/>
          <p:nvPr/>
        </p:nvSpPr>
        <p:spPr>
          <a:xfrm>
            <a:off x="-357222" y="-357208"/>
            <a:ext cx="9929882" cy="6357982"/>
          </a:xfrm>
          <a:prstGeom prst="rect">
            <a:avLst/>
          </a:prstGeom>
          <a:blipFill>
            <a:blip r:embed="rId4"/>
            <a:stretch>
              <a:fillRect/>
            </a:stretch>
          </a:blip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32"/>
                                        </p:tgtEl>
                                        <p:attrNameLst>
                                          <p:attrName>style.visibility</p:attrName>
                                        </p:attrNameLst>
                                      </p:cBhvr>
                                      <p:to>
                                        <p:strVal val="hidden"/>
                                      </p:to>
                                    </p:set>
                                  </p:childTnLst>
                                </p:cTn>
                              </p:par>
                              <p:par>
                                <p:cTn id="7" presetID="2" presetClass="entr" presetSubtype="12" fill="hold" grpId="0" nodeType="withEffect">
                                  <p:stCondLst>
                                    <p:cond delay="0"/>
                                  </p:stCondLst>
                                  <p:childTnLst>
                                    <p:set>
                                      <p:cBhvr>
                                        <p:cTn id="8" dur="1" fill="hold">
                                          <p:stCondLst>
                                            <p:cond delay="0"/>
                                          </p:stCondLst>
                                        </p:cTn>
                                        <p:tgtEl>
                                          <p:spTgt spid="4"/>
                                        </p:tgtEl>
                                        <p:attrNameLst>
                                          <p:attrName>style.visibility</p:attrName>
                                        </p:attrNameLst>
                                      </p:cBhvr>
                                      <p:to>
                                        <p:strVal val="visible"/>
                                      </p:to>
                                    </p:set>
                                    <p:anim calcmode="lin" valueType="num">
                                      <p:cBhvr additive="base">
                                        <p:cTn id="9" dur="3000" fill="hold"/>
                                        <p:tgtEl>
                                          <p:spTgt spid="4"/>
                                        </p:tgtEl>
                                        <p:attrNameLst>
                                          <p:attrName>ppt_x</p:attrName>
                                        </p:attrNameLst>
                                      </p:cBhvr>
                                      <p:tavLst>
                                        <p:tav tm="0">
                                          <p:val>
                                            <p:strVal val="0-#ppt_w/2"/>
                                          </p:val>
                                        </p:tav>
                                        <p:tav tm="100000">
                                          <p:val>
                                            <p:strVal val="#ppt_x"/>
                                          </p:val>
                                        </p:tav>
                                      </p:tavLst>
                                    </p:anim>
                                    <p:anim calcmode="lin" valueType="num">
                                      <p:cBhvr additive="base">
                                        <p:cTn id="10" dur="3000" fill="hold"/>
                                        <p:tgtEl>
                                          <p:spTgt spid="4"/>
                                        </p:tgtEl>
                                        <p:attrNameLst>
                                          <p:attrName>ppt_y</p:attrName>
                                        </p:attrNameLst>
                                      </p:cBhvr>
                                      <p:tavLst>
                                        <p:tav tm="0">
                                          <p:val>
                                            <p:strVal val="1+#ppt_h/2"/>
                                          </p:val>
                                        </p:tav>
                                        <p:tav tm="100000">
                                          <p:val>
                                            <p:strVal val="#ppt_y"/>
                                          </p:val>
                                        </p:tav>
                                      </p:tavLst>
                                    </p:anim>
                                  </p:childTnLst>
                                </p:cTn>
                              </p:par>
                              <p:par>
                                <p:cTn id="11" presetID="2" presetClass="entr" presetSubtype="12" fill="hold" grpId="0" nodeType="with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additive="base">
                                        <p:cTn id="13" dur="3000" fill="hold"/>
                                        <p:tgtEl>
                                          <p:spTgt spid="5"/>
                                        </p:tgtEl>
                                        <p:attrNameLst>
                                          <p:attrName>ppt_x</p:attrName>
                                        </p:attrNameLst>
                                      </p:cBhvr>
                                      <p:tavLst>
                                        <p:tav tm="0">
                                          <p:val>
                                            <p:strVal val="0-#ppt_w/2"/>
                                          </p:val>
                                        </p:tav>
                                        <p:tav tm="100000">
                                          <p:val>
                                            <p:strVal val="#ppt_x"/>
                                          </p:val>
                                        </p:tav>
                                      </p:tavLst>
                                    </p:anim>
                                    <p:anim calcmode="lin" valueType="num">
                                      <p:cBhvr additive="base">
                                        <p:cTn id="14" dur="3000" fill="hold"/>
                                        <p:tgtEl>
                                          <p:spTgt spid="5"/>
                                        </p:tgtEl>
                                        <p:attrNameLst>
                                          <p:attrName>ppt_y</p:attrName>
                                        </p:attrNameLst>
                                      </p:cBhvr>
                                      <p:tavLst>
                                        <p:tav tm="0">
                                          <p:val>
                                            <p:strVal val="1+#ppt_h/2"/>
                                          </p:val>
                                        </p:tav>
                                        <p:tav tm="100000">
                                          <p:val>
                                            <p:strVal val="#ppt_y"/>
                                          </p:val>
                                        </p:tav>
                                      </p:tavLst>
                                    </p:anim>
                                  </p:childTnLst>
                                </p:cTn>
                              </p:par>
                              <p:par>
                                <p:cTn id="15" presetID="2" presetClass="entr" presetSubtype="12" fill="hold" grpId="0" nodeType="withEffect">
                                  <p:stCondLst>
                                    <p:cond delay="0"/>
                                  </p:stCondLst>
                                  <p:childTnLst>
                                    <p:set>
                                      <p:cBhvr>
                                        <p:cTn id="16" dur="1" fill="hold">
                                          <p:stCondLst>
                                            <p:cond delay="0"/>
                                          </p:stCondLst>
                                        </p:cTn>
                                        <p:tgtEl>
                                          <p:spTgt spid="6"/>
                                        </p:tgtEl>
                                        <p:attrNameLst>
                                          <p:attrName>style.visibility</p:attrName>
                                        </p:attrNameLst>
                                      </p:cBhvr>
                                      <p:to>
                                        <p:strVal val="visible"/>
                                      </p:to>
                                    </p:set>
                                    <p:anim calcmode="lin" valueType="num">
                                      <p:cBhvr additive="base">
                                        <p:cTn id="17" dur="3000" fill="hold"/>
                                        <p:tgtEl>
                                          <p:spTgt spid="6"/>
                                        </p:tgtEl>
                                        <p:attrNameLst>
                                          <p:attrName>ppt_x</p:attrName>
                                        </p:attrNameLst>
                                      </p:cBhvr>
                                      <p:tavLst>
                                        <p:tav tm="0">
                                          <p:val>
                                            <p:strVal val="0-#ppt_w/2"/>
                                          </p:val>
                                        </p:tav>
                                        <p:tav tm="100000">
                                          <p:val>
                                            <p:strVal val="#ppt_x"/>
                                          </p:val>
                                        </p:tav>
                                      </p:tavLst>
                                    </p:anim>
                                    <p:anim calcmode="lin" valueType="num">
                                      <p:cBhvr additive="base">
                                        <p:cTn id="18" dur="3000" fill="hold"/>
                                        <p:tgtEl>
                                          <p:spTgt spid="6"/>
                                        </p:tgtEl>
                                        <p:attrNameLst>
                                          <p:attrName>ppt_y</p:attrName>
                                        </p:attrNameLst>
                                      </p:cBhvr>
                                      <p:tavLst>
                                        <p:tav tm="0">
                                          <p:val>
                                            <p:strVal val="1+#ppt_h/2"/>
                                          </p:val>
                                        </p:tav>
                                        <p:tav tm="100000">
                                          <p:val>
                                            <p:strVal val="#ppt_y"/>
                                          </p:val>
                                        </p:tav>
                                      </p:tavLst>
                                    </p:anim>
                                  </p:childTnLst>
                                </p:cTn>
                              </p:par>
                              <p:par>
                                <p:cTn id="19" presetID="2" presetClass="entr" presetSubtype="12" fill="hold" grpId="0" nodeType="withEffect">
                                  <p:stCondLst>
                                    <p:cond delay="0"/>
                                  </p:stCondLst>
                                  <p:childTnLst>
                                    <p:set>
                                      <p:cBhvr>
                                        <p:cTn id="20" dur="1" fill="hold">
                                          <p:stCondLst>
                                            <p:cond delay="0"/>
                                          </p:stCondLst>
                                        </p:cTn>
                                        <p:tgtEl>
                                          <p:spTgt spid="7"/>
                                        </p:tgtEl>
                                        <p:attrNameLst>
                                          <p:attrName>style.visibility</p:attrName>
                                        </p:attrNameLst>
                                      </p:cBhvr>
                                      <p:to>
                                        <p:strVal val="visible"/>
                                      </p:to>
                                    </p:set>
                                    <p:anim calcmode="lin" valueType="num">
                                      <p:cBhvr additive="base">
                                        <p:cTn id="21" dur="3000" fill="hold"/>
                                        <p:tgtEl>
                                          <p:spTgt spid="7"/>
                                        </p:tgtEl>
                                        <p:attrNameLst>
                                          <p:attrName>ppt_x</p:attrName>
                                        </p:attrNameLst>
                                      </p:cBhvr>
                                      <p:tavLst>
                                        <p:tav tm="0">
                                          <p:val>
                                            <p:strVal val="0-#ppt_w/2"/>
                                          </p:val>
                                        </p:tav>
                                        <p:tav tm="100000">
                                          <p:val>
                                            <p:strVal val="#ppt_x"/>
                                          </p:val>
                                        </p:tav>
                                      </p:tavLst>
                                    </p:anim>
                                    <p:anim calcmode="lin" valueType="num">
                                      <p:cBhvr additive="base">
                                        <p:cTn id="22" dur="3000" fill="hold"/>
                                        <p:tgtEl>
                                          <p:spTgt spid="7"/>
                                        </p:tgtEl>
                                        <p:attrNameLst>
                                          <p:attrName>ppt_y</p:attrName>
                                        </p:attrNameLst>
                                      </p:cBhvr>
                                      <p:tavLst>
                                        <p:tav tm="0">
                                          <p:val>
                                            <p:strVal val="1+#ppt_h/2"/>
                                          </p:val>
                                        </p:tav>
                                        <p:tav tm="100000">
                                          <p:val>
                                            <p:strVal val="#ppt_y"/>
                                          </p:val>
                                        </p:tav>
                                      </p:tavLst>
                                    </p:anim>
                                  </p:childTnLst>
                                </p:cTn>
                              </p:par>
                              <p:par>
                                <p:cTn id="23" presetID="2" presetClass="entr" presetSubtype="12" fill="hold" grpId="0" nodeType="withEffect">
                                  <p:stCondLst>
                                    <p:cond delay="0"/>
                                  </p:stCondLst>
                                  <p:childTnLst>
                                    <p:set>
                                      <p:cBhvr>
                                        <p:cTn id="24" dur="1" fill="hold">
                                          <p:stCondLst>
                                            <p:cond delay="0"/>
                                          </p:stCondLst>
                                        </p:cTn>
                                        <p:tgtEl>
                                          <p:spTgt spid="8"/>
                                        </p:tgtEl>
                                        <p:attrNameLst>
                                          <p:attrName>style.visibility</p:attrName>
                                        </p:attrNameLst>
                                      </p:cBhvr>
                                      <p:to>
                                        <p:strVal val="visible"/>
                                      </p:to>
                                    </p:set>
                                    <p:anim calcmode="lin" valueType="num">
                                      <p:cBhvr additive="base">
                                        <p:cTn id="25" dur="3000" fill="hold"/>
                                        <p:tgtEl>
                                          <p:spTgt spid="8"/>
                                        </p:tgtEl>
                                        <p:attrNameLst>
                                          <p:attrName>ppt_x</p:attrName>
                                        </p:attrNameLst>
                                      </p:cBhvr>
                                      <p:tavLst>
                                        <p:tav tm="0">
                                          <p:val>
                                            <p:strVal val="0-#ppt_w/2"/>
                                          </p:val>
                                        </p:tav>
                                        <p:tav tm="100000">
                                          <p:val>
                                            <p:strVal val="#ppt_x"/>
                                          </p:val>
                                        </p:tav>
                                      </p:tavLst>
                                    </p:anim>
                                    <p:anim calcmode="lin" valueType="num">
                                      <p:cBhvr additive="base">
                                        <p:cTn id="26" dur="3000" fill="hold"/>
                                        <p:tgtEl>
                                          <p:spTgt spid="8"/>
                                        </p:tgtEl>
                                        <p:attrNameLst>
                                          <p:attrName>ppt_y</p:attrName>
                                        </p:attrNameLst>
                                      </p:cBhvr>
                                      <p:tavLst>
                                        <p:tav tm="0">
                                          <p:val>
                                            <p:strVal val="1+#ppt_h/2"/>
                                          </p:val>
                                        </p:tav>
                                        <p:tav tm="100000">
                                          <p:val>
                                            <p:strVal val="#ppt_y"/>
                                          </p:val>
                                        </p:tav>
                                      </p:tavLst>
                                    </p:anim>
                                  </p:childTnLst>
                                </p:cTn>
                              </p:par>
                              <p:par>
                                <p:cTn id="27" presetID="2" presetClass="entr" presetSubtype="12" fill="hold" grpId="0" nodeType="withEffect">
                                  <p:stCondLst>
                                    <p:cond delay="0"/>
                                  </p:stCondLst>
                                  <p:childTnLst>
                                    <p:set>
                                      <p:cBhvr>
                                        <p:cTn id="28" dur="1" fill="hold">
                                          <p:stCondLst>
                                            <p:cond delay="0"/>
                                          </p:stCondLst>
                                        </p:cTn>
                                        <p:tgtEl>
                                          <p:spTgt spid="9"/>
                                        </p:tgtEl>
                                        <p:attrNameLst>
                                          <p:attrName>style.visibility</p:attrName>
                                        </p:attrNameLst>
                                      </p:cBhvr>
                                      <p:to>
                                        <p:strVal val="visible"/>
                                      </p:to>
                                    </p:set>
                                    <p:anim calcmode="lin" valueType="num">
                                      <p:cBhvr additive="base">
                                        <p:cTn id="29" dur="3000" fill="hold"/>
                                        <p:tgtEl>
                                          <p:spTgt spid="9"/>
                                        </p:tgtEl>
                                        <p:attrNameLst>
                                          <p:attrName>ppt_x</p:attrName>
                                        </p:attrNameLst>
                                      </p:cBhvr>
                                      <p:tavLst>
                                        <p:tav tm="0">
                                          <p:val>
                                            <p:strVal val="0-#ppt_w/2"/>
                                          </p:val>
                                        </p:tav>
                                        <p:tav tm="100000">
                                          <p:val>
                                            <p:strVal val="#ppt_x"/>
                                          </p:val>
                                        </p:tav>
                                      </p:tavLst>
                                    </p:anim>
                                    <p:anim calcmode="lin" valueType="num">
                                      <p:cBhvr additive="base">
                                        <p:cTn id="30" dur="3000" fill="hold"/>
                                        <p:tgtEl>
                                          <p:spTgt spid="9"/>
                                        </p:tgtEl>
                                        <p:attrNameLst>
                                          <p:attrName>ppt_y</p:attrName>
                                        </p:attrNameLst>
                                      </p:cBhvr>
                                      <p:tavLst>
                                        <p:tav tm="0">
                                          <p:val>
                                            <p:strVal val="1+#ppt_h/2"/>
                                          </p:val>
                                        </p:tav>
                                        <p:tav tm="100000">
                                          <p:val>
                                            <p:strVal val="#ppt_y"/>
                                          </p:val>
                                        </p:tav>
                                      </p:tavLst>
                                    </p:anim>
                                  </p:childTnLst>
                                </p:cTn>
                              </p:par>
                              <p:par>
                                <p:cTn id="31" presetID="2" presetClass="entr" presetSubtype="12" fill="hold" grpId="0" nodeType="withEffect">
                                  <p:stCondLst>
                                    <p:cond delay="0"/>
                                  </p:stCondLst>
                                  <p:childTnLst>
                                    <p:set>
                                      <p:cBhvr>
                                        <p:cTn id="32" dur="1" fill="hold">
                                          <p:stCondLst>
                                            <p:cond delay="0"/>
                                          </p:stCondLst>
                                        </p:cTn>
                                        <p:tgtEl>
                                          <p:spTgt spid="10"/>
                                        </p:tgtEl>
                                        <p:attrNameLst>
                                          <p:attrName>style.visibility</p:attrName>
                                        </p:attrNameLst>
                                      </p:cBhvr>
                                      <p:to>
                                        <p:strVal val="visible"/>
                                      </p:to>
                                    </p:set>
                                    <p:anim calcmode="lin" valueType="num">
                                      <p:cBhvr additive="base">
                                        <p:cTn id="33" dur="3000" fill="hold"/>
                                        <p:tgtEl>
                                          <p:spTgt spid="10"/>
                                        </p:tgtEl>
                                        <p:attrNameLst>
                                          <p:attrName>ppt_x</p:attrName>
                                        </p:attrNameLst>
                                      </p:cBhvr>
                                      <p:tavLst>
                                        <p:tav tm="0">
                                          <p:val>
                                            <p:strVal val="0-#ppt_w/2"/>
                                          </p:val>
                                        </p:tav>
                                        <p:tav tm="100000">
                                          <p:val>
                                            <p:strVal val="#ppt_x"/>
                                          </p:val>
                                        </p:tav>
                                      </p:tavLst>
                                    </p:anim>
                                    <p:anim calcmode="lin" valueType="num">
                                      <p:cBhvr additive="base">
                                        <p:cTn id="34" dur="3000" fill="hold"/>
                                        <p:tgtEl>
                                          <p:spTgt spid="10"/>
                                        </p:tgtEl>
                                        <p:attrNameLst>
                                          <p:attrName>ppt_y</p:attrName>
                                        </p:attrNameLst>
                                      </p:cBhvr>
                                      <p:tavLst>
                                        <p:tav tm="0">
                                          <p:val>
                                            <p:strVal val="1+#ppt_h/2"/>
                                          </p:val>
                                        </p:tav>
                                        <p:tav tm="100000">
                                          <p:val>
                                            <p:strVal val="#ppt_y"/>
                                          </p:val>
                                        </p:tav>
                                      </p:tavLst>
                                    </p:anim>
                                  </p:childTnLst>
                                </p:cTn>
                              </p:par>
                              <p:par>
                                <p:cTn id="35" presetID="2" presetClass="entr" presetSubtype="12" fill="hold" grpId="0" nodeType="withEffect">
                                  <p:stCondLst>
                                    <p:cond delay="0"/>
                                  </p:stCondLst>
                                  <p:childTnLst>
                                    <p:set>
                                      <p:cBhvr>
                                        <p:cTn id="36" dur="1" fill="hold">
                                          <p:stCondLst>
                                            <p:cond delay="0"/>
                                          </p:stCondLst>
                                        </p:cTn>
                                        <p:tgtEl>
                                          <p:spTgt spid="11"/>
                                        </p:tgtEl>
                                        <p:attrNameLst>
                                          <p:attrName>style.visibility</p:attrName>
                                        </p:attrNameLst>
                                      </p:cBhvr>
                                      <p:to>
                                        <p:strVal val="visible"/>
                                      </p:to>
                                    </p:set>
                                    <p:anim calcmode="lin" valueType="num">
                                      <p:cBhvr additive="base">
                                        <p:cTn id="37" dur="3000" fill="hold"/>
                                        <p:tgtEl>
                                          <p:spTgt spid="11"/>
                                        </p:tgtEl>
                                        <p:attrNameLst>
                                          <p:attrName>ppt_x</p:attrName>
                                        </p:attrNameLst>
                                      </p:cBhvr>
                                      <p:tavLst>
                                        <p:tav tm="0">
                                          <p:val>
                                            <p:strVal val="0-#ppt_w/2"/>
                                          </p:val>
                                        </p:tav>
                                        <p:tav tm="100000">
                                          <p:val>
                                            <p:strVal val="#ppt_x"/>
                                          </p:val>
                                        </p:tav>
                                      </p:tavLst>
                                    </p:anim>
                                    <p:anim calcmode="lin" valueType="num">
                                      <p:cBhvr additive="base">
                                        <p:cTn id="38" dur="3000" fill="hold"/>
                                        <p:tgtEl>
                                          <p:spTgt spid="11"/>
                                        </p:tgtEl>
                                        <p:attrNameLst>
                                          <p:attrName>ppt_y</p:attrName>
                                        </p:attrNameLst>
                                      </p:cBhvr>
                                      <p:tavLst>
                                        <p:tav tm="0">
                                          <p:val>
                                            <p:strVal val="1+#ppt_h/2"/>
                                          </p:val>
                                        </p:tav>
                                        <p:tav tm="100000">
                                          <p:val>
                                            <p:strVal val="#ppt_y"/>
                                          </p:val>
                                        </p:tav>
                                      </p:tavLst>
                                    </p:anim>
                                  </p:childTnLst>
                                </p:cTn>
                              </p:par>
                              <p:par>
                                <p:cTn id="39" presetID="2" presetClass="entr" presetSubtype="12" fill="hold" grpId="0" nodeType="withEffect">
                                  <p:stCondLst>
                                    <p:cond delay="0"/>
                                  </p:stCondLst>
                                  <p:childTnLst>
                                    <p:set>
                                      <p:cBhvr>
                                        <p:cTn id="40" dur="1" fill="hold">
                                          <p:stCondLst>
                                            <p:cond delay="0"/>
                                          </p:stCondLst>
                                        </p:cTn>
                                        <p:tgtEl>
                                          <p:spTgt spid="12"/>
                                        </p:tgtEl>
                                        <p:attrNameLst>
                                          <p:attrName>style.visibility</p:attrName>
                                        </p:attrNameLst>
                                      </p:cBhvr>
                                      <p:to>
                                        <p:strVal val="visible"/>
                                      </p:to>
                                    </p:set>
                                    <p:anim calcmode="lin" valueType="num">
                                      <p:cBhvr additive="base">
                                        <p:cTn id="41" dur="3000" fill="hold"/>
                                        <p:tgtEl>
                                          <p:spTgt spid="12"/>
                                        </p:tgtEl>
                                        <p:attrNameLst>
                                          <p:attrName>ppt_x</p:attrName>
                                        </p:attrNameLst>
                                      </p:cBhvr>
                                      <p:tavLst>
                                        <p:tav tm="0">
                                          <p:val>
                                            <p:strVal val="0-#ppt_w/2"/>
                                          </p:val>
                                        </p:tav>
                                        <p:tav tm="100000">
                                          <p:val>
                                            <p:strVal val="#ppt_x"/>
                                          </p:val>
                                        </p:tav>
                                      </p:tavLst>
                                    </p:anim>
                                    <p:anim calcmode="lin" valueType="num">
                                      <p:cBhvr additive="base">
                                        <p:cTn id="42" dur="3000" fill="hold"/>
                                        <p:tgtEl>
                                          <p:spTgt spid="12"/>
                                        </p:tgtEl>
                                        <p:attrNameLst>
                                          <p:attrName>ppt_y</p:attrName>
                                        </p:attrNameLst>
                                      </p:cBhvr>
                                      <p:tavLst>
                                        <p:tav tm="0">
                                          <p:val>
                                            <p:strVal val="1+#ppt_h/2"/>
                                          </p:val>
                                        </p:tav>
                                        <p:tav tm="100000">
                                          <p:val>
                                            <p:strVal val="#ppt_y"/>
                                          </p:val>
                                        </p:tav>
                                      </p:tavLst>
                                    </p:anim>
                                  </p:childTnLst>
                                </p:cTn>
                              </p:par>
                              <p:par>
                                <p:cTn id="43" presetID="2" presetClass="entr" presetSubtype="12" fill="hold" grpId="0" nodeType="withEffect">
                                  <p:stCondLst>
                                    <p:cond delay="0"/>
                                  </p:stCondLst>
                                  <p:childTnLst>
                                    <p:set>
                                      <p:cBhvr>
                                        <p:cTn id="44" dur="1" fill="hold">
                                          <p:stCondLst>
                                            <p:cond delay="0"/>
                                          </p:stCondLst>
                                        </p:cTn>
                                        <p:tgtEl>
                                          <p:spTgt spid="13"/>
                                        </p:tgtEl>
                                        <p:attrNameLst>
                                          <p:attrName>style.visibility</p:attrName>
                                        </p:attrNameLst>
                                      </p:cBhvr>
                                      <p:to>
                                        <p:strVal val="visible"/>
                                      </p:to>
                                    </p:set>
                                    <p:anim calcmode="lin" valueType="num">
                                      <p:cBhvr additive="base">
                                        <p:cTn id="45" dur="3000" fill="hold"/>
                                        <p:tgtEl>
                                          <p:spTgt spid="13"/>
                                        </p:tgtEl>
                                        <p:attrNameLst>
                                          <p:attrName>ppt_x</p:attrName>
                                        </p:attrNameLst>
                                      </p:cBhvr>
                                      <p:tavLst>
                                        <p:tav tm="0">
                                          <p:val>
                                            <p:strVal val="0-#ppt_w/2"/>
                                          </p:val>
                                        </p:tav>
                                        <p:tav tm="100000">
                                          <p:val>
                                            <p:strVal val="#ppt_x"/>
                                          </p:val>
                                        </p:tav>
                                      </p:tavLst>
                                    </p:anim>
                                    <p:anim calcmode="lin" valueType="num">
                                      <p:cBhvr additive="base">
                                        <p:cTn id="46" dur="3000" fill="hold"/>
                                        <p:tgtEl>
                                          <p:spTgt spid="13"/>
                                        </p:tgtEl>
                                        <p:attrNameLst>
                                          <p:attrName>ppt_y</p:attrName>
                                        </p:attrNameLst>
                                      </p:cBhvr>
                                      <p:tavLst>
                                        <p:tav tm="0">
                                          <p:val>
                                            <p:strVal val="1+#ppt_h/2"/>
                                          </p:val>
                                        </p:tav>
                                        <p:tav tm="100000">
                                          <p:val>
                                            <p:strVal val="#ppt_y"/>
                                          </p:val>
                                        </p:tav>
                                      </p:tavLst>
                                    </p:anim>
                                  </p:childTnLst>
                                </p:cTn>
                              </p:par>
                              <p:par>
                                <p:cTn id="47" presetID="2" presetClass="entr" presetSubtype="12" fill="hold" grpId="0" nodeType="withEffect">
                                  <p:stCondLst>
                                    <p:cond delay="0"/>
                                  </p:stCondLst>
                                  <p:childTnLst>
                                    <p:set>
                                      <p:cBhvr>
                                        <p:cTn id="48" dur="1" fill="hold">
                                          <p:stCondLst>
                                            <p:cond delay="0"/>
                                          </p:stCondLst>
                                        </p:cTn>
                                        <p:tgtEl>
                                          <p:spTgt spid="14"/>
                                        </p:tgtEl>
                                        <p:attrNameLst>
                                          <p:attrName>style.visibility</p:attrName>
                                        </p:attrNameLst>
                                      </p:cBhvr>
                                      <p:to>
                                        <p:strVal val="visible"/>
                                      </p:to>
                                    </p:set>
                                    <p:anim calcmode="lin" valueType="num">
                                      <p:cBhvr additive="base">
                                        <p:cTn id="49" dur="3000" fill="hold"/>
                                        <p:tgtEl>
                                          <p:spTgt spid="14"/>
                                        </p:tgtEl>
                                        <p:attrNameLst>
                                          <p:attrName>ppt_x</p:attrName>
                                        </p:attrNameLst>
                                      </p:cBhvr>
                                      <p:tavLst>
                                        <p:tav tm="0">
                                          <p:val>
                                            <p:strVal val="0-#ppt_w/2"/>
                                          </p:val>
                                        </p:tav>
                                        <p:tav tm="100000">
                                          <p:val>
                                            <p:strVal val="#ppt_x"/>
                                          </p:val>
                                        </p:tav>
                                      </p:tavLst>
                                    </p:anim>
                                    <p:anim calcmode="lin" valueType="num">
                                      <p:cBhvr additive="base">
                                        <p:cTn id="50" dur="3000" fill="hold"/>
                                        <p:tgtEl>
                                          <p:spTgt spid="14"/>
                                        </p:tgtEl>
                                        <p:attrNameLst>
                                          <p:attrName>ppt_y</p:attrName>
                                        </p:attrNameLst>
                                      </p:cBhvr>
                                      <p:tavLst>
                                        <p:tav tm="0">
                                          <p:val>
                                            <p:strVal val="1+#ppt_h/2"/>
                                          </p:val>
                                        </p:tav>
                                        <p:tav tm="100000">
                                          <p:val>
                                            <p:strVal val="#ppt_y"/>
                                          </p:val>
                                        </p:tav>
                                      </p:tavLst>
                                    </p:anim>
                                  </p:childTnLst>
                                </p:cTn>
                              </p:par>
                              <p:par>
                                <p:cTn id="51" presetID="2" presetClass="entr" presetSubtype="12" fill="hold" grpId="0" nodeType="withEffect">
                                  <p:stCondLst>
                                    <p:cond delay="0"/>
                                  </p:stCondLst>
                                  <p:childTnLst>
                                    <p:set>
                                      <p:cBhvr>
                                        <p:cTn id="52" dur="1" fill="hold">
                                          <p:stCondLst>
                                            <p:cond delay="0"/>
                                          </p:stCondLst>
                                        </p:cTn>
                                        <p:tgtEl>
                                          <p:spTgt spid="15"/>
                                        </p:tgtEl>
                                        <p:attrNameLst>
                                          <p:attrName>style.visibility</p:attrName>
                                        </p:attrNameLst>
                                      </p:cBhvr>
                                      <p:to>
                                        <p:strVal val="visible"/>
                                      </p:to>
                                    </p:set>
                                    <p:anim calcmode="lin" valueType="num">
                                      <p:cBhvr additive="base">
                                        <p:cTn id="53" dur="3000" fill="hold"/>
                                        <p:tgtEl>
                                          <p:spTgt spid="15"/>
                                        </p:tgtEl>
                                        <p:attrNameLst>
                                          <p:attrName>ppt_x</p:attrName>
                                        </p:attrNameLst>
                                      </p:cBhvr>
                                      <p:tavLst>
                                        <p:tav tm="0">
                                          <p:val>
                                            <p:strVal val="0-#ppt_w/2"/>
                                          </p:val>
                                        </p:tav>
                                        <p:tav tm="100000">
                                          <p:val>
                                            <p:strVal val="#ppt_x"/>
                                          </p:val>
                                        </p:tav>
                                      </p:tavLst>
                                    </p:anim>
                                    <p:anim calcmode="lin" valueType="num">
                                      <p:cBhvr additive="base">
                                        <p:cTn id="54" dur="3000" fill="hold"/>
                                        <p:tgtEl>
                                          <p:spTgt spid="15"/>
                                        </p:tgtEl>
                                        <p:attrNameLst>
                                          <p:attrName>ppt_y</p:attrName>
                                        </p:attrNameLst>
                                      </p:cBhvr>
                                      <p:tavLst>
                                        <p:tav tm="0">
                                          <p:val>
                                            <p:strVal val="1+#ppt_h/2"/>
                                          </p:val>
                                        </p:tav>
                                        <p:tav tm="100000">
                                          <p:val>
                                            <p:strVal val="#ppt_y"/>
                                          </p:val>
                                        </p:tav>
                                      </p:tavLst>
                                    </p:anim>
                                  </p:childTnLst>
                                </p:cTn>
                              </p:par>
                              <p:par>
                                <p:cTn id="55" presetID="2" presetClass="entr" presetSubtype="12" fill="hold" grpId="0" nodeType="withEffect">
                                  <p:stCondLst>
                                    <p:cond delay="0"/>
                                  </p:stCondLst>
                                  <p:childTnLst>
                                    <p:set>
                                      <p:cBhvr>
                                        <p:cTn id="56" dur="1" fill="hold">
                                          <p:stCondLst>
                                            <p:cond delay="0"/>
                                          </p:stCondLst>
                                        </p:cTn>
                                        <p:tgtEl>
                                          <p:spTgt spid="16"/>
                                        </p:tgtEl>
                                        <p:attrNameLst>
                                          <p:attrName>style.visibility</p:attrName>
                                        </p:attrNameLst>
                                      </p:cBhvr>
                                      <p:to>
                                        <p:strVal val="visible"/>
                                      </p:to>
                                    </p:set>
                                    <p:anim calcmode="lin" valueType="num">
                                      <p:cBhvr additive="base">
                                        <p:cTn id="57" dur="3000" fill="hold"/>
                                        <p:tgtEl>
                                          <p:spTgt spid="16"/>
                                        </p:tgtEl>
                                        <p:attrNameLst>
                                          <p:attrName>ppt_x</p:attrName>
                                        </p:attrNameLst>
                                      </p:cBhvr>
                                      <p:tavLst>
                                        <p:tav tm="0">
                                          <p:val>
                                            <p:strVal val="0-#ppt_w/2"/>
                                          </p:val>
                                        </p:tav>
                                        <p:tav tm="100000">
                                          <p:val>
                                            <p:strVal val="#ppt_x"/>
                                          </p:val>
                                        </p:tav>
                                      </p:tavLst>
                                    </p:anim>
                                    <p:anim calcmode="lin" valueType="num">
                                      <p:cBhvr additive="base">
                                        <p:cTn id="58" dur="3000" fill="hold"/>
                                        <p:tgtEl>
                                          <p:spTgt spid="16"/>
                                        </p:tgtEl>
                                        <p:attrNameLst>
                                          <p:attrName>ppt_y</p:attrName>
                                        </p:attrNameLst>
                                      </p:cBhvr>
                                      <p:tavLst>
                                        <p:tav tm="0">
                                          <p:val>
                                            <p:strVal val="1+#ppt_h/2"/>
                                          </p:val>
                                        </p:tav>
                                        <p:tav tm="100000">
                                          <p:val>
                                            <p:strVal val="#ppt_y"/>
                                          </p:val>
                                        </p:tav>
                                      </p:tavLst>
                                    </p:anim>
                                  </p:childTnLst>
                                </p:cTn>
                              </p:par>
                              <p:par>
                                <p:cTn id="59" presetID="2" presetClass="entr" presetSubtype="12" fill="hold" grpId="0" nodeType="withEffect">
                                  <p:stCondLst>
                                    <p:cond delay="0"/>
                                  </p:stCondLst>
                                  <p:childTnLst>
                                    <p:set>
                                      <p:cBhvr>
                                        <p:cTn id="60" dur="1" fill="hold">
                                          <p:stCondLst>
                                            <p:cond delay="0"/>
                                          </p:stCondLst>
                                        </p:cTn>
                                        <p:tgtEl>
                                          <p:spTgt spid="17"/>
                                        </p:tgtEl>
                                        <p:attrNameLst>
                                          <p:attrName>style.visibility</p:attrName>
                                        </p:attrNameLst>
                                      </p:cBhvr>
                                      <p:to>
                                        <p:strVal val="visible"/>
                                      </p:to>
                                    </p:set>
                                    <p:anim calcmode="lin" valueType="num">
                                      <p:cBhvr additive="base">
                                        <p:cTn id="61" dur="3000" fill="hold"/>
                                        <p:tgtEl>
                                          <p:spTgt spid="17"/>
                                        </p:tgtEl>
                                        <p:attrNameLst>
                                          <p:attrName>ppt_x</p:attrName>
                                        </p:attrNameLst>
                                      </p:cBhvr>
                                      <p:tavLst>
                                        <p:tav tm="0">
                                          <p:val>
                                            <p:strVal val="0-#ppt_w/2"/>
                                          </p:val>
                                        </p:tav>
                                        <p:tav tm="100000">
                                          <p:val>
                                            <p:strVal val="#ppt_x"/>
                                          </p:val>
                                        </p:tav>
                                      </p:tavLst>
                                    </p:anim>
                                    <p:anim calcmode="lin" valueType="num">
                                      <p:cBhvr additive="base">
                                        <p:cTn id="62" dur="3000" fill="hold"/>
                                        <p:tgtEl>
                                          <p:spTgt spid="17"/>
                                        </p:tgtEl>
                                        <p:attrNameLst>
                                          <p:attrName>ppt_y</p:attrName>
                                        </p:attrNameLst>
                                      </p:cBhvr>
                                      <p:tavLst>
                                        <p:tav tm="0">
                                          <p:val>
                                            <p:strVal val="1+#ppt_h/2"/>
                                          </p:val>
                                        </p:tav>
                                        <p:tav tm="100000">
                                          <p:val>
                                            <p:strVal val="#ppt_y"/>
                                          </p:val>
                                        </p:tav>
                                      </p:tavLst>
                                    </p:anim>
                                  </p:childTnLst>
                                </p:cTn>
                              </p:par>
                              <p:par>
                                <p:cTn id="63" presetID="2" presetClass="entr" presetSubtype="9" fill="hold" grpId="0" nodeType="withEffect">
                                  <p:stCondLst>
                                    <p:cond delay="0"/>
                                  </p:stCondLst>
                                  <p:childTnLst>
                                    <p:set>
                                      <p:cBhvr>
                                        <p:cTn id="64" dur="1" fill="hold">
                                          <p:stCondLst>
                                            <p:cond delay="0"/>
                                          </p:stCondLst>
                                        </p:cTn>
                                        <p:tgtEl>
                                          <p:spTgt spid="18"/>
                                        </p:tgtEl>
                                        <p:attrNameLst>
                                          <p:attrName>style.visibility</p:attrName>
                                        </p:attrNameLst>
                                      </p:cBhvr>
                                      <p:to>
                                        <p:strVal val="visible"/>
                                      </p:to>
                                    </p:set>
                                    <p:anim calcmode="lin" valueType="num">
                                      <p:cBhvr additive="base">
                                        <p:cTn id="65" dur="3000" fill="hold"/>
                                        <p:tgtEl>
                                          <p:spTgt spid="18"/>
                                        </p:tgtEl>
                                        <p:attrNameLst>
                                          <p:attrName>ppt_x</p:attrName>
                                        </p:attrNameLst>
                                      </p:cBhvr>
                                      <p:tavLst>
                                        <p:tav tm="0">
                                          <p:val>
                                            <p:strVal val="0-#ppt_w/2"/>
                                          </p:val>
                                        </p:tav>
                                        <p:tav tm="100000">
                                          <p:val>
                                            <p:strVal val="#ppt_x"/>
                                          </p:val>
                                        </p:tav>
                                      </p:tavLst>
                                    </p:anim>
                                    <p:anim calcmode="lin" valueType="num">
                                      <p:cBhvr additive="base">
                                        <p:cTn id="66" dur="3000" fill="hold"/>
                                        <p:tgtEl>
                                          <p:spTgt spid="18"/>
                                        </p:tgtEl>
                                        <p:attrNameLst>
                                          <p:attrName>ppt_y</p:attrName>
                                        </p:attrNameLst>
                                      </p:cBhvr>
                                      <p:tavLst>
                                        <p:tav tm="0">
                                          <p:val>
                                            <p:strVal val="0-#ppt_h/2"/>
                                          </p:val>
                                        </p:tav>
                                        <p:tav tm="100000">
                                          <p:val>
                                            <p:strVal val="#ppt_y"/>
                                          </p:val>
                                        </p:tav>
                                      </p:tavLst>
                                    </p:anim>
                                  </p:childTnLst>
                                </p:cTn>
                              </p:par>
                              <p:par>
                                <p:cTn id="67" presetID="2" presetClass="entr" presetSubtype="9" fill="hold" grpId="0" nodeType="withEffect">
                                  <p:stCondLst>
                                    <p:cond delay="0"/>
                                  </p:stCondLst>
                                  <p:childTnLst>
                                    <p:set>
                                      <p:cBhvr>
                                        <p:cTn id="68" dur="1" fill="hold">
                                          <p:stCondLst>
                                            <p:cond delay="0"/>
                                          </p:stCondLst>
                                        </p:cTn>
                                        <p:tgtEl>
                                          <p:spTgt spid="19"/>
                                        </p:tgtEl>
                                        <p:attrNameLst>
                                          <p:attrName>style.visibility</p:attrName>
                                        </p:attrNameLst>
                                      </p:cBhvr>
                                      <p:to>
                                        <p:strVal val="visible"/>
                                      </p:to>
                                    </p:set>
                                    <p:anim calcmode="lin" valueType="num">
                                      <p:cBhvr additive="base">
                                        <p:cTn id="69" dur="3000" fill="hold"/>
                                        <p:tgtEl>
                                          <p:spTgt spid="19"/>
                                        </p:tgtEl>
                                        <p:attrNameLst>
                                          <p:attrName>ppt_x</p:attrName>
                                        </p:attrNameLst>
                                      </p:cBhvr>
                                      <p:tavLst>
                                        <p:tav tm="0">
                                          <p:val>
                                            <p:strVal val="0-#ppt_w/2"/>
                                          </p:val>
                                        </p:tav>
                                        <p:tav tm="100000">
                                          <p:val>
                                            <p:strVal val="#ppt_x"/>
                                          </p:val>
                                        </p:tav>
                                      </p:tavLst>
                                    </p:anim>
                                    <p:anim calcmode="lin" valueType="num">
                                      <p:cBhvr additive="base">
                                        <p:cTn id="70" dur="3000" fill="hold"/>
                                        <p:tgtEl>
                                          <p:spTgt spid="19"/>
                                        </p:tgtEl>
                                        <p:attrNameLst>
                                          <p:attrName>ppt_y</p:attrName>
                                        </p:attrNameLst>
                                      </p:cBhvr>
                                      <p:tavLst>
                                        <p:tav tm="0">
                                          <p:val>
                                            <p:strVal val="0-#ppt_h/2"/>
                                          </p:val>
                                        </p:tav>
                                        <p:tav tm="100000">
                                          <p:val>
                                            <p:strVal val="#ppt_y"/>
                                          </p:val>
                                        </p:tav>
                                      </p:tavLst>
                                    </p:anim>
                                  </p:childTnLst>
                                </p:cTn>
                              </p:par>
                              <p:par>
                                <p:cTn id="71" presetID="2" presetClass="entr" presetSubtype="9" fill="hold" grpId="0" nodeType="withEffect">
                                  <p:stCondLst>
                                    <p:cond delay="0"/>
                                  </p:stCondLst>
                                  <p:childTnLst>
                                    <p:set>
                                      <p:cBhvr>
                                        <p:cTn id="72" dur="1" fill="hold">
                                          <p:stCondLst>
                                            <p:cond delay="0"/>
                                          </p:stCondLst>
                                        </p:cTn>
                                        <p:tgtEl>
                                          <p:spTgt spid="20"/>
                                        </p:tgtEl>
                                        <p:attrNameLst>
                                          <p:attrName>style.visibility</p:attrName>
                                        </p:attrNameLst>
                                      </p:cBhvr>
                                      <p:to>
                                        <p:strVal val="visible"/>
                                      </p:to>
                                    </p:set>
                                    <p:anim calcmode="lin" valueType="num">
                                      <p:cBhvr additive="base">
                                        <p:cTn id="73" dur="3000" fill="hold"/>
                                        <p:tgtEl>
                                          <p:spTgt spid="20"/>
                                        </p:tgtEl>
                                        <p:attrNameLst>
                                          <p:attrName>ppt_x</p:attrName>
                                        </p:attrNameLst>
                                      </p:cBhvr>
                                      <p:tavLst>
                                        <p:tav tm="0">
                                          <p:val>
                                            <p:strVal val="0-#ppt_w/2"/>
                                          </p:val>
                                        </p:tav>
                                        <p:tav tm="100000">
                                          <p:val>
                                            <p:strVal val="#ppt_x"/>
                                          </p:val>
                                        </p:tav>
                                      </p:tavLst>
                                    </p:anim>
                                    <p:anim calcmode="lin" valueType="num">
                                      <p:cBhvr additive="base">
                                        <p:cTn id="74" dur="3000" fill="hold"/>
                                        <p:tgtEl>
                                          <p:spTgt spid="20"/>
                                        </p:tgtEl>
                                        <p:attrNameLst>
                                          <p:attrName>ppt_y</p:attrName>
                                        </p:attrNameLst>
                                      </p:cBhvr>
                                      <p:tavLst>
                                        <p:tav tm="0">
                                          <p:val>
                                            <p:strVal val="0-#ppt_h/2"/>
                                          </p:val>
                                        </p:tav>
                                        <p:tav tm="100000">
                                          <p:val>
                                            <p:strVal val="#ppt_y"/>
                                          </p:val>
                                        </p:tav>
                                      </p:tavLst>
                                    </p:anim>
                                  </p:childTnLst>
                                </p:cTn>
                              </p:par>
                              <p:par>
                                <p:cTn id="75" presetID="2" presetClass="entr" presetSubtype="9" fill="hold" grpId="0" nodeType="withEffect">
                                  <p:stCondLst>
                                    <p:cond delay="0"/>
                                  </p:stCondLst>
                                  <p:childTnLst>
                                    <p:set>
                                      <p:cBhvr>
                                        <p:cTn id="76" dur="1" fill="hold">
                                          <p:stCondLst>
                                            <p:cond delay="0"/>
                                          </p:stCondLst>
                                        </p:cTn>
                                        <p:tgtEl>
                                          <p:spTgt spid="21"/>
                                        </p:tgtEl>
                                        <p:attrNameLst>
                                          <p:attrName>style.visibility</p:attrName>
                                        </p:attrNameLst>
                                      </p:cBhvr>
                                      <p:to>
                                        <p:strVal val="visible"/>
                                      </p:to>
                                    </p:set>
                                    <p:anim calcmode="lin" valueType="num">
                                      <p:cBhvr additive="base">
                                        <p:cTn id="77" dur="3000" fill="hold"/>
                                        <p:tgtEl>
                                          <p:spTgt spid="21"/>
                                        </p:tgtEl>
                                        <p:attrNameLst>
                                          <p:attrName>ppt_x</p:attrName>
                                        </p:attrNameLst>
                                      </p:cBhvr>
                                      <p:tavLst>
                                        <p:tav tm="0">
                                          <p:val>
                                            <p:strVal val="0-#ppt_w/2"/>
                                          </p:val>
                                        </p:tav>
                                        <p:tav tm="100000">
                                          <p:val>
                                            <p:strVal val="#ppt_x"/>
                                          </p:val>
                                        </p:tav>
                                      </p:tavLst>
                                    </p:anim>
                                    <p:anim calcmode="lin" valueType="num">
                                      <p:cBhvr additive="base">
                                        <p:cTn id="78" dur="3000" fill="hold"/>
                                        <p:tgtEl>
                                          <p:spTgt spid="21"/>
                                        </p:tgtEl>
                                        <p:attrNameLst>
                                          <p:attrName>ppt_y</p:attrName>
                                        </p:attrNameLst>
                                      </p:cBhvr>
                                      <p:tavLst>
                                        <p:tav tm="0">
                                          <p:val>
                                            <p:strVal val="0-#ppt_h/2"/>
                                          </p:val>
                                        </p:tav>
                                        <p:tav tm="100000">
                                          <p:val>
                                            <p:strVal val="#ppt_y"/>
                                          </p:val>
                                        </p:tav>
                                      </p:tavLst>
                                    </p:anim>
                                  </p:childTnLst>
                                </p:cTn>
                              </p:par>
                              <p:par>
                                <p:cTn id="79" presetID="2" presetClass="entr" presetSubtype="9" fill="hold" grpId="0" nodeType="withEffect">
                                  <p:stCondLst>
                                    <p:cond delay="0"/>
                                  </p:stCondLst>
                                  <p:childTnLst>
                                    <p:set>
                                      <p:cBhvr>
                                        <p:cTn id="80" dur="1" fill="hold">
                                          <p:stCondLst>
                                            <p:cond delay="0"/>
                                          </p:stCondLst>
                                        </p:cTn>
                                        <p:tgtEl>
                                          <p:spTgt spid="22"/>
                                        </p:tgtEl>
                                        <p:attrNameLst>
                                          <p:attrName>style.visibility</p:attrName>
                                        </p:attrNameLst>
                                      </p:cBhvr>
                                      <p:to>
                                        <p:strVal val="visible"/>
                                      </p:to>
                                    </p:set>
                                    <p:anim calcmode="lin" valueType="num">
                                      <p:cBhvr additive="base">
                                        <p:cTn id="81" dur="3000" fill="hold"/>
                                        <p:tgtEl>
                                          <p:spTgt spid="22"/>
                                        </p:tgtEl>
                                        <p:attrNameLst>
                                          <p:attrName>ppt_x</p:attrName>
                                        </p:attrNameLst>
                                      </p:cBhvr>
                                      <p:tavLst>
                                        <p:tav tm="0">
                                          <p:val>
                                            <p:strVal val="0-#ppt_w/2"/>
                                          </p:val>
                                        </p:tav>
                                        <p:tav tm="100000">
                                          <p:val>
                                            <p:strVal val="#ppt_x"/>
                                          </p:val>
                                        </p:tav>
                                      </p:tavLst>
                                    </p:anim>
                                    <p:anim calcmode="lin" valueType="num">
                                      <p:cBhvr additive="base">
                                        <p:cTn id="82" dur="3000" fill="hold"/>
                                        <p:tgtEl>
                                          <p:spTgt spid="22"/>
                                        </p:tgtEl>
                                        <p:attrNameLst>
                                          <p:attrName>ppt_y</p:attrName>
                                        </p:attrNameLst>
                                      </p:cBhvr>
                                      <p:tavLst>
                                        <p:tav tm="0">
                                          <p:val>
                                            <p:strVal val="0-#ppt_h/2"/>
                                          </p:val>
                                        </p:tav>
                                        <p:tav tm="100000">
                                          <p:val>
                                            <p:strVal val="#ppt_y"/>
                                          </p:val>
                                        </p:tav>
                                      </p:tavLst>
                                    </p:anim>
                                  </p:childTnLst>
                                </p:cTn>
                              </p:par>
                              <p:par>
                                <p:cTn id="83" presetID="2" presetClass="entr" presetSubtype="9" fill="hold" grpId="0" nodeType="withEffect">
                                  <p:stCondLst>
                                    <p:cond delay="0"/>
                                  </p:stCondLst>
                                  <p:childTnLst>
                                    <p:set>
                                      <p:cBhvr>
                                        <p:cTn id="84" dur="1" fill="hold">
                                          <p:stCondLst>
                                            <p:cond delay="0"/>
                                          </p:stCondLst>
                                        </p:cTn>
                                        <p:tgtEl>
                                          <p:spTgt spid="23"/>
                                        </p:tgtEl>
                                        <p:attrNameLst>
                                          <p:attrName>style.visibility</p:attrName>
                                        </p:attrNameLst>
                                      </p:cBhvr>
                                      <p:to>
                                        <p:strVal val="visible"/>
                                      </p:to>
                                    </p:set>
                                    <p:anim calcmode="lin" valueType="num">
                                      <p:cBhvr additive="base">
                                        <p:cTn id="85" dur="3000" fill="hold"/>
                                        <p:tgtEl>
                                          <p:spTgt spid="23"/>
                                        </p:tgtEl>
                                        <p:attrNameLst>
                                          <p:attrName>ppt_x</p:attrName>
                                        </p:attrNameLst>
                                      </p:cBhvr>
                                      <p:tavLst>
                                        <p:tav tm="0">
                                          <p:val>
                                            <p:strVal val="0-#ppt_w/2"/>
                                          </p:val>
                                        </p:tav>
                                        <p:tav tm="100000">
                                          <p:val>
                                            <p:strVal val="#ppt_x"/>
                                          </p:val>
                                        </p:tav>
                                      </p:tavLst>
                                    </p:anim>
                                    <p:anim calcmode="lin" valueType="num">
                                      <p:cBhvr additive="base">
                                        <p:cTn id="86" dur="3000" fill="hold"/>
                                        <p:tgtEl>
                                          <p:spTgt spid="23"/>
                                        </p:tgtEl>
                                        <p:attrNameLst>
                                          <p:attrName>ppt_y</p:attrName>
                                        </p:attrNameLst>
                                      </p:cBhvr>
                                      <p:tavLst>
                                        <p:tav tm="0">
                                          <p:val>
                                            <p:strVal val="0-#ppt_h/2"/>
                                          </p:val>
                                        </p:tav>
                                        <p:tav tm="100000">
                                          <p:val>
                                            <p:strVal val="#ppt_y"/>
                                          </p:val>
                                        </p:tav>
                                      </p:tavLst>
                                    </p:anim>
                                  </p:childTnLst>
                                </p:cTn>
                              </p:par>
                              <p:par>
                                <p:cTn id="87" presetID="2" presetClass="entr" presetSubtype="9" fill="hold" grpId="0" nodeType="withEffect">
                                  <p:stCondLst>
                                    <p:cond delay="0"/>
                                  </p:stCondLst>
                                  <p:childTnLst>
                                    <p:set>
                                      <p:cBhvr>
                                        <p:cTn id="88" dur="1" fill="hold">
                                          <p:stCondLst>
                                            <p:cond delay="0"/>
                                          </p:stCondLst>
                                        </p:cTn>
                                        <p:tgtEl>
                                          <p:spTgt spid="24"/>
                                        </p:tgtEl>
                                        <p:attrNameLst>
                                          <p:attrName>style.visibility</p:attrName>
                                        </p:attrNameLst>
                                      </p:cBhvr>
                                      <p:to>
                                        <p:strVal val="visible"/>
                                      </p:to>
                                    </p:set>
                                    <p:anim calcmode="lin" valueType="num">
                                      <p:cBhvr additive="base">
                                        <p:cTn id="89" dur="3000" fill="hold"/>
                                        <p:tgtEl>
                                          <p:spTgt spid="24"/>
                                        </p:tgtEl>
                                        <p:attrNameLst>
                                          <p:attrName>ppt_x</p:attrName>
                                        </p:attrNameLst>
                                      </p:cBhvr>
                                      <p:tavLst>
                                        <p:tav tm="0">
                                          <p:val>
                                            <p:strVal val="0-#ppt_w/2"/>
                                          </p:val>
                                        </p:tav>
                                        <p:tav tm="100000">
                                          <p:val>
                                            <p:strVal val="#ppt_x"/>
                                          </p:val>
                                        </p:tav>
                                      </p:tavLst>
                                    </p:anim>
                                    <p:anim calcmode="lin" valueType="num">
                                      <p:cBhvr additive="base">
                                        <p:cTn id="90" dur="3000" fill="hold"/>
                                        <p:tgtEl>
                                          <p:spTgt spid="24"/>
                                        </p:tgtEl>
                                        <p:attrNameLst>
                                          <p:attrName>ppt_y</p:attrName>
                                        </p:attrNameLst>
                                      </p:cBhvr>
                                      <p:tavLst>
                                        <p:tav tm="0">
                                          <p:val>
                                            <p:strVal val="0-#ppt_h/2"/>
                                          </p:val>
                                        </p:tav>
                                        <p:tav tm="100000">
                                          <p:val>
                                            <p:strVal val="#ppt_y"/>
                                          </p:val>
                                        </p:tav>
                                      </p:tavLst>
                                    </p:anim>
                                  </p:childTnLst>
                                </p:cTn>
                              </p:par>
                              <p:par>
                                <p:cTn id="91" presetID="2" presetClass="entr" presetSubtype="9" fill="hold" grpId="0" nodeType="withEffect">
                                  <p:stCondLst>
                                    <p:cond delay="0"/>
                                  </p:stCondLst>
                                  <p:childTnLst>
                                    <p:set>
                                      <p:cBhvr>
                                        <p:cTn id="92" dur="1" fill="hold">
                                          <p:stCondLst>
                                            <p:cond delay="0"/>
                                          </p:stCondLst>
                                        </p:cTn>
                                        <p:tgtEl>
                                          <p:spTgt spid="25"/>
                                        </p:tgtEl>
                                        <p:attrNameLst>
                                          <p:attrName>style.visibility</p:attrName>
                                        </p:attrNameLst>
                                      </p:cBhvr>
                                      <p:to>
                                        <p:strVal val="visible"/>
                                      </p:to>
                                    </p:set>
                                    <p:anim calcmode="lin" valueType="num">
                                      <p:cBhvr additive="base">
                                        <p:cTn id="93" dur="3000" fill="hold"/>
                                        <p:tgtEl>
                                          <p:spTgt spid="25"/>
                                        </p:tgtEl>
                                        <p:attrNameLst>
                                          <p:attrName>ppt_x</p:attrName>
                                        </p:attrNameLst>
                                      </p:cBhvr>
                                      <p:tavLst>
                                        <p:tav tm="0">
                                          <p:val>
                                            <p:strVal val="0-#ppt_w/2"/>
                                          </p:val>
                                        </p:tav>
                                        <p:tav tm="100000">
                                          <p:val>
                                            <p:strVal val="#ppt_x"/>
                                          </p:val>
                                        </p:tav>
                                      </p:tavLst>
                                    </p:anim>
                                    <p:anim calcmode="lin" valueType="num">
                                      <p:cBhvr additive="base">
                                        <p:cTn id="94" dur="3000" fill="hold"/>
                                        <p:tgtEl>
                                          <p:spTgt spid="25"/>
                                        </p:tgtEl>
                                        <p:attrNameLst>
                                          <p:attrName>ppt_y</p:attrName>
                                        </p:attrNameLst>
                                      </p:cBhvr>
                                      <p:tavLst>
                                        <p:tav tm="0">
                                          <p:val>
                                            <p:strVal val="0-#ppt_h/2"/>
                                          </p:val>
                                        </p:tav>
                                        <p:tav tm="100000">
                                          <p:val>
                                            <p:strVal val="#ppt_y"/>
                                          </p:val>
                                        </p:tav>
                                      </p:tavLst>
                                    </p:anim>
                                  </p:childTnLst>
                                </p:cTn>
                              </p:par>
                              <p:par>
                                <p:cTn id="95" presetID="2" presetClass="entr" presetSubtype="9" fill="hold" grpId="0" nodeType="withEffect">
                                  <p:stCondLst>
                                    <p:cond delay="0"/>
                                  </p:stCondLst>
                                  <p:childTnLst>
                                    <p:set>
                                      <p:cBhvr>
                                        <p:cTn id="96" dur="1" fill="hold">
                                          <p:stCondLst>
                                            <p:cond delay="0"/>
                                          </p:stCondLst>
                                        </p:cTn>
                                        <p:tgtEl>
                                          <p:spTgt spid="26"/>
                                        </p:tgtEl>
                                        <p:attrNameLst>
                                          <p:attrName>style.visibility</p:attrName>
                                        </p:attrNameLst>
                                      </p:cBhvr>
                                      <p:to>
                                        <p:strVal val="visible"/>
                                      </p:to>
                                    </p:set>
                                    <p:anim calcmode="lin" valueType="num">
                                      <p:cBhvr additive="base">
                                        <p:cTn id="97" dur="3000" fill="hold"/>
                                        <p:tgtEl>
                                          <p:spTgt spid="26"/>
                                        </p:tgtEl>
                                        <p:attrNameLst>
                                          <p:attrName>ppt_x</p:attrName>
                                        </p:attrNameLst>
                                      </p:cBhvr>
                                      <p:tavLst>
                                        <p:tav tm="0">
                                          <p:val>
                                            <p:strVal val="0-#ppt_w/2"/>
                                          </p:val>
                                        </p:tav>
                                        <p:tav tm="100000">
                                          <p:val>
                                            <p:strVal val="#ppt_x"/>
                                          </p:val>
                                        </p:tav>
                                      </p:tavLst>
                                    </p:anim>
                                    <p:anim calcmode="lin" valueType="num">
                                      <p:cBhvr additive="base">
                                        <p:cTn id="98" dur="3000" fill="hold"/>
                                        <p:tgtEl>
                                          <p:spTgt spid="26"/>
                                        </p:tgtEl>
                                        <p:attrNameLst>
                                          <p:attrName>ppt_y</p:attrName>
                                        </p:attrNameLst>
                                      </p:cBhvr>
                                      <p:tavLst>
                                        <p:tav tm="0">
                                          <p:val>
                                            <p:strVal val="0-#ppt_h/2"/>
                                          </p:val>
                                        </p:tav>
                                        <p:tav tm="100000">
                                          <p:val>
                                            <p:strVal val="#ppt_y"/>
                                          </p:val>
                                        </p:tav>
                                      </p:tavLst>
                                    </p:anim>
                                  </p:childTnLst>
                                </p:cTn>
                              </p:par>
                              <p:par>
                                <p:cTn id="99" presetID="2" presetClass="entr" presetSubtype="9" fill="hold" grpId="0" nodeType="withEffect">
                                  <p:stCondLst>
                                    <p:cond delay="0"/>
                                  </p:stCondLst>
                                  <p:childTnLst>
                                    <p:set>
                                      <p:cBhvr>
                                        <p:cTn id="100" dur="1" fill="hold">
                                          <p:stCondLst>
                                            <p:cond delay="0"/>
                                          </p:stCondLst>
                                        </p:cTn>
                                        <p:tgtEl>
                                          <p:spTgt spid="27"/>
                                        </p:tgtEl>
                                        <p:attrNameLst>
                                          <p:attrName>style.visibility</p:attrName>
                                        </p:attrNameLst>
                                      </p:cBhvr>
                                      <p:to>
                                        <p:strVal val="visible"/>
                                      </p:to>
                                    </p:set>
                                    <p:anim calcmode="lin" valueType="num">
                                      <p:cBhvr additive="base">
                                        <p:cTn id="101" dur="3000" fill="hold"/>
                                        <p:tgtEl>
                                          <p:spTgt spid="27"/>
                                        </p:tgtEl>
                                        <p:attrNameLst>
                                          <p:attrName>ppt_x</p:attrName>
                                        </p:attrNameLst>
                                      </p:cBhvr>
                                      <p:tavLst>
                                        <p:tav tm="0">
                                          <p:val>
                                            <p:strVal val="0-#ppt_w/2"/>
                                          </p:val>
                                        </p:tav>
                                        <p:tav tm="100000">
                                          <p:val>
                                            <p:strVal val="#ppt_x"/>
                                          </p:val>
                                        </p:tav>
                                      </p:tavLst>
                                    </p:anim>
                                    <p:anim calcmode="lin" valueType="num">
                                      <p:cBhvr additive="base">
                                        <p:cTn id="102" dur="3000" fill="hold"/>
                                        <p:tgtEl>
                                          <p:spTgt spid="27"/>
                                        </p:tgtEl>
                                        <p:attrNameLst>
                                          <p:attrName>ppt_y</p:attrName>
                                        </p:attrNameLst>
                                      </p:cBhvr>
                                      <p:tavLst>
                                        <p:tav tm="0">
                                          <p:val>
                                            <p:strVal val="0-#ppt_h/2"/>
                                          </p:val>
                                        </p:tav>
                                        <p:tav tm="100000">
                                          <p:val>
                                            <p:strVal val="#ppt_y"/>
                                          </p:val>
                                        </p:tav>
                                      </p:tavLst>
                                    </p:anim>
                                  </p:childTnLst>
                                </p:cTn>
                              </p:par>
                              <p:par>
                                <p:cTn id="103" presetID="2" presetClass="entr" presetSubtype="9" fill="hold" grpId="0" nodeType="withEffect">
                                  <p:stCondLst>
                                    <p:cond delay="0"/>
                                  </p:stCondLst>
                                  <p:childTnLst>
                                    <p:set>
                                      <p:cBhvr>
                                        <p:cTn id="104" dur="1" fill="hold">
                                          <p:stCondLst>
                                            <p:cond delay="0"/>
                                          </p:stCondLst>
                                        </p:cTn>
                                        <p:tgtEl>
                                          <p:spTgt spid="28"/>
                                        </p:tgtEl>
                                        <p:attrNameLst>
                                          <p:attrName>style.visibility</p:attrName>
                                        </p:attrNameLst>
                                      </p:cBhvr>
                                      <p:to>
                                        <p:strVal val="visible"/>
                                      </p:to>
                                    </p:set>
                                    <p:anim calcmode="lin" valueType="num">
                                      <p:cBhvr additive="base">
                                        <p:cTn id="105" dur="3000" fill="hold"/>
                                        <p:tgtEl>
                                          <p:spTgt spid="28"/>
                                        </p:tgtEl>
                                        <p:attrNameLst>
                                          <p:attrName>ppt_x</p:attrName>
                                        </p:attrNameLst>
                                      </p:cBhvr>
                                      <p:tavLst>
                                        <p:tav tm="0">
                                          <p:val>
                                            <p:strVal val="0-#ppt_w/2"/>
                                          </p:val>
                                        </p:tav>
                                        <p:tav tm="100000">
                                          <p:val>
                                            <p:strVal val="#ppt_x"/>
                                          </p:val>
                                        </p:tav>
                                      </p:tavLst>
                                    </p:anim>
                                    <p:anim calcmode="lin" valueType="num">
                                      <p:cBhvr additive="base">
                                        <p:cTn id="106" dur="3000" fill="hold"/>
                                        <p:tgtEl>
                                          <p:spTgt spid="28"/>
                                        </p:tgtEl>
                                        <p:attrNameLst>
                                          <p:attrName>ppt_y</p:attrName>
                                        </p:attrNameLst>
                                      </p:cBhvr>
                                      <p:tavLst>
                                        <p:tav tm="0">
                                          <p:val>
                                            <p:strVal val="0-#ppt_h/2"/>
                                          </p:val>
                                        </p:tav>
                                        <p:tav tm="100000">
                                          <p:val>
                                            <p:strVal val="#ppt_y"/>
                                          </p:val>
                                        </p:tav>
                                      </p:tavLst>
                                    </p:anim>
                                  </p:childTnLst>
                                </p:cTn>
                              </p:par>
                              <p:par>
                                <p:cTn id="107" presetID="2" presetClass="entr" presetSubtype="9" fill="hold" grpId="0" nodeType="withEffect">
                                  <p:stCondLst>
                                    <p:cond delay="0"/>
                                  </p:stCondLst>
                                  <p:childTnLst>
                                    <p:set>
                                      <p:cBhvr>
                                        <p:cTn id="108" dur="1" fill="hold">
                                          <p:stCondLst>
                                            <p:cond delay="0"/>
                                          </p:stCondLst>
                                        </p:cTn>
                                        <p:tgtEl>
                                          <p:spTgt spid="29"/>
                                        </p:tgtEl>
                                        <p:attrNameLst>
                                          <p:attrName>style.visibility</p:attrName>
                                        </p:attrNameLst>
                                      </p:cBhvr>
                                      <p:to>
                                        <p:strVal val="visible"/>
                                      </p:to>
                                    </p:set>
                                    <p:anim calcmode="lin" valueType="num">
                                      <p:cBhvr additive="base">
                                        <p:cTn id="109" dur="3000" fill="hold"/>
                                        <p:tgtEl>
                                          <p:spTgt spid="29"/>
                                        </p:tgtEl>
                                        <p:attrNameLst>
                                          <p:attrName>ppt_x</p:attrName>
                                        </p:attrNameLst>
                                      </p:cBhvr>
                                      <p:tavLst>
                                        <p:tav tm="0">
                                          <p:val>
                                            <p:strVal val="0-#ppt_w/2"/>
                                          </p:val>
                                        </p:tav>
                                        <p:tav tm="100000">
                                          <p:val>
                                            <p:strVal val="#ppt_x"/>
                                          </p:val>
                                        </p:tav>
                                      </p:tavLst>
                                    </p:anim>
                                    <p:anim calcmode="lin" valueType="num">
                                      <p:cBhvr additive="base">
                                        <p:cTn id="110" dur="3000" fill="hold"/>
                                        <p:tgtEl>
                                          <p:spTgt spid="29"/>
                                        </p:tgtEl>
                                        <p:attrNameLst>
                                          <p:attrName>ppt_y</p:attrName>
                                        </p:attrNameLst>
                                      </p:cBhvr>
                                      <p:tavLst>
                                        <p:tav tm="0">
                                          <p:val>
                                            <p:strVal val="0-#ppt_h/2"/>
                                          </p:val>
                                        </p:tav>
                                        <p:tav tm="100000">
                                          <p:val>
                                            <p:strVal val="#ppt_y"/>
                                          </p:val>
                                        </p:tav>
                                      </p:tavLst>
                                    </p:anim>
                                  </p:childTnLst>
                                </p:cTn>
                              </p:par>
                              <p:par>
                                <p:cTn id="111" presetID="2" presetClass="entr" presetSubtype="9" fill="hold" grpId="0" nodeType="withEffect">
                                  <p:stCondLst>
                                    <p:cond delay="0"/>
                                  </p:stCondLst>
                                  <p:childTnLst>
                                    <p:set>
                                      <p:cBhvr>
                                        <p:cTn id="112" dur="1" fill="hold">
                                          <p:stCondLst>
                                            <p:cond delay="0"/>
                                          </p:stCondLst>
                                        </p:cTn>
                                        <p:tgtEl>
                                          <p:spTgt spid="30"/>
                                        </p:tgtEl>
                                        <p:attrNameLst>
                                          <p:attrName>style.visibility</p:attrName>
                                        </p:attrNameLst>
                                      </p:cBhvr>
                                      <p:to>
                                        <p:strVal val="visible"/>
                                      </p:to>
                                    </p:set>
                                    <p:anim calcmode="lin" valueType="num">
                                      <p:cBhvr additive="base">
                                        <p:cTn id="113" dur="3000" fill="hold"/>
                                        <p:tgtEl>
                                          <p:spTgt spid="30"/>
                                        </p:tgtEl>
                                        <p:attrNameLst>
                                          <p:attrName>ppt_x</p:attrName>
                                        </p:attrNameLst>
                                      </p:cBhvr>
                                      <p:tavLst>
                                        <p:tav tm="0">
                                          <p:val>
                                            <p:strVal val="0-#ppt_w/2"/>
                                          </p:val>
                                        </p:tav>
                                        <p:tav tm="100000">
                                          <p:val>
                                            <p:strVal val="#ppt_x"/>
                                          </p:val>
                                        </p:tav>
                                      </p:tavLst>
                                    </p:anim>
                                    <p:anim calcmode="lin" valueType="num">
                                      <p:cBhvr additive="base">
                                        <p:cTn id="114" dur="3000" fill="hold"/>
                                        <p:tgtEl>
                                          <p:spTgt spid="30"/>
                                        </p:tgtEl>
                                        <p:attrNameLst>
                                          <p:attrName>ppt_y</p:attrName>
                                        </p:attrNameLst>
                                      </p:cBhvr>
                                      <p:tavLst>
                                        <p:tav tm="0">
                                          <p:val>
                                            <p:strVal val="0-#ppt_h/2"/>
                                          </p:val>
                                        </p:tav>
                                        <p:tav tm="100000">
                                          <p:val>
                                            <p:strVal val="#ppt_y"/>
                                          </p:val>
                                        </p:tav>
                                      </p:tavLst>
                                    </p:anim>
                                  </p:childTnLst>
                                </p:cTn>
                              </p:par>
                              <p:par>
                                <p:cTn id="115" presetID="2" presetClass="entr" presetSubtype="9" fill="hold" grpId="0" nodeType="withEffect">
                                  <p:stCondLst>
                                    <p:cond delay="0"/>
                                  </p:stCondLst>
                                  <p:childTnLst>
                                    <p:set>
                                      <p:cBhvr>
                                        <p:cTn id="116" dur="1" fill="hold">
                                          <p:stCondLst>
                                            <p:cond delay="0"/>
                                          </p:stCondLst>
                                        </p:cTn>
                                        <p:tgtEl>
                                          <p:spTgt spid="31"/>
                                        </p:tgtEl>
                                        <p:attrNameLst>
                                          <p:attrName>style.visibility</p:attrName>
                                        </p:attrNameLst>
                                      </p:cBhvr>
                                      <p:to>
                                        <p:strVal val="visible"/>
                                      </p:to>
                                    </p:set>
                                    <p:anim calcmode="lin" valueType="num">
                                      <p:cBhvr additive="base">
                                        <p:cTn id="117" dur="3000" fill="hold"/>
                                        <p:tgtEl>
                                          <p:spTgt spid="31"/>
                                        </p:tgtEl>
                                        <p:attrNameLst>
                                          <p:attrName>ppt_x</p:attrName>
                                        </p:attrNameLst>
                                      </p:cBhvr>
                                      <p:tavLst>
                                        <p:tav tm="0">
                                          <p:val>
                                            <p:strVal val="0-#ppt_w/2"/>
                                          </p:val>
                                        </p:tav>
                                        <p:tav tm="100000">
                                          <p:val>
                                            <p:strVal val="#ppt_x"/>
                                          </p:val>
                                        </p:tav>
                                      </p:tavLst>
                                    </p:anim>
                                    <p:anim calcmode="lin" valueType="num">
                                      <p:cBhvr additive="base">
                                        <p:cTn id="118" dur="3000" fill="hold"/>
                                        <p:tgtEl>
                                          <p:spTgt spid="31"/>
                                        </p:tgtEl>
                                        <p:attrNameLst>
                                          <p:attrName>ppt_y</p:attrName>
                                        </p:attrNameLst>
                                      </p:cBhvr>
                                      <p:tavLst>
                                        <p:tav tm="0">
                                          <p:val>
                                            <p:strVal val="0-#ppt_h/2"/>
                                          </p:val>
                                        </p:tav>
                                        <p:tav tm="100000">
                                          <p:val>
                                            <p:strVal val="#ppt_y"/>
                                          </p:val>
                                        </p:tav>
                                      </p:tavLst>
                                    </p:anim>
                                  </p:childTnLst>
                                </p:cTn>
                              </p:par>
                            </p:childTnLst>
                          </p:cTn>
                        </p:par>
                        <p:par>
                          <p:cTn id="119" fill="hold">
                            <p:stCondLst>
                              <p:cond delay="3000"/>
                            </p:stCondLst>
                            <p:childTnLst>
                              <p:par>
                                <p:cTn id="120" presetID="2" presetClass="exit" presetSubtype="12" fill="hold" grpId="1" nodeType="afterEffect">
                                  <p:stCondLst>
                                    <p:cond delay="0"/>
                                  </p:stCondLst>
                                  <p:childTnLst>
                                    <p:anim calcmode="lin" valueType="num">
                                      <p:cBhvr additive="base">
                                        <p:cTn id="121" dur="3000"/>
                                        <p:tgtEl>
                                          <p:spTgt spid="4"/>
                                        </p:tgtEl>
                                        <p:attrNameLst>
                                          <p:attrName>ppt_x</p:attrName>
                                        </p:attrNameLst>
                                      </p:cBhvr>
                                      <p:tavLst>
                                        <p:tav tm="0">
                                          <p:val>
                                            <p:strVal val="ppt_x"/>
                                          </p:val>
                                        </p:tav>
                                        <p:tav tm="100000">
                                          <p:val>
                                            <p:strVal val="0-ppt_w/2"/>
                                          </p:val>
                                        </p:tav>
                                      </p:tavLst>
                                    </p:anim>
                                    <p:anim calcmode="lin" valueType="num">
                                      <p:cBhvr additive="base">
                                        <p:cTn id="122" dur="3000"/>
                                        <p:tgtEl>
                                          <p:spTgt spid="4"/>
                                        </p:tgtEl>
                                        <p:attrNameLst>
                                          <p:attrName>ppt_y</p:attrName>
                                        </p:attrNameLst>
                                      </p:cBhvr>
                                      <p:tavLst>
                                        <p:tav tm="0">
                                          <p:val>
                                            <p:strVal val="ppt_y"/>
                                          </p:val>
                                        </p:tav>
                                        <p:tav tm="100000">
                                          <p:val>
                                            <p:strVal val="1+ppt_h/2"/>
                                          </p:val>
                                        </p:tav>
                                      </p:tavLst>
                                    </p:anim>
                                    <p:set>
                                      <p:cBhvr>
                                        <p:cTn id="123" dur="1" fill="hold">
                                          <p:stCondLst>
                                            <p:cond delay="2999"/>
                                          </p:stCondLst>
                                        </p:cTn>
                                        <p:tgtEl>
                                          <p:spTgt spid="4"/>
                                        </p:tgtEl>
                                        <p:attrNameLst>
                                          <p:attrName>style.visibility</p:attrName>
                                        </p:attrNameLst>
                                      </p:cBhvr>
                                      <p:to>
                                        <p:strVal val="hidden"/>
                                      </p:to>
                                    </p:set>
                                  </p:childTnLst>
                                </p:cTn>
                              </p:par>
                              <p:par>
                                <p:cTn id="124" presetID="2" presetClass="exit" presetSubtype="12" fill="hold" grpId="1" nodeType="withEffect">
                                  <p:stCondLst>
                                    <p:cond delay="0"/>
                                  </p:stCondLst>
                                  <p:childTnLst>
                                    <p:anim calcmode="lin" valueType="num">
                                      <p:cBhvr additive="base">
                                        <p:cTn id="125" dur="3000"/>
                                        <p:tgtEl>
                                          <p:spTgt spid="5"/>
                                        </p:tgtEl>
                                        <p:attrNameLst>
                                          <p:attrName>ppt_x</p:attrName>
                                        </p:attrNameLst>
                                      </p:cBhvr>
                                      <p:tavLst>
                                        <p:tav tm="0">
                                          <p:val>
                                            <p:strVal val="ppt_x"/>
                                          </p:val>
                                        </p:tav>
                                        <p:tav tm="100000">
                                          <p:val>
                                            <p:strVal val="0-ppt_w/2"/>
                                          </p:val>
                                        </p:tav>
                                      </p:tavLst>
                                    </p:anim>
                                    <p:anim calcmode="lin" valueType="num">
                                      <p:cBhvr additive="base">
                                        <p:cTn id="126" dur="3000"/>
                                        <p:tgtEl>
                                          <p:spTgt spid="5"/>
                                        </p:tgtEl>
                                        <p:attrNameLst>
                                          <p:attrName>ppt_y</p:attrName>
                                        </p:attrNameLst>
                                      </p:cBhvr>
                                      <p:tavLst>
                                        <p:tav tm="0">
                                          <p:val>
                                            <p:strVal val="ppt_y"/>
                                          </p:val>
                                        </p:tav>
                                        <p:tav tm="100000">
                                          <p:val>
                                            <p:strVal val="1+ppt_h/2"/>
                                          </p:val>
                                        </p:tav>
                                      </p:tavLst>
                                    </p:anim>
                                    <p:set>
                                      <p:cBhvr>
                                        <p:cTn id="127" dur="1" fill="hold">
                                          <p:stCondLst>
                                            <p:cond delay="2999"/>
                                          </p:stCondLst>
                                        </p:cTn>
                                        <p:tgtEl>
                                          <p:spTgt spid="5"/>
                                        </p:tgtEl>
                                        <p:attrNameLst>
                                          <p:attrName>style.visibility</p:attrName>
                                        </p:attrNameLst>
                                      </p:cBhvr>
                                      <p:to>
                                        <p:strVal val="hidden"/>
                                      </p:to>
                                    </p:set>
                                  </p:childTnLst>
                                </p:cTn>
                              </p:par>
                              <p:par>
                                <p:cTn id="128" presetID="2" presetClass="exit" presetSubtype="12" fill="hold" grpId="1" nodeType="withEffect">
                                  <p:stCondLst>
                                    <p:cond delay="0"/>
                                  </p:stCondLst>
                                  <p:childTnLst>
                                    <p:anim calcmode="lin" valueType="num">
                                      <p:cBhvr additive="base">
                                        <p:cTn id="129" dur="3000"/>
                                        <p:tgtEl>
                                          <p:spTgt spid="6"/>
                                        </p:tgtEl>
                                        <p:attrNameLst>
                                          <p:attrName>ppt_x</p:attrName>
                                        </p:attrNameLst>
                                      </p:cBhvr>
                                      <p:tavLst>
                                        <p:tav tm="0">
                                          <p:val>
                                            <p:strVal val="ppt_x"/>
                                          </p:val>
                                        </p:tav>
                                        <p:tav tm="100000">
                                          <p:val>
                                            <p:strVal val="0-ppt_w/2"/>
                                          </p:val>
                                        </p:tav>
                                      </p:tavLst>
                                    </p:anim>
                                    <p:anim calcmode="lin" valueType="num">
                                      <p:cBhvr additive="base">
                                        <p:cTn id="130" dur="3000"/>
                                        <p:tgtEl>
                                          <p:spTgt spid="6"/>
                                        </p:tgtEl>
                                        <p:attrNameLst>
                                          <p:attrName>ppt_y</p:attrName>
                                        </p:attrNameLst>
                                      </p:cBhvr>
                                      <p:tavLst>
                                        <p:tav tm="0">
                                          <p:val>
                                            <p:strVal val="ppt_y"/>
                                          </p:val>
                                        </p:tav>
                                        <p:tav tm="100000">
                                          <p:val>
                                            <p:strVal val="1+ppt_h/2"/>
                                          </p:val>
                                        </p:tav>
                                      </p:tavLst>
                                    </p:anim>
                                    <p:set>
                                      <p:cBhvr>
                                        <p:cTn id="131" dur="1" fill="hold">
                                          <p:stCondLst>
                                            <p:cond delay="2999"/>
                                          </p:stCondLst>
                                        </p:cTn>
                                        <p:tgtEl>
                                          <p:spTgt spid="6"/>
                                        </p:tgtEl>
                                        <p:attrNameLst>
                                          <p:attrName>style.visibility</p:attrName>
                                        </p:attrNameLst>
                                      </p:cBhvr>
                                      <p:to>
                                        <p:strVal val="hidden"/>
                                      </p:to>
                                    </p:set>
                                  </p:childTnLst>
                                </p:cTn>
                              </p:par>
                              <p:par>
                                <p:cTn id="132" presetID="2" presetClass="exit" presetSubtype="12" fill="hold" grpId="1" nodeType="withEffect">
                                  <p:stCondLst>
                                    <p:cond delay="0"/>
                                  </p:stCondLst>
                                  <p:childTnLst>
                                    <p:anim calcmode="lin" valueType="num">
                                      <p:cBhvr additive="base">
                                        <p:cTn id="133" dur="3000"/>
                                        <p:tgtEl>
                                          <p:spTgt spid="7"/>
                                        </p:tgtEl>
                                        <p:attrNameLst>
                                          <p:attrName>ppt_x</p:attrName>
                                        </p:attrNameLst>
                                      </p:cBhvr>
                                      <p:tavLst>
                                        <p:tav tm="0">
                                          <p:val>
                                            <p:strVal val="ppt_x"/>
                                          </p:val>
                                        </p:tav>
                                        <p:tav tm="100000">
                                          <p:val>
                                            <p:strVal val="0-ppt_w/2"/>
                                          </p:val>
                                        </p:tav>
                                      </p:tavLst>
                                    </p:anim>
                                    <p:anim calcmode="lin" valueType="num">
                                      <p:cBhvr additive="base">
                                        <p:cTn id="134" dur="3000"/>
                                        <p:tgtEl>
                                          <p:spTgt spid="7"/>
                                        </p:tgtEl>
                                        <p:attrNameLst>
                                          <p:attrName>ppt_y</p:attrName>
                                        </p:attrNameLst>
                                      </p:cBhvr>
                                      <p:tavLst>
                                        <p:tav tm="0">
                                          <p:val>
                                            <p:strVal val="ppt_y"/>
                                          </p:val>
                                        </p:tav>
                                        <p:tav tm="100000">
                                          <p:val>
                                            <p:strVal val="1+ppt_h/2"/>
                                          </p:val>
                                        </p:tav>
                                      </p:tavLst>
                                    </p:anim>
                                    <p:set>
                                      <p:cBhvr>
                                        <p:cTn id="135" dur="1" fill="hold">
                                          <p:stCondLst>
                                            <p:cond delay="2999"/>
                                          </p:stCondLst>
                                        </p:cTn>
                                        <p:tgtEl>
                                          <p:spTgt spid="7"/>
                                        </p:tgtEl>
                                        <p:attrNameLst>
                                          <p:attrName>style.visibility</p:attrName>
                                        </p:attrNameLst>
                                      </p:cBhvr>
                                      <p:to>
                                        <p:strVal val="hidden"/>
                                      </p:to>
                                    </p:set>
                                  </p:childTnLst>
                                </p:cTn>
                              </p:par>
                              <p:par>
                                <p:cTn id="136" presetID="2" presetClass="exit" presetSubtype="12" fill="hold" grpId="1" nodeType="withEffect">
                                  <p:stCondLst>
                                    <p:cond delay="0"/>
                                  </p:stCondLst>
                                  <p:childTnLst>
                                    <p:anim calcmode="lin" valueType="num">
                                      <p:cBhvr additive="base">
                                        <p:cTn id="137" dur="3000"/>
                                        <p:tgtEl>
                                          <p:spTgt spid="8"/>
                                        </p:tgtEl>
                                        <p:attrNameLst>
                                          <p:attrName>ppt_x</p:attrName>
                                        </p:attrNameLst>
                                      </p:cBhvr>
                                      <p:tavLst>
                                        <p:tav tm="0">
                                          <p:val>
                                            <p:strVal val="ppt_x"/>
                                          </p:val>
                                        </p:tav>
                                        <p:tav tm="100000">
                                          <p:val>
                                            <p:strVal val="0-ppt_w/2"/>
                                          </p:val>
                                        </p:tav>
                                      </p:tavLst>
                                    </p:anim>
                                    <p:anim calcmode="lin" valueType="num">
                                      <p:cBhvr additive="base">
                                        <p:cTn id="138" dur="3000"/>
                                        <p:tgtEl>
                                          <p:spTgt spid="8"/>
                                        </p:tgtEl>
                                        <p:attrNameLst>
                                          <p:attrName>ppt_y</p:attrName>
                                        </p:attrNameLst>
                                      </p:cBhvr>
                                      <p:tavLst>
                                        <p:tav tm="0">
                                          <p:val>
                                            <p:strVal val="ppt_y"/>
                                          </p:val>
                                        </p:tav>
                                        <p:tav tm="100000">
                                          <p:val>
                                            <p:strVal val="1+ppt_h/2"/>
                                          </p:val>
                                        </p:tav>
                                      </p:tavLst>
                                    </p:anim>
                                    <p:set>
                                      <p:cBhvr>
                                        <p:cTn id="139" dur="1" fill="hold">
                                          <p:stCondLst>
                                            <p:cond delay="2999"/>
                                          </p:stCondLst>
                                        </p:cTn>
                                        <p:tgtEl>
                                          <p:spTgt spid="8"/>
                                        </p:tgtEl>
                                        <p:attrNameLst>
                                          <p:attrName>style.visibility</p:attrName>
                                        </p:attrNameLst>
                                      </p:cBhvr>
                                      <p:to>
                                        <p:strVal val="hidden"/>
                                      </p:to>
                                    </p:set>
                                  </p:childTnLst>
                                </p:cTn>
                              </p:par>
                              <p:par>
                                <p:cTn id="140" presetID="2" presetClass="exit" presetSubtype="12" fill="hold" grpId="1" nodeType="withEffect">
                                  <p:stCondLst>
                                    <p:cond delay="0"/>
                                  </p:stCondLst>
                                  <p:childTnLst>
                                    <p:anim calcmode="lin" valueType="num">
                                      <p:cBhvr additive="base">
                                        <p:cTn id="141" dur="3000"/>
                                        <p:tgtEl>
                                          <p:spTgt spid="9"/>
                                        </p:tgtEl>
                                        <p:attrNameLst>
                                          <p:attrName>ppt_x</p:attrName>
                                        </p:attrNameLst>
                                      </p:cBhvr>
                                      <p:tavLst>
                                        <p:tav tm="0">
                                          <p:val>
                                            <p:strVal val="ppt_x"/>
                                          </p:val>
                                        </p:tav>
                                        <p:tav tm="100000">
                                          <p:val>
                                            <p:strVal val="0-ppt_w/2"/>
                                          </p:val>
                                        </p:tav>
                                      </p:tavLst>
                                    </p:anim>
                                    <p:anim calcmode="lin" valueType="num">
                                      <p:cBhvr additive="base">
                                        <p:cTn id="142" dur="3000"/>
                                        <p:tgtEl>
                                          <p:spTgt spid="9"/>
                                        </p:tgtEl>
                                        <p:attrNameLst>
                                          <p:attrName>ppt_y</p:attrName>
                                        </p:attrNameLst>
                                      </p:cBhvr>
                                      <p:tavLst>
                                        <p:tav tm="0">
                                          <p:val>
                                            <p:strVal val="ppt_y"/>
                                          </p:val>
                                        </p:tav>
                                        <p:tav tm="100000">
                                          <p:val>
                                            <p:strVal val="1+ppt_h/2"/>
                                          </p:val>
                                        </p:tav>
                                      </p:tavLst>
                                    </p:anim>
                                    <p:set>
                                      <p:cBhvr>
                                        <p:cTn id="143" dur="1" fill="hold">
                                          <p:stCondLst>
                                            <p:cond delay="2999"/>
                                          </p:stCondLst>
                                        </p:cTn>
                                        <p:tgtEl>
                                          <p:spTgt spid="9"/>
                                        </p:tgtEl>
                                        <p:attrNameLst>
                                          <p:attrName>style.visibility</p:attrName>
                                        </p:attrNameLst>
                                      </p:cBhvr>
                                      <p:to>
                                        <p:strVal val="hidden"/>
                                      </p:to>
                                    </p:set>
                                  </p:childTnLst>
                                </p:cTn>
                              </p:par>
                              <p:par>
                                <p:cTn id="144" presetID="2" presetClass="exit" presetSubtype="12" fill="hold" grpId="1" nodeType="withEffect">
                                  <p:stCondLst>
                                    <p:cond delay="0"/>
                                  </p:stCondLst>
                                  <p:childTnLst>
                                    <p:anim calcmode="lin" valueType="num">
                                      <p:cBhvr additive="base">
                                        <p:cTn id="145" dur="3000"/>
                                        <p:tgtEl>
                                          <p:spTgt spid="10"/>
                                        </p:tgtEl>
                                        <p:attrNameLst>
                                          <p:attrName>ppt_x</p:attrName>
                                        </p:attrNameLst>
                                      </p:cBhvr>
                                      <p:tavLst>
                                        <p:tav tm="0">
                                          <p:val>
                                            <p:strVal val="ppt_x"/>
                                          </p:val>
                                        </p:tav>
                                        <p:tav tm="100000">
                                          <p:val>
                                            <p:strVal val="0-ppt_w/2"/>
                                          </p:val>
                                        </p:tav>
                                      </p:tavLst>
                                    </p:anim>
                                    <p:anim calcmode="lin" valueType="num">
                                      <p:cBhvr additive="base">
                                        <p:cTn id="146" dur="3000"/>
                                        <p:tgtEl>
                                          <p:spTgt spid="10"/>
                                        </p:tgtEl>
                                        <p:attrNameLst>
                                          <p:attrName>ppt_y</p:attrName>
                                        </p:attrNameLst>
                                      </p:cBhvr>
                                      <p:tavLst>
                                        <p:tav tm="0">
                                          <p:val>
                                            <p:strVal val="ppt_y"/>
                                          </p:val>
                                        </p:tav>
                                        <p:tav tm="100000">
                                          <p:val>
                                            <p:strVal val="1+ppt_h/2"/>
                                          </p:val>
                                        </p:tav>
                                      </p:tavLst>
                                    </p:anim>
                                    <p:set>
                                      <p:cBhvr>
                                        <p:cTn id="147" dur="1" fill="hold">
                                          <p:stCondLst>
                                            <p:cond delay="2999"/>
                                          </p:stCondLst>
                                        </p:cTn>
                                        <p:tgtEl>
                                          <p:spTgt spid="10"/>
                                        </p:tgtEl>
                                        <p:attrNameLst>
                                          <p:attrName>style.visibility</p:attrName>
                                        </p:attrNameLst>
                                      </p:cBhvr>
                                      <p:to>
                                        <p:strVal val="hidden"/>
                                      </p:to>
                                    </p:set>
                                  </p:childTnLst>
                                </p:cTn>
                              </p:par>
                              <p:par>
                                <p:cTn id="148" presetID="2" presetClass="exit" presetSubtype="12" fill="hold" grpId="1" nodeType="withEffect">
                                  <p:stCondLst>
                                    <p:cond delay="0"/>
                                  </p:stCondLst>
                                  <p:childTnLst>
                                    <p:anim calcmode="lin" valueType="num">
                                      <p:cBhvr additive="base">
                                        <p:cTn id="149" dur="3000"/>
                                        <p:tgtEl>
                                          <p:spTgt spid="11"/>
                                        </p:tgtEl>
                                        <p:attrNameLst>
                                          <p:attrName>ppt_x</p:attrName>
                                        </p:attrNameLst>
                                      </p:cBhvr>
                                      <p:tavLst>
                                        <p:tav tm="0">
                                          <p:val>
                                            <p:strVal val="ppt_x"/>
                                          </p:val>
                                        </p:tav>
                                        <p:tav tm="100000">
                                          <p:val>
                                            <p:strVal val="0-ppt_w/2"/>
                                          </p:val>
                                        </p:tav>
                                      </p:tavLst>
                                    </p:anim>
                                    <p:anim calcmode="lin" valueType="num">
                                      <p:cBhvr additive="base">
                                        <p:cTn id="150" dur="3000"/>
                                        <p:tgtEl>
                                          <p:spTgt spid="11"/>
                                        </p:tgtEl>
                                        <p:attrNameLst>
                                          <p:attrName>ppt_y</p:attrName>
                                        </p:attrNameLst>
                                      </p:cBhvr>
                                      <p:tavLst>
                                        <p:tav tm="0">
                                          <p:val>
                                            <p:strVal val="ppt_y"/>
                                          </p:val>
                                        </p:tav>
                                        <p:tav tm="100000">
                                          <p:val>
                                            <p:strVal val="1+ppt_h/2"/>
                                          </p:val>
                                        </p:tav>
                                      </p:tavLst>
                                    </p:anim>
                                    <p:set>
                                      <p:cBhvr>
                                        <p:cTn id="151" dur="1" fill="hold">
                                          <p:stCondLst>
                                            <p:cond delay="2999"/>
                                          </p:stCondLst>
                                        </p:cTn>
                                        <p:tgtEl>
                                          <p:spTgt spid="11"/>
                                        </p:tgtEl>
                                        <p:attrNameLst>
                                          <p:attrName>style.visibility</p:attrName>
                                        </p:attrNameLst>
                                      </p:cBhvr>
                                      <p:to>
                                        <p:strVal val="hidden"/>
                                      </p:to>
                                    </p:set>
                                  </p:childTnLst>
                                </p:cTn>
                              </p:par>
                              <p:par>
                                <p:cTn id="152" presetID="2" presetClass="exit" presetSubtype="12" fill="hold" grpId="1" nodeType="withEffect">
                                  <p:stCondLst>
                                    <p:cond delay="0"/>
                                  </p:stCondLst>
                                  <p:childTnLst>
                                    <p:anim calcmode="lin" valueType="num">
                                      <p:cBhvr additive="base">
                                        <p:cTn id="153" dur="3000"/>
                                        <p:tgtEl>
                                          <p:spTgt spid="12"/>
                                        </p:tgtEl>
                                        <p:attrNameLst>
                                          <p:attrName>ppt_x</p:attrName>
                                        </p:attrNameLst>
                                      </p:cBhvr>
                                      <p:tavLst>
                                        <p:tav tm="0">
                                          <p:val>
                                            <p:strVal val="ppt_x"/>
                                          </p:val>
                                        </p:tav>
                                        <p:tav tm="100000">
                                          <p:val>
                                            <p:strVal val="0-ppt_w/2"/>
                                          </p:val>
                                        </p:tav>
                                      </p:tavLst>
                                    </p:anim>
                                    <p:anim calcmode="lin" valueType="num">
                                      <p:cBhvr additive="base">
                                        <p:cTn id="154" dur="3000"/>
                                        <p:tgtEl>
                                          <p:spTgt spid="12"/>
                                        </p:tgtEl>
                                        <p:attrNameLst>
                                          <p:attrName>ppt_y</p:attrName>
                                        </p:attrNameLst>
                                      </p:cBhvr>
                                      <p:tavLst>
                                        <p:tav tm="0">
                                          <p:val>
                                            <p:strVal val="ppt_y"/>
                                          </p:val>
                                        </p:tav>
                                        <p:tav tm="100000">
                                          <p:val>
                                            <p:strVal val="1+ppt_h/2"/>
                                          </p:val>
                                        </p:tav>
                                      </p:tavLst>
                                    </p:anim>
                                    <p:set>
                                      <p:cBhvr>
                                        <p:cTn id="155" dur="1" fill="hold">
                                          <p:stCondLst>
                                            <p:cond delay="2999"/>
                                          </p:stCondLst>
                                        </p:cTn>
                                        <p:tgtEl>
                                          <p:spTgt spid="12"/>
                                        </p:tgtEl>
                                        <p:attrNameLst>
                                          <p:attrName>style.visibility</p:attrName>
                                        </p:attrNameLst>
                                      </p:cBhvr>
                                      <p:to>
                                        <p:strVal val="hidden"/>
                                      </p:to>
                                    </p:set>
                                  </p:childTnLst>
                                </p:cTn>
                              </p:par>
                              <p:par>
                                <p:cTn id="156" presetID="2" presetClass="exit" presetSubtype="12" fill="hold" grpId="1" nodeType="withEffect">
                                  <p:stCondLst>
                                    <p:cond delay="0"/>
                                  </p:stCondLst>
                                  <p:childTnLst>
                                    <p:anim calcmode="lin" valueType="num">
                                      <p:cBhvr additive="base">
                                        <p:cTn id="157" dur="3000"/>
                                        <p:tgtEl>
                                          <p:spTgt spid="13"/>
                                        </p:tgtEl>
                                        <p:attrNameLst>
                                          <p:attrName>ppt_x</p:attrName>
                                        </p:attrNameLst>
                                      </p:cBhvr>
                                      <p:tavLst>
                                        <p:tav tm="0">
                                          <p:val>
                                            <p:strVal val="ppt_x"/>
                                          </p:val>
                                        </p:tav>
                                        <p:tav tm="100000">
                                          <p:val>
                                            <p:strVal val="0-ppt_w/2"/>
                                          </p:val>
                                        </p:tav>
                                      </p:tavLst>
                                    </p:anim>
                                    <p:anim calcmode="lin" valueType="num">
                                      <p:cBhvr additive="base">
                                        <p:cTn id="158" dur="3000"/>
                                        <p:tgtEl>
                                          <p:spTgt spid="13"/>
                                        </p:tgtEl>
                                        <p:attrNameLst>
                                          <p:attrName>ppt_y</p:attrName>
                                        </p:attrNameLst>
                                      </p:cBhvr>
                                      <p:tavLst>
                                        <p:tav tm="0">
                                          <p:val>
                                            <p:strVal val="ppt_y"/>
                                          </p:val>
                                        </p:tav>
                                        <p:tav tm="100000">
                                          <p:val>
                                            <p:strVal val="1+ppt_h/2"/>
                                          </p:val>
                                        </p:tav>
                                      </p:tavLst>
                                    </p:anim>
                                    <p:set>
                                      <p:cBhvr>
                                        <p:cTn id="159" dur="1" fill="hold">
                                          <p:stCondLst>
                                            <p:cond delay="2999"/>
                                          </p:stCondLst>
                                        </p:cTn>
                                        <p:tgtEl>
                                          <p:spTgt spid="13"/>
                                        </p:tgtEl>
                                        <p:attrNameLst>
                                          <p:attrName>style.visibility</p:attrName>
                                        </p:attrNameLst>
                                      </p:cBhvr>
                                      <p:to>
                                        <p:strVal val="hidden"/>
                                      </p:to>
                                    </p:set>
                                  </p:childTnLst>
                                </p:cTn>
                              </p:par>
                              <p:par>
                                <p:cTn id="160" presetID="2" presetClass="exit" presetSubtype="12" fill="hold" grpId="1" nodeType="withEffect">
                                  <p:stCondLst>
                                    <p:cond delay="0"/>
                                  </p:stCondLst>
                                  <p:childTnLst>
                                    <p:anim calcmode="lin" valueType="num">
                                      <p:cBhvr additive="base">
                                        <p:cTn id="161" dur="3000"/>
                                        <p:tgtEl>
                                          <p:spTgt spid="14"/>
                                        </p:tgtEl>
                                        <p:attrNameLst>
                                          <p:attrName>ppt_x</p:attrName>
                                        </p:attrNameLst>
                                      </p:cBhvr>
                                      <p:tavLst>
                                        <p:tav tm="0">
                                          <p:val>
                                            <p:strVal val="ppt_x"/>
                                          </p:val>
                                        </p:tav>
                                        <p:tav tm="100000">
                                          <p:val>
                                            <p:strVal val="0-ppt_w/2"/>
                                          </p:val>
                                        </p:tav>
                                      </p:tavLst>
                                    </p:anim>
                                    <p:anim calcmode="lin" valueType="num">
                                      <p:cBhvr additive="base">
                                        <p:cTn id="162" dur="3000"/>
                                        <p:tgtEl>
                                          <p:spTgt spid="14"/>
                                        </p:tgtEl>
                                        <p:attrNameLst>
                                          <p:attrName>ppt_y</p:attrName>
                                        </p:attrNameLst>
                                      </p:cBhvr>
                                      <p:tavLst>
                                        <p:tav tm="0">
                                          <p:val>
                                            <p:strVal val="ppt_y"/>
                                          </p:val>
                                        </p:tav>
                                        <p:tav tm="100000">
                                          <p:val>
                                            <p:strVal val="1+ppt_h/2"/>
                                          </p:val>
                                        </p:tav>
                                      </p:tavLst>
                                    </p:anim>
                                    <p:set>
                                      <p:cBhvr>
                                        <p:cTn id="163" dur="1" fill="hold">
                                          <p:stCondLst>
                                            <p:cond delay="2999"/>
                                          </p:stCondLst>
                                        </p:cTn>
                                        <p:tgtEl>
                                          <p:spTgt spid="14"/>
                                        </p:tgtEl>
                                        <p:attrNameLst>
                                          <p:attrName>style.visibility</p:attrName>
                                        </p:attrNameLst>
                                      </p:cBhvr>
                                      <p:to>
                                        <p:strVal val="hidden"/>
                                      </p:to>
                                    </p:set>
                                  </p:childTnLst>
                                </p:cTn>
                              </p:par>
                              <p:par>
                                <p:cTn id="164" presetID="2" presetClass="exit" presetSubtype="12" fill="hold" grpId="1" nodeType="withEffect">
                                  <p:stCondLst>
                                    <p:cond delay="0"/>
                                  </p:stCondLst>
                                  <p:childTnLst>
                                    <p:anim calcmode="lin" valueType="num">
                                      <p:cBhvr additive="base">
                                        <p:cTn id="165" dur="3000"/>
                                        <p:tgtEl>
                                          <p:spTgt spid="15"/>
                                        </p:tgtEl>
                                        <p:attrNameLst>
                                          <p:attrName>ppt_x</p:attrName>
                                        </p:attrNameLst>
                                      </p:cBhvr>
                                      <p:tavLst>
                                        <p:tav tm="0">
                                          <p:val>
                                            <p:strVal val="ppt_x"/>
                                          </p:val>
                                        </p:tav>
                                        <p:tav tm="100000">
                                          <p:val>
                                            <p:strVal val="0-ppt_w/2"/>
                                          </p:val>
                                        </p:tav>
                                      </p:tavLst>
                                    </p:anim>
                                    <p:anim calcmode="lin" valueType="num">
                                      <p:cBhvr additive="base">
                                        <p:cTn id="166" dur="3000"/>
                                        <p:tgtEl>
                                          <p:spTgt spid="15"/>
                                        </p:tgtEl>
                                        <p:attrNameLst>
                                          <p:attrName>ppt_y</p:attrName>
                                        </p:attrNameLst>
                                      </p:cBhvr>
                                      <p:tavLst>
                                        <p:tav tm="0">
                                          <p:val>
                                            <p:strVal val="ppt_y"/>
                                          </p:val>
                                        </p:tav>
                                        <p:tav tm="100000">
                                          <p:val>
                                            <p:strVal val="1+ppt_h/2"/>
                                          </p:val>
                                        </p:tav>
                                      </p:tavLst>
                                    </p:anim>
                                    <p:set>
                                      <p:cBhvr>
                                        <p:cTn id="167" dur="1" fill="hold">
                                          <p:stCondLst>
                                            <p:cond delay="2999"/>
                                          </p:stCondLst>
                                        </p:cTn>
                                        <p:tgtEl>
                                          <p:spTgt spid="15"/>
                                        </p:tgtEl>
                                        <p:attrNameLst>
                                          <p:attrName>style.visibility</p:attrName>
                                        </p:attrNameLst>
                                      </p:cBhvr>
                                      <p:to>
                                        <p:strVal val="hidden"/>
                                      </p:to>
                                    </p:set>
                                  </p:childTnLst>
                                </p:cTn>
                              </p:par>
                              <p:par>
                                <p:cTn id="168" presetID="2" presetClass="exit" presetSubtype="12" fill="hold" grpId="1" nodeType="withEffect">
                                  <p:stCondLst>
                                    <p:cond delay="0"/>
                                  </p:stCondLst>
                                  <p:childTnLst>
                                    <p:anim calcmode="lin" valueType="num">
                                      <p:cBhvr additive="base">
                                        <p:cTn id="169" dur="3000"/>
                                        <p:tgtEl>
                                          <p:spTgt spid="16"/>
                                        </p:tgtEl>
                                        <p:attrNameLst>
                                          <p:attrName>ppt_x</p:attrName>
                                        </p:attrNameLst>
                                      </p:cBhvr>
                                      <p:tavLst>
                                        <p:tav tm="0">
                                          <p:val>
                                            <p:strVal val="ppt_x"/>
                                          </p:val>
                                        </p:tav>
                                        <p:tav tm="100000">
                                          <p:val>
                                            <p:strVal val="0-ppt_w/2"/>
                                          </p:val>
                                        </p:tav>
                                      </p:tavLst>
                                    </p:anim>
                                    <p:anim calcmode="lin" valueType="num">
                                      <p:cBhvr additive="base">
                                        <p:cTn id="170" dur="3000"/>
                                        <p:tgtEl>
                                          <p:spTgt spid="16"/>
                                        </p:tgtEl>
                                        <p:attrNameLst>
                                          <p:attrName>ppt_y</p:attrName>
                                        </p:attrNameLst>
                                      </p:cBhvr>
                                      <p:tavLst>
                                        <p:tav tm="0">
                                          <p:val>
                                            <p:strVal val="ppt_y"/>
                                          </p:val>
                                        </p:tav>
                                        <p:tav tm="100000">
                                          <p:val>
                                            <p:strVal val="1+ppt_h/2"/>
                                          </p:val>
                                        </p:tav>
                                      </p:tavLst>
                                    </p:anim>
                                    <p:set>
                                      <p:cBhvr>
                                        <p:cTn id="171" dur="1" fill="hold">
                                          <p:stCondLst>
                                            <p:cond delay="2999"/>
                                          </p:stCondLst>
                                        </p:cTn>
                                        <p:tgtEl>
                                          <p:spTgt spid="16"/>
                                        </p:tgtEl>
                                        <p:attrNameLst>
                                          <p:attrName>style.visibility</p:attrName>
                                        </p:attrNameLst>
                                      </p:cBhvr>
                                      <p:to>
                                        <p:strVal val="hidden"/>
                                      </p:to>
                                    </p:set>
                                  </p:childTnLst>
                                </p:cTn>
                              </p:par>
                              <p:par>
                                <p:cTn id="172" presetID="2" presetClass="exit" presetSubtype="12" fill="hold" grpId="1" nodeType="withEffect">
                                  <p:stCondLst>
                                    <p:cond delay="0"/>
                                  </p:stCondLst>
                                  <p:childTnLst>
                                    <p:anim calcmode="lin" valueType="num">
                                      <p:cBhvr additive="base">
                                        <p:cTn id="173" dur="3000"/>
                                        <p:tgtEl>
                                          <p:spTgt spid="17"/>
                                        </p:tgtEl>
                                        <p:attrNameLst>
                                          <p:attrName>ppt_x</p:attrName>
                                        </p:attrNameLst>
                                      </p:cBhvr>
                                      <p:tavLst>
                                        <p:tav tm="0">
                                          <p:val>
                                            <p:strVal val="ppt_x"/>
                                          </p:val>
                                        </p:tav>
                                        <p:tav tm="100000">
                                          <p:val>
                                            <p:strVal val="0-ppt_w/2"/>
                                          </p:val>
                                        </p:tav>
                                      </p:tavLst>
                                    </p:anim>
                                    <p:anim calcmode="lin" valueType="num">
                                      <p:cBhvr additive="base">
                                        <p:cTn id="174" dur="3000"/>
                                        <p:tgtEl>
                                          <p:spTgt spid="17"/>
                                        </p:tgtEl>
                                        <p:attrNameLst>
                                          <p:attrName>ppt_y</p:attrName>
                                        </p:attrNameLst>
                                      </p:cBhvr>
                                      <p:tavLst>
                                        <p:tav tm="0">
                                          <p:val>
                                            <p:strVal val="ppt_y"/>
                                          </p:val>
                                        </p:tav>
                                        <p:tav tm="100000">
                                          <p:val>
                                            <p:strVal val="1+ppt_h/2"/>
                                          </p:val>
                                        </p:tav>
                                      </p:tavLst>
                                    </p:anim>
                                    <p:set>
                                      <p:cBhvr>
                                        <p:cTn id="175" dur="1" fill="hold">
                                          <p:stCondLst>
                                            <p:cond delay="2999"/>
                                          </p:stCondLst>
                                        </p:cTn>
                                        <p:tgtEl>
                                          <p:spTgt spid="17"/>
                                        </p:tgtEl>
                                        <p:attrNameLst>
                                          <p:attrName>style.visibility</p:attrName>
                                        </p:attrNameLst>
                                      </p:cBhvr>
                                      <p:to>
                                        <p:strVal val="hidden"/>
                                      </p:to>
                                    </p:set>
                                  </p:childTnLst>
                                </p:cTn>
                              </p:par>
                              <p:par>
                                <p:cTn id="176" presetID="2" presetClass="exit" presetSubtype="9" fill="hold" grpId="1" nodeType="withEffect">
                                  <p:stCondLst>
                                    <p:cond delay="0"/>
                                  </p:stCondLst>
                                  <p:childTnLst>
                                    <p:anim calcmode="lin" valueType="num">
                                      <p:cBhvr additive="base">
                                        <p:cTn id="177" dur="3000"/>
                                        <p:tgtEl>
                                          <p:spTgt spid="18"/>
                                        </p:tgtEl>
                                        <p:attrNameLst>
                                          <p:attrName>ppt_x</p:attrName>
                                        </p:attrNameLst>
                                      </p:cBhvr>
                                      <p:tavLst>
                                        <p:tav tm="0">
                                          <p:val>
                                            <p:strVal val="ppt_x"/>
                                          </p:val>
                                        </p:tav>
                                        <p:tav tm="100000">
                                          <p:val>
                                            <p:strVal val="0-ppt_w/2"/>
                                          </p:val>
                                        </p:tav>
                                      </p:tavLst>
                                    </p:anim>
                                    <p:anim calcmode="lin" valueType="num">
                                      <p:cBhvr additive="base">
                                        <p:cTn id="178" dur="3000"/>
                                        <p:tgtEl>
                                          <p:spTgt spid="18"/>
                                        </p:tgtEl>
                                        <p:attrNameLst>
                                          <p:attrName>ppt_y</p:attrName>
                                        </p:attrNameLst>
                                      </p:cBhvr>
                                      <p:tavLst>
                                        <p:tav tm="0">
                                          <p:val>
                                            <p:strVal val="ppt_y"/>
                                          </p:val>
                                        </p:tav>
                                        <p:tav tm="100000">
                                          <p:val>
                                            <p:strVal val="0-ppt_h/2"/>
                                          </p:val>
                                        </p:tav>
                                      </p:tavLst>
                                    </p:anim>
                                    <p:set>
                                      <p:cBhvr>
                                        <p:cTn id="179" dur="1" fill="hold">
                                          <p:stCondLst>
                                            <p:cond delay="2999"/>
                                          </p:stCondLst>
                                        </p:cTn>
                                        <p:tgtEl>
                                          <p:spTgt spid="18"/>
                                        </p:tgtEl>
                                        <p:attrNameLst>
                                          <p:attrName>style.visibility</p:attrName>
                                        </p:attrNameLst>
                                      </p:cBhvr>
                                      <p:to>
                                        <p:strVal val="hidden"/>
                                      </p:to>
                                    </p:set>
                                  </p:childTnLst>
                                </p:cTn>
                              </p:par>
                              <p:par>
                                <p:cTn id="180" presetID="2" presetClass="exit" presetSubtype="9" fill="hold" grpId="1" nodeType="withEffect">
                                  <p:stCondLst>
                                    <p:cond delay="0"/>
                                  </p:stCondLst>
                                  <p:childTnLst>
                                    <p:anim calcmode="lin" valueType="num">
                                      <p:cBhvr additive="base">
                                        <p:cTn id="181" dur="3000"/>
                                        <p:tgtEl>
                                          <p:spTgt spid="19"/>
                                        </p:tgtEl>
                                        <p:attrNameLst>
                                          <p:attrName>ppt_x</p:attrName>
                                        </p:attrNameLst>
                                      </p:cBhvr>
                                      <p:tavLst>
                                        <p:tav tm="0">
                                          <p:val>
                                            <p:strVal val="ppt_x"/>
                                          </p:val>
                                        </p:tav>
                                        <p:tav tm="100000">
                                          <p:val>
                                            <p:strVal val="0-ppt_w/2"/>
                                          </p:val>
                                        </p:tav>
                                      </p:tavLst>
                                    </p:anim>
                                    <p:anim calcmode="lin" valueType="num">
                                      <p:cBhvr additive="base">
                                        <p:cTn id="182" dur="3000"/>
                                        <p:tgtEl>
                                          <p:spTgt spid="19"/>
                                        </p:tgtEl>
                                        <p:attrNameLst>
                                          <p:attrName>ppt_y</p:attrName>
                                        </p:attrNameLst>
                                      </p:cBhvr>
                                      <p:tavLst>
                                        <p:tav tm="0">
                                          <p:val>
                                            <p:strVal val="ppt_y"/>
                                          </p:val>
                                        </p:tav>
                                        <p:tav tm="100000">
                                          <p:val>
                                            <p:strVal val="0-ppt_h/2"/>
                                          </p:val>
                                        </p:tav>
                                      </p:tavLst>
                                    </p:anim>
                                    <p:set>
                                      <p:cBhvr>
                                        <p:cTn id="183" dur="1" fill="hold">
                                          <p:stCondLst>
                                            <p:cond delay="2999"/>
                                          </p:stCondLst>
                                        </p:cTn>
                                        <p:tgtEl>
                                          <p:spTgt spid="19"/>
                                        </p:tgtEl>
                                        <p:attrNameLst>
                                          <p:attrName>style.visibility</p:attrName>
                                        </p:attrNameLst>
                                      </p:cBhvr>
                                      <p:to>
                                        <p:strVal val="hidden"/>
                                      </p:to>
                                    </p:set>
                                  </p:childTnLst>
                                </p:cTn>
                              </p:par>
                              <p:par>
                                <p:cTn id="184" presetID="2" presetClass="exit" presetSubtype="9" fill="hold" grpId="1" nodeType="withEffect">
                                  <p:stCondLst>
                                    <p:cond delay="0"/>
                                  </p:stCondLst>
                                  <p:childTnLst>
                                    <p:anim calcmode="lin" valueType="num">
                                      <p:cBhvr additive="base">
                                        <p:cTn id="185" dur="3000"/>
                                        <p:tgtEl>
                                          <p:spTgt spid="20"/>
                                        </p:tgtEl>
                                        <p:attrNameLst>
                                          <p:attrName>ppt_x</p:attrName>
                                        </p:attrNameLst>
                                      </p:cBhvr>
                                      <p:tavLst>
                                        <p:tav tm="0">
                                          <p:val>
                                            <p:strVal val="ppt_x"/>
                                          </p:val>
                                        </p:tav>
                                        <p:tav tm="100000">
                                          <p:val>
                                            <p:strVal val="0-ppt_w/2"/>
                                          </p:val>
                                        </p:tav>
                                      </p:tavLst>
                                    </p:anim>
                                    <p:anim calcmode="lin" valueType="num">
                                      <p:cBhvr additive="base">
                                        <p:cTn id="186" dur="3000"/>
                                        <p:tgtEl>
                                          <p:spTgt spid="20"/>
                                        </p:tgtEl>
                                        <p:attrNameLst>
                                          <p:attrName>ppt_y</p:attrName>
                                        </p:attrNameLst>
                                      </p:cBhvr>
                                      <p:tavLst>
                                        <p:tav tm="0">
                                          <p:val>
                                            <p:strVal val="ppt_y"/>
                                          </p:val>
                                        </p:tav>
                                        <p:tav tm="100000">
                                          <p:val>
                                            <p:strVal val="0-ppt_h/2"/>
                                          </p:val>
                                        </p:tav>
                                      </p:tavLst>
                                    </p:anim>
                                    <p:set>
                                      <p:cBhvr>
                                        <p:cTn id="187" dur="1" fill="hold">
                                          <p:stCondLst>
                                            <p:cond delay="2999"/>
                                          </p:stCondLst>
                                        </p:cTn>
                                        <p:tgtEl>
                                          <p:spTgt spid="20"/>
                                        </p:tgtEl>
                                        <p:attrNameLst>
                                          <p:attrName>style.visibility</p:attrName>
                                        </p:attrNameLst>
                                      </p:cBhvr>
                                      <p:to>
                                        <p:strVal val="hidden"/>
                                      </p:to>
                                    </p:set>
                                  </p:childTnLst>
                                </p:cTn>
                              </p:par>
                              <p:par>
                                <p:cTn id="188" presetID="2" presetClass="exit" presetSubtype="9" fill="hold" grpId="1" nodeType="withEffect">
                                  <p:stCondLst>
                                    <p:cond delay="0"/>
                                  </p:stCondLst>
                                  <p:childTnLst>
                                    <p:anim calcmode="lin" valueType="num">
                                      <p:cBhvr additive="base">
                                        <p:cTn id="189" dur="3000"/>
                                        <p:tgtEl>
                                          <p:spTgt spid="21"/>
                                        </p:tgtEl>
                                        <p:attrNameLst>
                                          <p:attrName>ppt_x</p:attrName>
                                        </p:attrNameLst>
                                      </p:cBhvr>
                                      <p:tavLst>
                                        <p:tav tm="0">
                                          <p:val>
                                            <p:strVal val="ppt_x"/>
                                          </p:val>
                                        </p:tav>
                                        <p:tav tm="100000">
                                          <p:val>
                                            <p:strVal val="0-ppt_w/2"/>
                                          </p:val>
                                        </p:tav>
                                      </p:tavLst>
                                    </p:anim>
                                    <p:anim calcmode="lin" valueType="num">
                                      <p:cBhvr additive="base">
                                        <p:cTn id="190" dur="3000"/>
                                        <p:tgtEl>
                                          <p:spTgt spid="21"/>
                                        </p:tgtEl>
                                        <p:attrNameLst>
                                          <p:attrName>ppt_y</p:attrName>
                                        </p:attrNameLst>
                                      </p:cBhvr>
                                      <p:tavLst>
                                        <p:tav tm="0">
                                          <p:val>
                                            <p:strVal val="ppt_y"/>
                                          </p:val>
                                        </p:tav>
                                        <p:tav tm="100000">
                                          <p:val>
                                            <p:strVal val="0-ppt_h/2"/>
                                          </p:val>
                                        </p:tav>
                                      </p:tavLst>
                                    </p:anim>
                                    <p:set>
                                      <p:cBhvr>
                                        <p:cTn id="191" dur="1" fill="hold">
                                          <p:stCondLst>
                                            <p:cond delay="2999"/>
                                          </p:stCondLst>
                                        </p:cTn>
                                        <p:tgtEl>
                                          <p:spTgt spid="21"/>
                                        </p:tgtEl>
                                        <p:attrNameLst>
                                          <p:attrName>style.visibility</p:attrName>
                                        </p:attrNameLst>
                                      </p:cBhvr>
                                      <p:to>
                                        <p:strVal val="hidden"/>
                                      </p:to>
                                    </p:set>
                                  </p:childTnLst>
                                </p:cTn>
                              </p:par>
                              <p:par>
                                <p:cTn id="192" presetID="2" presetClass="exit" presetSubtype="9" fill="hold" grpId="1" nodeType="withEffect">
                                  <p:stCondLst>
                                    <p:cond delay="0"/>
                                  </p:stCondLst>
                                  <p:childTnLst>
                                    <p:anim calcmode="lin" valueType="num">
                                      <p:cBhvr additive="base">
                                        <p:cTn id="193" dur="3000"/>
                                        <p:tgtEl>
                                          <p:spTgt spid="22"/>
                                        </p:tgtEl>
                                        <p:attrNameLst>
                                          <p:attrName>ppt_x</p:attrName>
                                        </p:attrNameLst>
                                      </p:cBhvr>
                                      <p:tavLst>
                                        <p:tav tm="0">
                                          <p:val>
                                            <p:strVal val="ppt_x"/>
                                          </p:val>
                                        </p:tav>
                                        <p:tav tm="100000">
                                          <p:val>
                                            <p:strVal val="0-ppt_w/2"/>
                                          </p:val>
                                        </p:tav>
                                      </p:tavLst>
                                    </p:anim>
                                    <p:anim calcmode="lin" valueType="num">
                                      <p:cBhvr additive="base">
                                        <p:cTn id="194" dur="3000"/>
                                        <p:tgtEl>
                                          <p:spTgt spid="22"/>
                                        </p:tgtEl>
                                        <p:attrNameLst>
                                          <p:attrName>ppt_y</p:attrName>
                                        </p:attrNameLst>
                                      </p:cBhvr>
                                      <p:tavLst>
                                        <p:tav tm="0">
                                          <p:val>
                                            <p:strVal val="ppt_y"/>
                                          </p:val>
                                        </p:tav>
                                        <p:tav tm="100000">
                                          <p:val>
                                            <p:strVal val="0-ppt_h/2"/>
                                          </p:val>
                                        </p:tav>
                                      </p:tavLst>
                                    </p:anim>
                                    <p:set>
                                      <p:cBhvr>
                                        <p:cTn id="195" dur="1" fill="hold">
                                          <p:stCondLst>
                                            <p:cond delay="2999"/>
                                          </p:stCondLst>
                                        </p:cTn>
                                        <p:tgtEl>
                                          <p:spTgt spid="22"/>
                                        </p:tgtEl>
                                        <p:attrNameLst>
                                          <p:attrName>style.visibility</p:attrName>
                                        </p:attrNameLst>
                                      </p:cBhvr>
                                      <p:to>
                                        <p:strVal val="hidden"/>
                                      </p:to>
                                    </p:set>
                                  </p:childTnLst>
                                </p:cTn>
                              </p:par>
                              <p:par>
                                <p:cTn id="196" presetID="2" presetClass="exit" presetSubtype="9" fill="hold" grpId="1" nodeType="withEffect">
                                  <p:stCondLst>
                                    <p:cond delay="0"/>
                                  </p:stCondLst>
                                  <p:childTnLst>
                                    <p:anim calcmode="lin" valueType="num">
                                      <p:cBhvr additive="base">
                                        <p:cTn id="197" dur="3000"/>
                                        <p:tgtEl>
                                          <p:spTgt spid="23"/>
                                        </p:tgtEl>
                                        <p:attrNameLst>
                                          <p:attrName>ppt_x</p:attrName>
                                        </p:attrNameLst>
                                      </p:cBhvr>
                                      <p:tavLst>
                                        <p:tav tm="0">
                                          <p:val>
                                            <p:strVal val="ppt_x"/>
                                          </p:val>
                                        </p:tav>
                                        <p:tav tm="100000">
                                          <p:val>
                                            <p:strVal val="0-ppt_w/2"/>
                                          </p:val>
                                        </p:tav>
                                      </p:tavLst>
                                    </p:anim>
                                    <p:anim calcmode="lin" valueType="num">
                                      <p:cBhvr additive="base">
                                        <p:cTn id="198" dur="3000"/>
                                        <p:tgtEl>
                                          <p:spTgt spid="23"/>
                                        </p:tgtEl>
                                        <p:attrNameLst>
                                          <p:attrName>ppt_y</p:attrName>
                                        </p:attrNameLst>
                                      </p:cBhvr>
                                      <p:tavLst>
                                        <p:tav tm="0">
                                          <p:val>
                                            <p:strVal val="ppt_y"/>
                                          </p:val>
                                        </p:tav>
                                        <p:tav tm="100000">
                                          <p:val>
                                            <p:strVal val="0-ppt_h/2"/>
                                          </p:val>
                                        </p:tav>
                                      </p:tavLst>
                                    </p:anim>
                                    <p:set>
                                      <p:cBhvr>
                                        <p:cTn id="199" dur="1" fill="hold">
                                          <p:stCondLst>
                                            <p:cond delay="2999"/>
                                          </p:stCondLst>
                                        </p:cTn>
                                        <p:tgtEl>
                                          <p:spTgt spid="23"/>
                                        </p:tgtEl>
                                        <p:attrNameLst>
                                          <p:attrName>style.visibility</p:attrName>
                                        </p:attrNameLst>
                                      </p:cBhvr>
                                      <p:to>
                                        <p:strVal val="hidden"/>
                                      </p:to>
                                    </p:set>
                                  </p:childTnLst>
                                </p:cTn>
                              </p:par>
                              <p:par>
                                <p:cTn id="200" presetID="2" presetClass="exit" presetSubtype="9" fill="hold" grpId="1" nodeType="withEffect">
                                  <p:stCondLst>
                                    <p:cond delay="0"/>
                                  </p:stCondLst>
                                  <p:childTnLst>
                                    <p:anim calcmode="lin" valueType="num">
                                      <p:cBhvr additive="base">
                                        <p:cTn id="201" dur="3000"/>
                                        <p:tgtEl>
                                          <p:spTgt spid="24"/>
                                        </p:tgtEl>
                                        <p:attrNameLst>
                                          <p:attrName>ppt_x</p:attrName>
                                        </p:attrNameLst>
                                      </p:cBhvr>
                                      <p:tavLst>
                                        <p:tav tm="0">
                                          <p:val>
                                            <p:strVal val="ppt_x"/>
                                          </p:val>
                                        </p:tav>
                                        <p:tav tm="100000">
                                          <p:val>
                                            <p:strVal val="0-ppt_w/2"/>
                                          </p:val>
                                        </p:tav>
                                      </p:tavLst>
                                    </p:anim>
                                    <p:anim calcmode="lin" valueType="num">
                                      <p:cBhvr additive="base">
                                        <p:cTn id="202" dur="3000"/>
                                        <p:tgtEl>
                                          <p:spTgt spid="24"/>
                                        </p:tgtEl>
                                        <p:attrNameLst>
                                          <p:attrName>ppt_y</p:attrName>
                                        </p:attrNameLst>
                                      </p:cBhvr>
                                      <p:tavLst>
                                        <p:tav tm="0">
                                          <p:val>
                                            <p:strVal val="ppt_y"/>
                                          </p:val>
                                        </p:tav>
                                        <p:tav tm="100000">
                                          <p:val>
                                            <p:strVal val="0-ppt_h/2"/>
                                          </p:val>
                                        </p:tav>
                                      </p:tavLst>
                                    </p:anim>
                                    <p:set>
                                      <p:cBhvr>
                                        <p:cTn id="203" dur="1" fill="hold">
                                          <p:stCondLst>
                                            <p:cond delay="2999"/>
                                          </p:stCondLst>
                                        </p:cTn>
                                        <p:tgtEl>
                                          <p:spTgt spid="24"/>
                                        </p:tgtEl>
                                        <p:attrNameLst>
                                          <p:attrName>style.visibility</p:attrName>
                                        </p:attrNameLst>
                                      </p:cBhvr>
                                      <p:to>
                                        <p:strVal val="hidden"/>
                                      </p:to>
                                    </p:set>
                                  </p:childTnLst>
                                </p:cTn>
                              </p:par>
                              <p:par>
                                <p:cTn id="204" presetID="2" presetClass="exit" presetSubtype="9" fill="hold" grpId="1" nodeType="withEffect">
                                  <p:stCondLst>
                                    <p:cond delay="0"/>
                                  </p:stCondLst>
                                  <p:childTnLst>
                                    <p:anim calcmode="lin" valueType="num">
                                      <p:cBhvr additive="base">
                                        <p:cTn id="205" dur="3000"/>
                                        <p:tgtEl>
                                          <p:spTgt spid="25"/>
                                        </p:tgtEl>
                                        <p:attrNameLst>
                                          <p:attrName>ppt_x</p:attrName>
                                        </p:attrNameLst>
                                      </p:cBhvr>
                                      <p:tavLst>
                                        <p:tav tm="0">
                                          <p:val>
                                            <p:strVal val="ppt_x"/>
                                          </p:val>
                                        </p:tav>
                                        <p:tav tm="100000">
                                          <p:val>
                                            <p:strVal val="0-ppt_w/2"/>
                                          </p:val>
                                        </p:tav>
                                      </p:tavLst>
                                    </p:anim>
                                    <p:anim calcmode="lin" valueType="num">
                                      <p:cBhvr additive="base">
                                        <p:cTn id="206" dur="3000"/>
                                        <p:tgtEl>
                                          <p:spTgt spid="25"/>
                                        </p:tgtEl>
                                        <p:attrNameLst>
                                          <p:attrName>ppt_y</p:attrName>
                                        </p:attrNameLst>
                                      </p:cBhvr>
                                      <p:tavLst>
                                        <p:tav tm="0">
                                          <p:val>
                                            <p:strVal val="ppt_y"/>
                                          </p:val>
                                        </p:tav>
                                        <p:tav tm="100000">
                                          <p:val>
                                            <p:strVal val="0-ppt_h/2"/>
                                          </p:val>
                                        </p:tav>
                                      </p:tavLst>
                                    </p:anim>
                                    <p:set>
                                      <p:cBhvr>
                                        <p:cTn id="207" dur="1" fill="hold">
                                          <p:stCondLst>
                                            <p:cond delay="2999"/>
                                          </p:stCondLst>
                                        </p:cTn>
                                        <p:tgtEl>
                                          <p:spTgt spid="25"/>
                                        </p:tgtEl>
                                        <p:attrNameLst>
                                          <p:attrName>style.visibility</p:attrName>
                                        </p:attrNameLst>
                                      </p:cBhvr>
                                      <p:to>
                                        <p:strVal val="hidden"/>
                                      </p:to>
                                    </p:set>
                                  </p:childTnLst>
                                </p:cTn>
                              </p:par>
                              <p:par>
                                <p:cTn id="208" presetID="2" presetClass="exit" presetSubtype="9" fill="hold" grpId="1" nodeType="withEffect">
                                  <p:stCondLst>
                                    <p:cond delay="0"/>
                                  </p:stCondLst>
                                  <p:childTnLst>
                                    <p:anim calcmode="lin" valueType="num">
                                      <p:cBhvr additive="base">
                                        <p:cTn id="209" dur="3000"/>
                                        <p:tgtEl>
                                          <p:spTgt spid="26"/>
                                        </p:tgtEl>
                                        <p:attrNameLst>
                                          <p:attrName>ppt_x</p:attrName>
                                        </p:attrNameLst>
                                      </p:cBhvr>
                                      <p:tavLst>
                                        <p:tav tm="0">
                                          <p:val>
                                            <p:strVal val="ppt_x"/>
                                          </p:val>
                                        </p:tav>
                                        <p:tav tm="100000">
                                          <p:val>
                                            <p:strVal val="0-ppt_w/2"/>
                                          </p:val>
                                        </p:tav>
                                      </p:tavLst>
                                    </p:anim>
                                    <p:anim calcmode="lin" valueType="num">
                                      <p:cBhvr additive="base">
                                        <p:cTn id="210" dur="3000"/>
                                        <p:tgtEl>
                                          <p:spTgt spid="26"/>
                                        </p:tgtEl>
                                        <p:attrNameLst>
                                          <p:attrName>ppt_y</p:attrName>
                                        </p:attrNameLst>
                                      </p:cBhvr>
                                      <p:tavLst>
                                        <p:tav tm="0">
                                          <p:val>
                                            <p:strVal val="ppt_y"/>
                                          </p:val>
                                        </p:tav>
                                        <p:tav tm="100000">
                                          <p:val>
                                            <p:strVal val="0-ppt_h/2"/>
                                          </p:val>
                                        </p:tav>
                                      </p:tavLst>
                                    </p:anim>
                                    <p:set>
                                      <p:cBhvr>
                                        <p:cTn id="211" dur="1" fill="hold">
                                          <p:stCondLst>
                                            <p:cond delay="2999"/>
                                          </p:stCondLst>
                                        </p:cTn>
                                        <p:tgtEl>
                                          <p:spTgt spid="26"/>
                                        </p:tgtEl>
                                        <p:attrNameLst>
                                          <p:attrName>style.visibility</p:attrName>
                                        </p:attrNameLst>
                                      </p:cBhvr>
                                      <p:to>
                                        <p:strVal val="hidden"/>
                                      </p:to>
                                    </p:set>
                                  </p:childTnLst>
                                </p:cTn>
                              </p:par>
                              <p:par>
                                <p:cTn id="212" presetID="2" presetClass="exit" presetSubtype="9" fill="hold" grpId="1" nodeType="withEffect">
                                  <p:stCondLst>
                                    <p:cond delay="0"/>
                                  </p:stCondLst>
                                  <p:childTnLst>
                                    <p:anim calcmode="lin" valueType="num">
                                      <p:cBhvr additive="base">
                                        <p:cTn id="213" dur="3000"/>
                                        <p:tgtEl>
                                          <p:spTgt spid="27"/>
                                        </p:tgtEl>
                                        <p:attrNameLst>
                                          <p:attrName>ppt_x</p:attrName>
                                        </p:attrNameLst>
                                      </p:cBhvr>
                                      <p:tavLst>
                                        <p:tav tm="0">
                                          <p:val>
                                            <p:strVal val="ppt_x"/>
                                          </p:val>
                                        </p:tav>
                                        <p:tav tm="100000">
                                          <p:val>
                                            <p:strVal val="0-ppt_w/2"/>
                                          </p:val>
                                        </p:tav>
                                      </p:tavLst>
                                    </p:anim>
                                    <p:anim calcmode="lin" valueType="num">
                                      <p:cBhvr additive="base">
                                        <p:cTn id="214" dur="3000"/>
                                        <p:tgtEl>
                                          <p:spTgt spid="27"/>
                                        </p:tgtEl>
                                        <p:attrNameLst>
                                          <p:attrName>ppt_y</p:attrName>
                                        </p:attrNameLst>
                                      </p:cBhvr>
                                      <p:tavLst>
                                        <p:tav tm="0">
                                          <p:val>
                                            <p:strVal val="ppt_y"/>
                                          </p:val>
                                        </p:tav>
                                        <p:tav tm="100000">
                                          <p:val>
                                            <p:strVal val="0-ppt_h/2"/>
                                          </p:val>
                                        </p:tav>
                                      </p:tavLst>
                                    </p:anim>
                                    <p:set>
                                      <p:cBhvr>
                                        <p:cTn id="215" dur="1" fill="hold">
                                          <p:stCondLst>
                                            <p:cond delay="2999"/>
                                          </p:stCondLst>
                                        </p:cTn>
                                        <p:tgtEl>
                                          <p:spTgt spid="27"/>
                                        </p:tgtEl>
                                        <p:attrNameLst>
                                          <p:attrName>style.visibility</p:attrName>
                                        </p:attrNameLst>
                                      </p:cBhvr>
                                      <p:to>
                                        <p:strVal val="hidden"/>
                                      </p:to>
                                    </p:set>
                                  </p:childTnLst>
                                </p:cTn>
                              </p:par>
                              <p:par>
                                <p:cTn id="216" presetID="2" presetClass="exit" presetSubtype="9" fill="hold" grpId="1" nodeType="withEffect">
                                  <p:stCondLst>
                                    <p:cond delay="0"/>
                                  </p:stCondLst>
                                  <p:childTnLst>
                                    <p:anim calcmode="lin" valueType="num">
                                      <p:cBhvr additive="base">
                                        <p:cTn id="217" dur="3000"/>
                                        <p:tgtEl>
                                          <p:spTgt spid="28"/>
                                        </p:tgtEl>
                                        <p:attrNameLst>
                                          <p:attrName>ppt_x</p:attrName>
                                        </p:attrNameLst>
                                      </p:cBhvr>
                                      <p:tavLst>
                                        <p:tav tm="0">
                                          <p:val>
                                            <p:strVal val="ppt_x"/>
                                          </p:val>
                                        </p:tav>
                                        <p:tav tm="100000">
                                          <p:val>
                                            <p:strVal val="0-ppt_w/2"/>
                                          </p:val>
                                        </p:tav>
                                      </p:tavLst>
                                    </p:anim>
                                    <p:anim calcmode="lin" valueType="num">
                                      <p:cBhvr additive="base">
                                        <p:cTn id="218" dur="3000"/>
                                        <p:tgtEl>
                                          <p:spTgt spid="28"/>
                                        </p:tgtEl>
                                        <p:attrNameLst>
                                          <p:attrName>ppt_y</p:attrName>
                                        </p:attrNameLst>
                                      </p:cBhvr>
                                      <p:tavLst>
                                        <p:tav tm="0">
                                          <p:val>
                                            <p:strVal val="ppt_y"/>
                                          </p:val>
                                        </p:tav>
                                        <p:tav tm="100000">
                                          <p:val>
                                            <p:strVal val="0-ppt_h/2"/>
                                          </p:val>
                                        </p:tav>
                                      </p:tavLst>
                                    </p:anim>
                                    <p:set>
                                      <p:cBhvr>
                                        <p:cTn id="219" dur="1" fill="hold">
                                          <p:stCondLst>
                                            <p:cond delay="2999"/>
                                          </p:stCondLst>
                                        </p:cTn>
                                        <p:tgtEl>
                                          <p:spTgt spid="28"/>
                                        </p:tgtEl>
                                        <p:attrNameLst>
                                          <p:attrName>style.visibility</p:attrName>
                                        </p:attrNameLst>
                                      </p:cBhvr>
                                      <p:to>
                                        <p:strVal val="hidden"/>
                                      </p:to>
                                    </p:set>
                                  </p:childTnLst>
                                </p:cTn>
                              </p:par>
                              <p:par>
                                <p:cTn id="220" presetID="2" presetClass="exit" presetSubtype="9" fill="hold" grpId="1" nodeType="withEffect">
                                  <p:stCondLst>
                                    <p:cond delay="0"/>
                                  </p:stCondLst>
                                  <p:childTnLst>
                                    <p:anim calcmode="lin" valueType="num">
                                      <p:cBhvr additive="base">
                                        <p:cTn id="221" dur="3000"/>
                                        <p:tgtEl>
                                          <p:spTgt spid="29"/>
                                        </p:tgtEl>
                                        <p:attrNameLst>
                                          <p:attrName>ppt_x</p:attrName>
                                        </p:attrNameLst>
                                      </p:cBhvr>
                                      <p:tavLst>
                                        <p:tav tm="0">
                                          <p:val>
                                            <p:strVal val="ppt_x"/>
                                          </p:val>
                                        </p:tav>
                                        <p:tav tm="100000">
                                          <p:val>
                                            <p:strVal val="0-ppt_w/2"/>
                                          </p:val>
                                        </p:tav>
                                      </p:tavLst>
                                    </p:anim>
                                    <p:anim calcmode="lin" valueType="num">
                                      <p:cBhvr additive="base">
                                        <p:cTn id="222" dur="3000"/>
                                        <p:tgtEl>
                                          <p:spTgt spid="29"/>
                                        </p:tgtEl>
                                        <p:attrNameLst>
                                          <p:attrName>ppt_y</p:attrName>
                                        </p:attrNameLst>
                                      </p:cBhvr>
                                      <p:tavLst>
                                        <p:tav tm="0">
                                          <p:val>
                                            <p:strVal val="ppt_y"/>
                                          </p:val>
                                        </p:tav>
                                        <p:tav tm="100000">
                                          <p:val>
                                            <p:strVal val="0-ppt_h/2"/>
                                          </p:val>
                                        </p:tav>
                                      </p:tavLst>
                                    </p:anim>
                                    <p:set>
                                      <p:cBhvr>
                                        <p:cTn id="223" dur="1" fill="hold">
                                          <p:stCondLst>
                                            <p:cond delay="2999"/>
                                          </p:stCondLst>
                                        </p:cTn>
                                        <p:tgtEl>
                                          <p:spTgt spid="29"/>
                                        </p:tgtEl>
                                        <p:attrNameLst>
                                          <p:attrName>style.visibility</p:attrName>
                                        </p:attrNameLst>
                                      </p:cBhvr>
                                      <p:to>
                                        <p:strVal val="hidden"/>
                                      </p:to>
                                    </p:set>
                                  </p:childTnLst>
                                </p:cTn>
                              </p:par>
                              <p:par>
                                <p:cTn id="224" presetID="2" presetClass="exit" presetSubtype="9" fill="hold" grpId="1" nodeType="withEffect">
                                  <p:stCondLst>
                                    <p:cond delay="0"/>
                                  </p:stCondLst>
                                  <p:childTnLst>
                                    <p:anim calcmode="lin" valueType="num">
                                      <p:cBhvr additive="base">
                                        <p:cTn id="225" dur="3000"/>
                                        <p:tgtEl>
                                          <p:spTgt spid="30"/>
                                        </p:tgtEl>
                                        <p:attrNameLst>
                                          <p:attrName>ppt_x</p:attrName>
                                        </p:attrNameLst>
                                      </p:cBhvr>
                                      <p:tavLst>
                                        <p:tav tm="0">
                                          <p:val>
                                            <p:strVal val="ppt_x"/>
                                          </p:val>
                                        </p:tav>
                                        <p:tav tm="100000">
                                          <p:val>
                                            <p:strVal val="0-ppt_w/2"/>
                                          </p:val>
                                        </p:tav>
                                      </p:tavLst>
                                    </p:anim>
                                    <p:anim calcmode="lin" valueType="num">
                                      <p:cBhvr additive="base">
                                        <p:cTn id="226" dur="3000"/>
                                        <p:tgtEl>
                                          <p:spTgt spid="30"/>
                                        </p:tgtEl>
                                        <p:attrNameLst>
                                          <p:attrName>ppt_y</p:attrName>
                                        </p:attrNameLst>
                                      </p:cBhvr>
                                      <p:tavLst>
                                        <p:tav tm="0">
                                          <p:val>
                                            <p:strVal val="ppt_y"/>
                                          </p:val>
                                        </p:tav>
                                        <p:tav tm="100000">
                                          <p:val>
                                            <p:strVal val="0-ppt_h/2"/>
                                          </p:val>
                                        </p:tav>
                                      </p:tavLst>
                                    </p:anim>
                                    <p:set>
                                      <p:cBhvr>
                                        <p:cTn id="227" dur="1" fill="hold">
                                          <p:stCondLst>
                                            <p:cond delay="2999"/>
                                          </p:stCondLst>
                                        </p:cTn>
                                        <p:tgtEl>
                                          <p:spTgt spid="30"/>
                                        </p:tgtEl>
                                        <p:attrNameLst>
                                          <p:attrName>style.visibility</p:attrName>
                                        </p:attrNameLst>
                                      </p:cBhvr>
                                      <p:to>
                                        <p:strVal val="hidden"/>
                                      </p:to>
                                    </p:set>
                                  </p:childTnLst>
                                </p:cTn>
                              </p:par>
                              <p:par>
                                <p:cTn id="228" presetID="2" presetClass="exit" presetSubtype="9" fill="hold" grpId="1" nodeType="withEffect">
                                  <p:stCondLst>
                                    <p:cond delay="0"/>
                                  </p:stCondLst>
                                  <p:childTnLst>
                                    <p:anim calcmode="lin" valueType="num">
                                      <p:cBhvr additive="base">
                                        <p:cTn id="229" dur="3000"/>
                                        <p:tgtEl>
                                          <p:spTgt spid="31"/>
                                        </p:tgtEl>
                                        <p:attrNameLst>
                                          <p:attrName>ppt_x</p:attrName>
                                        </p:attrNameLst>
                                      </p:cBhvr>
                                      <p:tavLst>
                                        <p:tav tm="0">
                                          <p:val>
                                            <p:strVal val="ppt_x"/>
                                          </p:val>
                                        </p:tav>
                                        <p:tav tm="100000">
                                          <p:val>
                                            <p:strVal val="0-ppt_w/2"/>
                                          </p:val>
                                        </p:tav>
                                      </p:tavLst>
                                    </p:anim>
                                    <p:anim calcmode="lin" valueType="num">
                                      <p:cBhvr additive="base">
                                        <p:cTn id="230" dur="3000"/>
                                        <p:tgtEl>
                                          <p:spTgt spid="31"/>
                                        </p:tgtEl>
                                        <p:attrNameLst>
                                          <p:attrName>ppt_y</p:attrName>
                                        </p:attrNameLst>
                                      </p:cBhvr>
                                      <p:tavLst>
                                        <p:tav tm="0">
                                          <p:val>
                                            <p:strVal val="ppt_y"/>
                                          </p:val>
                                        </p:tav>
                                        <p:tav tm="100000">
                                          <p:val>
                                            <p:strVal val="0-ppt_h/2"/>
                                          </p:val>
                                        </p:tav>
                                      </p:tavLst>
                                    </p:anim>
                                    <p:set>
                                      <p:cBhvr>
                                        <p:cTn id="231" dur="1" fill="hold">
                                          <p:stCondLst>
                                            <p:cond delay="2999"/>
                                          </p:stCondLst>
                                        </p:cTn>
                                        <p:tgtEl>
                                          <p:spTgt spid="31"/>
                                        </p:tgtEl>
                                        <p:attrNameLst>
                                          <p:attrName>style.visibility</p:attrName>
                                        </p:attrNameLst>
                                      </p:cBhvr>
                                      <p:to>
                                        <p:strVal val="hidden"/>
                                      </p:to>
                                    </p:set>
                                  </p:childTnLst>
                                </p:cTn>
                              </p:par>
                              <p:par>
                                <p:cTn id="232" presetID="17" presetClass="entr" presetSubtype="2" fill="hold" nodeType="withEffect">
                                  <p:stCondLst>
                                    <p:cond delay="0"/>
                                  </p:stCondLst>
                                  <p:childTnLst>
                                    <p:set>
                                      <p:cBhvr>
                                        <p:cTn id="233" dur="1" fill="hold">
                                          <p:stCondLst>
                                            <p:cond delay="0"/>
                                          </p:stCondLst>
                                        </p:cTn>
                                        <p:tgtEl>
                                          <p:spTgt spid="2"/>
                                        </p:tgtEl>
                                        <p:attrNameLst>
                                          <p:attrName>style.visibility</p:attrName>
                                        </p:attrNameLst>
                                      </p:cBhvr>
                                      <p:to>
                                        <p:strVal val="visible"/>
                                      </p:to>
                                    </p:set>
                                    <p:anim calcmode="lin" valueType="num">
                                      <p:cBhvr>
                                        <p:cTn id="234" dur="3000" fill="hold"/>
                                        <p:tgtEl>
                                          <p:spTgt spid="2"/>
                                        </p:tgtEl>
                                        <p:attrNameLst>
                                          <p:attrName>ppt_x</p:attrName>
                                        </p:attrNameLst>
                                      </p:cBhvr>
                                      <p:tavLst>
                                        <p:tav tm="0">
                                          <p:val>
                                            <p:strVal val="#ppt_x+#ppt_w/2"/>
                                          </p:val>
                                        </p:tav>
                                        <p:tav tm="100000">
                                          <p:val>
                                            <p:strVal val="#ppt_x"/>
                                          </p:val>
                                        </p:tav>
                                      </p:tavLst>
                                    </p:anim>
                                    <p:anim calcmode="lin" valueType="num">
                                      <p:cBhvr>
                                        <p:cTn id="235" dur="3000" fill="hold"/>
                                        <p:tgtEl>
                                          <p:spTgt spid="2"/>
                                        </p:tgtEl>
                                        <p:attrNameLst>
                                          <p:attrName>ppt_y</p:attrName>
                                        </p:attrNameLst>
                                      </p:cBhvr>
                                      <p:tavLst>
                                        <p:tav tm="0">
                                          <p:val>
                                            <p:strVal val="#ppt_y"/>
                                          </p:val>
                                        </p:tav>
                                        <p:tav tm="100000">
                                          <p:val>
                                            <p:strVal val="#ppt_y"/>
                                          </p:val>
                                        </p:tav>
                                      </p:tavLst>
                                    </p:anim>
                                    <p:anim calcmode="lin" valueType="num">
                                      <p:cBhvr>
                                        <p:cTn id="236" dur="3000" fill="hold"/>
                                        <p:tgtEl>
                                          <p:spTgt spid="2"/>
                                        </p:tgtEl>
                                        <p:attrNameLst>
                                          <p:attrName>ppt_w</p:attrName>
                                        </p:attrNameLst>
                                      </p:cBhvr>
                                      <p:tavLst>
                                        <p:tav tm="0">
                                          <p:val>
                                            <p:fltVal val="0"/>
                                          </p:val>
                                        </p:tav>
                                        <p:tav tm="100000">
                                          <p:val>
                                            <p:strVal val="#ppt_w"/>
                                          </p:val>
                                        </p:tav>
                                      </p:tavLst>
                                    </p:anim>
                                    <p:anim calcmode="lin" valueType="num">
                                      <p:cBhvr>
                                        <p:cTn id="237" dur="3000" fill="hold"/>
                                        <p:tgtEl>
                                          <p:spTgt spid="2"/>
                                        </p:tgtEl>
                                        <p:attrNameLst>
                                          <p:attrName>ppt_h</p:attrName>
                                        </p:attrNameLst>
                                      </p:cBhvr>
                                      <p:tavLst>
                                        <p:tav tm="0">
                                          <p:val>
                                            <p:strVal val="#ppt_h"/>
                                          </p:val>
                                        </p:tav>
                                        <p:tav tm="100000">
                                          <p:val>
                                            <p:strVal val="#ppt_h"/>
                                          </p:val>
                                        </p:tav>
                                      </p:tavLst>
                                    </p:anim>
                                  </p:childTnLst>
                                </p:cTn>
                              </p:par>
                              <p:par>
                                <p:cTn id="238" presetID="5" presetClass="entr" presetSubtype="10" fill="hold" nodeType="withEffect">
                                  <p:stCondLst>
                                    <p:cond delay="0"/>
                                  </p:stCondLst>
                                  <p:childTnLst>
                                    <p:set>
                                      <p:cBhvr>
                                        <p:cTn id="239" dur="1" fill="hold">
                                          <p:stCondLst>
                                            <p:cond delay="0"/>
                                          </p:stCondLst>
                                        </p:cTn>
                                        <p:tgtEl>
                                          <p:spTgt spid="2"/>
                                        </p:tgtEl>
                                        <p:attrNameLst>
                                          <p:attrName>style.visibility</p:attrName>
                                        </p:attrNameLst>
                                      </p:cBhvr>
                                      <p:to>
                                        <p:strVal val="visible"/>
                                      </p:to>
                                    </p:set>
                                    <p:animEffect transition="in" filter="checkerboard(across)">
                                      <p:cBhvr>
                                        <p:cTn id="240" dur="3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P spid="5" grpId="0" animBg="1"/>
      <p:bldP spid="5" grpId="1" animBg="1"/>
      <p:bldP spid="6" grpId="0" animBg="1"/>
      <p:bldP spid="6" grpId="1" animBg="1"/>
      <p:bldP spid="7" grpId="0" animBg="1"/>
      <p:bldP spid="7" grpId="1" animBg="1"/>
      <p:bldP spid="8" grpId="0" animBg="1"/>
      <p:bldP spid="8" grpId="1" animBg="1"/>
      <p:bldP spid="9" grpId="0" animBg="1"/>
      <p:bldP spid="9" grpId="1" animBg="1"/>
      <p:bldP spid="10" grpId="0" animBg="1"/>
      <p:bldP spid="10" grpId="1" animBg="1"/>
      <p:bldP spid="11" grpId="0" animBg="1"/>
      <p:bldP spid="11" grpId="1" animBg="1"/>
      <p:bldP spid="12" grpId="0" animBg="1"/>
      <p:bldP spid="12" grpId="1" animBg="1"/>
      <p:bldP spid="13" grpId="0" animBg="1"/>
      <p:bldP spid="13" grpId="1" animBg="1"/>
      <p:bldP spid="14" grpId="0" animBg="1"/>
      <p:bldP spid="14" grpId="1" animBg="1"/>
      <p:bldP spid="15" grpId="0" animBg="1"/>
      <p:bldP spid="15" grpId="1" animBg="1"/>
      <p:bldP spid="16" grpId="0" animBg="1"/>
      <p:bldP spid="16" grpId="1" animBg="1"/>
      <p:bldP spid="17" grpId="0" animBg="1"/>
      <p:bldP spid="17" grpId="1" animBg="1"/>
      <p:bldP spid="18" grpId="0" animBg="1"/>
      <p:bldP spid="18" grpId="1" animBg="1"/>
      <p:bldP spid="19" grpId="0" animBg="1"/>
      <p:bldP spid="19" grpId="1" animBg="1"/>
      <p:bldP spid="20" grpId="0" animBg="1"/>
      <p:bldP spid="20" grpId="1" animBg="1"/>
      <p:bldP spid="21" grpId="0" animBg="1"/>
      <p:bldP spid="21" grpId="1" animBg="1"/>
      <p:bldP spid="22" grpId="0" animBg="1"/>
      <p:bldP spid="22" grpId="1" animBg="1"/>
      <p:bldP spid="23" grpId="0" animBg="1"/>
      <p:bldP spid="23" grpId="1" animBg="1"/>
      <p:bldP spid="24" grpId="0" animBg="1"/>
      <p:bldP spid="24" grpId="1" animBg="1"/>
      <p:bldP spid="25" grpId="0" animBg="1"/>
      <p:bldP spid="25" grpId="1" animBg="1"/>
      <p:bldP spid="26" grpId="0" animBg="1"/>
      <p:bldP spid="26" grpId="1" animBg="1"/>
      <p:bldP spid="27" grpId="0" animBg="1"/>
      <p:bldP spid="27" grpId="1" animBg="1"/>
      <p:bldP spid="28" grpId="0" animBg="1"/>
      <p:bldP spid="28" grpId="1" animBg="1"/>
      <p:bldP spid="29" grpId="0" animBg="1"/>
      <p:bldP spid="29" grpId="1" animBg="1"/>
      <p:bldP spid="30" grpId="0" animBg="1"/>
      <p:bldP spid="30" grpId="1" animBg="1"/>
      <p:bldP spid="31" grpId="0" animBg="1"/>
      <p:bldP spid="31" grpId="1" animBg="1"/>
      <p:bldP spid="32" grpId="0" animBg="1"/>
    </p:bldLst>
  </p:timing>
</p:sld>
</file>

<file path=ppt/slides/slide36.xml><?xml version="1.0" encoding="utf-8"?>
<p:sld xmlns:a="http://schemas.openxmlformats.org/drawingml/2006/main" xmlns:r="http://schemas.openxmlformats.org/officeDocument/2006/relationships" xmlns:p="http://schemas.openxmlformats.org/presentationml/2006/main">
  <p:cSld>
    <p:bg>
      <p:bgPr>
        <a:gradFill>
          <a:gsLst>
            <a:gs pos="0">
              <a:schemeClr val="bg1"/>
            </a:gs>
            <a:gs pos="50000">
              <a:srgbClr val="FFC000">
                <a:shade val="67500"/>
                <a:satMod val="115000"/>
              </a:srgbClr>
            </a:gs>
            <a:gs pos="100000">
              <a:srgbClr val="FFC000">
                <a:shade val="100000"/>
                <a:satMod val="115000"/>
              </a:srgbClr>
            </a:gs>
          </a:gsLst>
          <a:lin ang="16200000" scaled="1"/>
        </a:gradFill>
        <a:effectLst/>
      </p:bgPr>
    </p:bg>
    <p:spTree>
      <p:nvGrpSpPr>
        <p:cNvPr id="1" name=""/>
        <p:cNvGrpSpPr/>
        <p:nvPr/>
      </p:nvGrpSpPr>
      <p:grpSpPr>
        <a:xfrm>
          <a:off x="0" y="0"/>
          <a:ext cx="0" cy="0"/>
          <a:chOff x="0" y="0"/>
          <a:chExt cx="0" cy="0"/>
        </a:xfrm>
      </p:grpSpPr>
      <p:pic>
        <p:nvPicPr>
          <p:cNvPr id="2" name="1 Imagen" descr="Lilies-wallpaper-1366x768.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5" name="4 Imagen" descr="20110219001326892.png"/>
          <p:cNvPicPr>
            <a:picLocks noChangeAspect="1"/>
          </p:cNvPicPr>
          <p:nvPr/>
        </p:nvPicPr>
        <p:blipFill>
          <a:blip r:embed="rId3">
            <a:duotone>
              <a:schemeClr val="accent6">
                <a:shade val="45000"/>
                <a:satMod val="135000"/>
              </a:schemeClr>
              <a:prstClr val="white"/>
            </a:duotone>
            <a:lum bright="20000"/>
          </a:blip>
          <a:srcRect l="15303" t="15305" r="15817" b="15816"/>
          <a:stretch>
            <a:fillRect/>
          </a:stretch>
        </p:blipFill>
        <p:spPr>
          <a:xfrm>
            <a:off x="8643952" y="0"/>
            <a:ext cx="500048" cy="500048"/>
          </a:xfrm>
          <a:prstGeom prst="donut">
            <a:avLst/>
          </a:prstGeom>
          <a:effectLst/>
        </p:spPr>
      </p:pic>
      <p:pic>
        <p:nvPicPr>
          <p:cNvPr id="6" name="5 Imagen" descr="20110219001326892.png"/>
          <p:cNvPicPr>
            <a:picLocks noChangeAspect="1"/>
          </p:cNvPicPr>
          <p:nvPr/>
        </p:nvPicPr>
        <p:blipFill>
          <a:blip r:embed="rId3">
            <a:duotone>
              <a:schemeClr val="accent6">
                <a:shade val="45000"/>
                <a:satMod val="135000"/>
              </a:schemeClr>
              <a:prstClr val="white"/>
            </a:duotone>
            <a:lum bright="20000"/>
          </a:blip>
          <a:srcRect l="15303" t="15305" r="15817" b="15816"/>
          <a:stretch>
            <a:fillRect/>
          </a:stretch>
        </p:blipFill>
        <p:spPr>
          <a:xfrm>
            <a:off x="8358214" y="428610"/>
            <a:ext cx="500048" cy="500048"/>
          </a:xfrm>
          <a:prstGeom prst="donut">
            <a:avLst/>
          </a:prstGeom>
          <a:effectLst/>
        </p:spPr>
      </p:pic>
      <p:pic>
        <p:nvPicPr>
          <p:cNvPr id="7" name="6 Imagen" descr="20110219001326892.png"/>
          <p:cNvPicPr>
            <a:picLocks noChangeAspect="1"/>
          </p:cNvPicPr>
          <p:nvPr/>
        </p:nvPicPr>
        <p:blipFill>
          <a:blip r:embed="rId3">
            <a:duotone>
              <a:schemeClr val="accent6">
                <a:shade val="45000"/>
                <a:satMod val="135000"/>
              </a:schemeClr>
              <a:prstClr val="white"/>
            </a:duotone>
            <a:lum bright="20000"/>
          </a:blip>
          <a:srcRect l="15303" t="15305" r="15817" b="15816"/>
          <a:stretch>
            <a:fillRect/>
          </a:stretch>
        </p:blipFill>
        <p:spPr>
          <a:xfrm>
            <a:off x="8072448" y="785818"/>
            <a:ext cx="500048" cy="500048"/>
          </a:xfrm>
          <a:prstGeom prst="donut">
            <a:avLst/>
          </a:prstGeom>
          <a:effectLst/>
        </p:spPr>
      </p:pic>
      <p:pic>
        <p:nvPicPr>
          <p:cNvPr id="8" name="7 Imagen" descr="20110219001326892.png"/>
          <p:cNvPicPr>
            <a:picLocks noChangeAspect="1"/>
          </p:cNvPicPr>
          <p:nvPr/>
        </p:nvPicPr>
        <p:blipFill>
          <a:blip r:embed="rId3">
            <a:duotone>
              <a:schemeClr val="accent6">
                <a:shade val="45000"/>
                <a:satMod val="135000"/>
              </a:schemeClr>
              <a:prstClr val="white"/>
            </a:duotone>
            <a:lum bright="20000"/>
          </a:blip>
          <a:srcRect l="15303" t="15305" r="15817" b="15816"/>
          <a:stretch>
            <a:fillRect/>
          </a:stretch>
        </p:blipFill>
        <p:spPr>
          <a:xfrm>
            <a:off x="7858148" y="1142990"/>
            <a:ext cx="500048" cy="500048"/>
          </a:xfrm>
          <a:prstGeom prst="donut">
            <a:avLst/>
          </a:prstGeom>
          <a:effectLst/>
        </p:spPr>
      </p:pic>
      <p:pic>
        <p:nvPicPr>
          <p:cNvPr id="9" name="8 Imagen" descr="20110219001326892.png"/>
          <p:cNvPicPr>
            <a:picLocks noChangeAspect="1"/>
          </p:cNvPicPr>
          <p:nvPr/>
        </p:nvPicPr>
        <p:blipFill>
          <a:blip r:embed="rId3">
            <a:duotone>
              <a:schemeClr val="accent6">
                <a:shade val="45000"/>
                <a:satMod val="135000"/>
              </a:schemeClr>
              <a:prstClr val="white"/>
            </a:duotone>
            <a:lum bright="20000"/>
          </a:blip>
          <a:srcRect l="15303" t="15305" r="15817" b="15816"/>
          <a:stretch>
            <a:fillRect/>
          </a:stretch>
        </p:blipFill>
        <p:spPr>
          <a:xfrm>
            <a:off x="7572396" y="1500180"/>
            <a:ext cx="500048" cy="500048"/>
          </a:xfrm>
          <a:prstGeom prst="donut">
            <a:avLst/>
          </a:prstGeom>
          <a:effectLst/>
        </p:spPr>
      </p:pic>
      <p:pic>
        <p:nvPicPr>
          <p:cNvPr id="10" name="9 Imagen" descr="20110219001326892.png"/>
          <p:cNvPicPr>
            <a:picLocks noChangeAspect="1"/>
          </p:cNvPicPr>
          <p:nvPr/>
        </p:nvPicPr>
        <p:blipFill>
          <a:blip r:embed="rId3">
            <a:duotone>
              <a:schemeClr val="accent6">
                <a:shade val="45000"/>
                <a:satMod val="135000"/>
              </a:schemeClr>
              <a:prstClr val="white"/>
            </a:duotone>
            <a:lum bright="20000"/>
          </a:blip>
          <a:srcRect l="15303" t="15305" r="15817" b="15816"/>
          <a:stretch>
            <a:fillRect/>
          </a:stretch>
        </p:blipFill>
        <p:spPr>
          <a:xfrm>
            <a:off x="7286644" y="1857370"/>
            <a:ext cx="500048" cy="500048"/>
          </a:xfrm>
          <a:prstGeom prst="donut">
            <a:avLst/>
          </a:prstGeom>
          <a:effectLst/>
        </p:spPr>
      </p:pic>
      <p:pic>
        <p:nvPicPr>
          <p:cNvPr id="11" name="10 Imagen" descr="20110219001326892.png"/>
          <p:cNvPicPr>
            <a:picLocks noChangeAspect="1"/>
          </p:cNvPicPr>
          <p:nvPr/>
        </p:nvPicPr>
        <p:blipFill>
          <a:blip r:embed="rId3">
            <a:duotone>
              <a:schemeClr val="accent6">
                <a:shade val="45000"/>
                <a:satMod val="135000"/>
              </a:schemeClr>
              <a:prstClr val="white"/>
            </a:duotone>
            <a:lum bright="20000"/>
          </a:blip>
          <a:srcRect l="15303" t="15305" r="15817" b="15816"/>
          <a:stretch>
            <a:fillRect/>
          </a:stretch>
        </p:blipFill>
        <p:spPr>
          <a:xfrm>
            <a:off x="7000892" y="2214560"/>
            <a:ext cx="500048" cy="500048"/>
          </a:xfrm>
          <a:prstGeom prst="donut">
            <a:avLst/>
          </a:prstGeom>
          <a:effectLst/>
        </p:spPr>
      </p:pic>
      <p:pic>
        <p:nvPicPr>
          <p:cNvPr id="12" name="11 Imagen" descr="20110219001326892.png"/>
          <p:cNvPicPr>
            <a:picLocks noChangeAspect="1"/>
          </p:cNvPicPr>
          <p:nvPr/>
        </p:nvPicPr>
        <p:blipFill>
          <a:blip r:embed="rId3">
            <a:duotone>
              <a:schemeClr val="accent6">
                <a:shade val="45000"/>
                <a:satMod val="135000"/>
              </a:schemeClr>
              <a:prstClr val="white"/>
            </a:duotone>
            <a:lum bright="20000"/>
          </a:blip>
          <a:srcRect l="15303" t="15305" r="15817" b="15816"/>
          <a:stretch>
            <a:fillRect/>
          </a:stretch>
        </p:blipFill>
        <p:spPr>
          <a:xfrm>
            <a:off x="6786578" y="2571750"/>
            <a:ext cx="500048" cy="500048"/>
          </a:xfrm>
          <a:prstGeom prst="donut">
            <a:avLst/>
          </a:prstGeom>
          <a:effectLst/>
        </p:spPr>
      </p:pic>
      <p:pic>
        <p:nvPicPr>
          <p:cNvPr id="13" name="12 Imagen" descr="20110219001326892.png"/>
          <p:cNvPicPr>
            <a:picLocks noChangeAspect="1"/>
          </p:cNvPicPr>
          <p:nvPr/>
        </p:nvPicPr>
        <p:blipFill>
          <a:blip r:embed="rId3">
            <a:duotone>
              <a:schemeClr val="accent6">
                <a:shade val="45000"/>
                <a:satMod val="135000"/>
              </a:schemeClr>
              <a:prstClr val="white"/>
            </a:duotone>
            <a:lum bright="20000"/>
          </a:blip>
          <a:srcRect l="15303" t="15305" r="15817" b="15816"/>
          <a:stretch>
            <a:fillRect/>
          </a:stretch>
        </p:blipFill>
        <p:spPr>
          <a:xfrm>
            <a:off x="6500826" y="2928940"/>
            <a:ext cx="500048" cy="500048"/>
          </a:xfrm>
          <a:prstGeom prst="donut">
            <a:avLst/>
          </a:prstGeom>
          <a:effectLst/>
        </p:spPr>
      </p:pic>
      <p:pic>
        <p:nvPicPr>
          <p:cNvPr id="14" name="13 Imagen" descr="20110219001326892.png"/>
          <p:cNvPicPr>
            <a:picLocks noChangeAspect="1"/>
          </p:cNvPicPr>
          <p:nvPr/>
        </p:nvPicPr>
        <p:blipFill>
          <a:blip r:embed="rId3">
            <a:duotone>
              <a:schemeClr val="accent6">
                <a:shade val="45000"/>
                <a:satMod val="135000"/>
              </a:schemeClr>
              <a:prstClr val="white"/>
            </a:duotone>
            <a:lum bright="20000"/>
          </a:blip>
          <a:srcRect l="15303" t="15305" r="15817" b="15816"/>
          <a:stretch>
            <a:fillRect/>
          </a:stretch>
        </p:blipFill>
        <p:spPr>
          <a:xfrm>
            <a:off x="6215074" y="3286130"/>
            <a:ext cx="500048" cy="500048"/>
          </a:xfrm>
          <a:prstGeom prst="donut">
            <a:avLst/>
          </a:prstGeom>
          <a:effectLst/>
        </p:spPr>
      </p:pic>
      <p:pic>
        <p:nvPicPr>
          <p:cNvPr id="15" name="14 Imagen" descr="20110219001326892.png"/>
          <p:cNvPicPr>
            <a:picLocks noChangeAspect="1"/>
          </p:cNvPicPr>
          <p:nvPr/>
        </p:nvPicPr>
        <p:blipFill>
          <a:blip r:embed="rId3">
            <a:duotone>
              <a:schemeClr val="accent6">
                <a:shade val="45000"/>
                <a:satMod val="135000"/>
              </a:schemeClr>
              <a:prstClr val="white"/>
            </a:duotone>
            <a:lum bright="20000"/>
          </a:blip>
          <a:srcRect l="15303" t="15305" r="15817" b="15816"/>
          <a:stretch>
            <a:fillRect/>
          </a:stretch>
        </p:blipFill>
        <p:spPr>
          <a:xfrm>
            <a:off x="5929322" y="3643320"/>
            <a:ext cx="500048" cy="500048"/>
          </a:xfrm>
          <a:prstGeom prst="donut">
            <a:avLst/>
          </a:prstGeom>
          <a:effectLst/>
        </p:spPr>
      </p:pic>
      <p:pic>
        <p:nvPicPr>
          <p:cNvPr id="16" name="15 Imagen" descr="20110219001326892.png"/>
          <p:cNvPicPr>
            <a:picLocks noChangeAspect="1"/>
          </p:cNvPicPr>
          <p:nvPr/>
        </p:nvPicPr>
        <p:blipFill>
          <a:blip r:embed="rId3">
            <a:duotone>
              <a:schemeClr val="accent6">
                <a:shade val="45000"/>
                <a:satMod val="135000"/>
              </a:schemeClr>
              <a:prstClr val="white"/>
            </a:duotone>
            <a:lum bright="20000"/>
          </a:blip>
          <a:srcRect l="15303" t="15305" r="15817" b="15816"/>
          <a:stretch>
            <a:fillRect/>
          </a:stretch>
        </p:blipFill>
        <p:spPr>
          <a:xfrm>
            <a:off x="5643570" y="4000510"/>
            <a:ext cx="500048" cy="500048"/>
          </a:xfrm>
          <a:prstGeom prst="donut">
            <a:avLst/>
          </a:prstGeom>
          <a:effectLst/>
        </p:spPr>
      </p:pic>
      <p:pic>
        <p:nvPicPr>
          <p:cNvPr id="17" name="16 Imagen" descr="20110219001326892.png"/>
          <p:cNvPicPr>
            <a:picLocks noChangeAspect="1"/>
          </p:cNvPicPr>
          <p:nvPr/>
        </p:nvPicPr>
        <p:blipFill>
          <a:blip r:embed="rId3">
            <a:duotone>
              <a:schemeClr val="accent6">
                <a:shade val="45000"/>
                <a:satMod val="135000"/>
              </a:schemeClr>
              <a:prstClr val="white"/>
            </a:duotone>
            <a:lum bright="20000"/>
          </a:blip>
          <a:srcRect l="15303" t="15305" r="15817" b="15816"/>
          <a:stretch>
            <a:fillRect/>
          </a:stretch>
        </p:blipFill>
        <p:spPr>
          <a:xfrm>
            <a:off x="5357818" y="4357700"/>
            <a:ext cx="500048" cy="500048"/>
          </a:xfrm>
          <a:prstGeom prst="donut">
            <a:avLst/>
          </a:prstGeom>
          <a:effectLst/>
        </p:spPr>
      </p:pic>
      <p:pic>
        <p:nvPicPr>
          <p:cNvPr id="18" name="17 Imagen" descr="20110219001326892.png"/>
          <p:cNvPicPr>
            <a:picLocks noChangeAspect="1"/>
          </p:cNvPicPr>
          <p:nvPr/>
        </p:nvPicPr>
        <p:blipFill>
          <a:blip r:embed="rId3">
            <a:duotone>
              <a:schemeClr val="accent6">
                <a:shade val="45000"/>
                <a:satMod val="135000"/>
              </a:schemeClr>
              <a:prstClr val="white"/>
            </a:duotone>
            <a:lum bright="20000"/>
          </a:blip>
          <a:srcRect l="15303" t="15305" r="15817" b="15816"/>
          <a:stretch>
            <a:fillRect/>
          </a:stretch>
        </p:blipFill>
        <p:spPr>
          <a:xfrm>
            <a:off x="0" y="0"/>
            <a:ext cx="500048" cy="500048"/>
          </a:xfrm>
          <a:prstGeom prst="donut">
            <a:avLst/>
          </a:prstGeom>
          <a:effectLst/>
        </p:spPr>
      </p:pic>
      <p:pic>
        <p:nvPicPr>
          <p:cNvPr id="19" name="18 Imagen" descr="20110219001326892.png"/>
          <p:cNvPicPr>
            <a:picLocks noChangeAspect="1"/>
          </p:cNvPicPr>
          <p:nvPr/>
        </p:nvPicPr>
        <p:blipFill>
          <a:blip r:embed="rId3">
            <a:duotone>
              <a:schemeClr val="accent6">
                <a:shade val="45000"/>
                <a:satMod val="135000"/>
              </a:schemeClr>
              <a:prstClr val="white"/>
            </a:duotone>
            <a:lum bright="20000"/>
          </a:blip>
          <a:srcRect l="15303" t="15305" r="15817" b="15816"/>
          <a:stretch>
            <a:fillRect/>
          </a:stretch>
        </p:blipFill>
        <p:spPr>
          <a:xfrm>
            <a:off x="285720" y="357172"/>
            <a:ext cx="500048" cy="500048"/>
          </a:xfrm>
          <a:prstGeom prst="donut">
            <a:avLst/>
          </a:prstGeom>
          <a:effectLst/>
        </p:spPr>
      </p:pic>
      <p:pic>
        <p:nvPicPr>
          <p:cNvPr id="20" name="19 Imagen" descr="20110219001326892.png"/>
          <p:cNvPicPr>
            <a:picLocks noChangeAspect="1"/>
          </p:cNvPicPr>
          <p:nvPr/>
        </p:nvPicPr>
        <p:blipFill>
          <a:blip r:embed="rId3">
            <a:duotone>
              <a:schemeClr val="accent6">
                <a:shade val="45000"/>
                <a:satMod val="135000"/>
              </a:schemeClr>
              <a:prstClr val="white"/>
            </a:duotone>
            <a:lum bright="20000"/>
          </a:blip>
          <a:srcRect l="15303" t="15305" r="15817" b="15816"/>
          <a:stretch>
            <a:fillRect/>
          </a:stretch>
        </p:blipFill>
        <p:spPr>
          <a:xfrm>
            <a:off x="571504" y="714380"/>
            <a:ext cx="500048" cy="500048"/>
          </a:xfrm>
          <a:prstGeom prst="donut">
            <a:avLst/>
          </a:prstGeom>
          <a:effectLst/>
        </p:spPr>
      </p:pic>
      <p:pic>
        <p:nvPicPr>
          <p:cNvPr id="21" name="20 Imagen" descr="20110219001326892.png"/>
          <p:cNvPicPr>
            <a:picLocks noChangeAspect="1"/>
          </p:cNvPicPr>
          <p:nvPr/>
        </p:nvPicPr>
        <p:blipFill>
          <a:blip r:embed="rId3">
            <a:duotone>
              <a:schemeClr val="accent6">
                <a:shade val="45000"/>
                <a:satMod val="135000"/>
              </a:schemeClr>
              <a:prstClr val="white"/>
            </a:duotone>
            <a:lum bright="20000"/>
          </a:blip>
          <a:srcRect l="15303" t="15305" r="15817" b="15816"/>
          <a:stretch>
            <a:fillRect/>
          </a:stretch>
        </p:blipFill>
        <p:spPr>
          <a:xfrm>
            <a:off x="857224" y="1071552"/>
            <a:ext cx="500048" cy="500048"/>
          </a:xfrm>
          <a:prstGeom prst="donut">
            <a:avLst/>
          </a:prstGeom>
          <a:effectLst/>
        </p:spPr>
      </p:pic>
      <p:pic>
        <p:nvPicPr>
          <p:cNvPr id="22" name="21 Imagen" descr="20110219001326892.png"/>
          <p:cNvPicPr>
            <a:picLocks noChangeAspect="1"/>
          </p:cNvPicPr>
          <p:nvPr/>
        </p:nvPicPr>
        <p:blipFill>
          <a:blip r:embed="rId3">
            <a:duotone>
              <a:schemeClr val="accent6">
                <a:shade val="45000"/>
                <a:satMod val="135000"/>
              </a:schemeClr>
              <a:prstClr val="white"/>
            </a:duotone>
            <a:lum bright="20000"/>
          </a:blip>
          <a:srcRect l="15303" t="15305" r="15817" b="15816"/>
          <a:stretch>
            <a:fillRect/>
          </a:stretch>
        </p:blipFill>
        <p:spPr>
          <a:xfrm>
            <a:off x="1143008" y="1428760"/>
            <a:ext cx="500048" cy="500048"/>
          </a:xfrm>
          <a:prstGeom prst="donut">
            <a:avLst/>
          </a:prstGeom>
          <a:effectLst/>
        </p:spPr>
      </p:pic>
      <p:pic>
        <p:nvPicPr>
          <p:cNvPr id="23" name="22 Imagen" descr="20110219001326892.png"/>
          <p:cNvPicPr>
            <a:picLocks noChangeAspect="1"/>
          </p:cNvPicPr>
          <p:nvPr/>
        </p:nvPicPr>
        <p:blipFill>
          <a:blip r:embed="rId3">
            <a:duotone>
              <a:schemeClr val="accent6">
                <a:shade val="45000"/>
                <a:satMod val="135000"/>
              </a:schemeClr>
              <a:prstClr val="white"/>
            </a:duotone>
            <a:lum bright="20000"/>
          </a:blip>
          <a:srcRect l="15303" t="15305" r="15817" b="15816"/>
          <a:stretch>
            <a:fillRect/>
          </a:stretch>
        </p:blipFill>
        <p:spPr>
          <a:xfrm>
            <a:off x="1428728" y="1785932"/>
            <a:ext cx="500048" cy="500048"/>
          </a:xfrm>
          <a:prstGeom prst="donut">
            <a:avLst/>
          </a:prstGeom>
          <a:effectLst/>
        </p:spPr>
      </p:pic>
      <p:pic>
        <p:nvPicPr>
          <p:cNvPr id="24" name="23 Imagen" descr="20110219001326892.png"/>
          <p:cNvPicPr>
            <a:picLocks noChangeAspect="1"/>
          </p:cNvPicPr>
          <p:nvPr/>
        </p:nvPicPr>
        <p:blipFill>
          <a:blip r:embed="rId3">
            <a:duotone>
              <a:schemeClr val="accent6">
                <a:shade val="45000"/>
                <a:satMod val="135000"/>
              </a:schemeClr>
              <a:prstClr val="white"/>
            </a:duotone>
            <a:lum bright="20000"/>
          </a:blip>
          <a:srcRect l="15303" t="15305" r="15817" b="15816"/>
          <a:stretch>
            <a:fillRect/>
          </a:stretch>
        </p:blipFill>
        <p:spPr>
          <a:xfrm>
            <a:off x="1714512" y="2143140"/>
            <a:ext cx="500048" cy="500048"/>
          </a:xfrm>
          <a:prstGeom prst="donut">
            <a:avLst/>
          </a:prstGeom>
          <a:effectLst/>
        </p:spPr>
      </p:pic>
      <p:pic>
        <p:nvPicPr>
          <p:cNvPr id="25" name="24 Imagen" descr="20110219001326892.png"/>
          <p:cNvPicPr>
            <a:picLocks noChangeAspect="1"/>
          </p:cNvPicPr>
          <p:nvPr/>
        </p:nvPicPr>
        <p:blipFill>
          <a:blip r:embed="rId3">
            <a:duotone>
              <a:schemeClr val="accent6">
                <a:shade val="45000"/>
                <a:satMod val="135000"/>
              </a:schemeClr>
              <a:prstClr val="white"/>
            </a:duotone>
            <a:lum bright="20000"/>
          </a:blip>
          <a:srcRect l="15303" t="15305" r="15817" b="15816"/>
          <a:stretch>
            <a:fillRect/>
          </a:stretch>
        </p:blipFill>
        <p:spPr>
          <a:xfrm>
            <a:off x="2000232" y="2500312"/>
            <a:ext cx="500048" cy="500048"/>
          </a:xfrm>
          <a:prstGeom prst="donut">
            <a:avLst/>
          </a:prstGeom>
          <a:effectLst/>
        </p:spPr>
      </p:pic>
      <p:pic>
        <p:nvPicPr>
          <p:cNvPr id="26" name="25 Imagen" descr="20110219001326892.png"/>
          <p:cNvPicPr>
            <a:picLocks noChangeAspect="1"/>
          </p:cNvPicPr>
          <p:nvPr/>
        </p:nvPicPr>
        <p:blipFill>
          <a:blip r:embed="rId3">
            <a:duotone>
              <a:schemeClr val="accent6">
                <a:shade val="45000"/>
                <a:satMod val="135000"/>
              </a:schemeClr>
              <a:prstClr val="white"/>
            </a:duotone>
            <a:lum bright="20000"/>
          </a:blip>
          <a:srcRect l="15303" t="15305" r="15817" b="15816"/>
          <a:stretch>
            <a:fillRect/>
          </a:stretch>
        </p:blipFill>
        <p:spPr>
          <a:xfrm>
            <a:off x="2285984" y="2857502"/>
            <a:ext cx="500048" cy="500048"/>
          </a:xfrm>
          <a:prstGeom prst="donut">
            <a:avLst/>
          </a:prstGeom>
          <a:effectLst/>
        </p:spPr>
      </p:pic>
      <p:pic>
        <p:nvPicPr>
          <p:cNvPr id="27" name="26 Imagen" descr="20110219001326892.png"/>
          <p:cNvPicPr>
            <a:picLocks noChangeAspect="1"/>
          </p:cNvPicPr>
          <p:nvPr/>
        </p:nvPicPr>
        <p:blipFill>
          <a:blip r:embed="rId3">
            <a:duotone>
              <a:schemeClr val="accent6">
                <a:shade val="45000"/>
                <a:satMod val="135000"/>
              </a:schemeClr>
              <a:prstClr val="white"/>
            </a:duotone>
            <a:lum bright="20000"/>
          </a:blip>
          <a:srcRect l="15303" t="15305" r="15817" b="15816"/>
          <a:stretch>
            <a:fillRect/>
          </a:stretch>
        </p:blipFill>
        <p:spPr>
          <a:xfrm>
            <a:off x="2571704" y="3214674"/>
            <a:ext cx="500048" cy="500048"/>
          </a:xfrm>
          <a:prstGeom prst="donut">
            <a:avLst/>
          </a:prstGeom>
          <a:effectLst/>
        </p:spPr>
      </p:pic>
      <p:pic>
        <p:nvPicPr>
          <p:cNvPr id="28" name="27 Imagen" descr="20110219001326892.png"/>
          <p:cNvPicPr>
            <a:picLocks noChangeAspect="1"/>
          </p:cNvPicPr>
          <p:nvPr/>
        </p:nvPicPr>
        <p:blipFill>
          <a:blip r:embed="rId3">
            <a:duotone>
              <a:schemeClr val="accent6">
                <a:shade val="45000"/>
                <a:satMod val="135000"/>
              </a:schemeClr>
              <a:prstClr val="white"/>
            </a:duotone>
            <a:lum bright="20000"/>
          </a:blip>
          <a:srcRect l="15303" t="15305" r="15817" b="15816"/>
          <a:stretch>
            <a:fillRect/>
          </a:stretch>
        </p:blipFill>
        <p:spPr>
          <a:xfrm>
            <a:off x="2857488" y="3571882"/>
            <a:ext cx="500048" cy="500048"/>
          </a:xfrm>
          <a:prstGeom prst="donut">
            <a:avLst/>
          </a:prstGeom>
          <a:effectLst/>
        </p:spPr>
      </p:pic>
      <p:pic>
        <p:nvPicPr>
          <p:cNvPr id="29" name="28 Imagen" descr="20110219001326892.png"/>
          <p:cNvPicPr>
            <a:picLocks noChangeAspect="1"/>
          </p:cNvPicPr>
          <p:nvPr/>
        </p:nvPicPr>
        <p:blipFill>
          <a:blip r:embed="rId3">
            <a:duotone>
              <a:schemeClr val="accent6">
                <a:shade val="45000"/>
                <a:satMod val="135000"/>
              </a:schemeClr>
              <a:prstClr val="white"/>
            </a:duotone>
            <a:lum bright="20000"/>
          </a:blip>
          <a:srcRect l="15303" t="15305" r="15817" b="15816"/>
          <a:stretch>
            <a:fillRect/>
          </a:stretch>
        </p:blipFill>
        <p:spPr>
          <a:xfrm>
            <a:off x="3143208" y="3929054"/>
            <a:ext cx="500048" cy="500048"/>
          </a:xfrm>
          <a:prstGeom prst="donut">
            <a:avLst/>
          </a:prstGeom>
          <a:effectLst/>
        </p:spPr>
      </p:pic>
      <p:pic>
        <p:nvPicPr>
          <p:cNvPr id="30" name="29 Imagen" descr="20110219001326892.png"/>
          <p:cNvPicPr>
            <a:picLocks noChangeAspect="1"/>
          </p:cNvPicPr>
          <p:nvPr/>
        </p:nvPicPr>
        <p:blipFill>
          <a:blip r:embed="rId3">
            <a:duotone>
              <a:schemeClr val="accent6">
                <a:shade val="45000"/>
                <a:satMod val="135000"/>
              </a:schemeClr>
              <a:prstClr val="white"/>
            </a:duotone>
            <a:lum bright="20000"/>
          </a:blip>
          <a:srcRect l="15303" t="15305" r="15817" b="15816"/>
          <a:stretch>
            <a:fillRect/>
          </a:stretch>
        </p:blipFill>
        <p:spPr>
          <a:xfrm>
            <a:off x="3357586" y="4286280"/>
            <a:ext cx="500048" cy="500048"/>
          </a:xfrm>
          <a:prstGeom prst="donut">
            <a:avLst/>
          </a:prstGeom>
          <a:effectLst/>
        </p:spPr>
      </p:pic>
      <p:pic>
        <p:nvPicPr>
          <p:cNvPr id="31" name="30 Imagen" descr="20110219001326892.png"/>
          <p:cNvPicPr>
            <a:picLocks noChangeAspect="1"/>
          </p:cNvPicPr>
          <p:nvPr/>
        </p:nvPicPr>
        <p:blipFill>
          <a:blip r:embed="rId3">
            <a:duotone>
              <a:schemeClr val="accent6">
                <a:shade val="45000"/>
                <a:satMod val="135000"/>
              </a:schemeClr>
              <a:prstClr val="white"/>
            </a:duotone>
            <a:lum bright="20000"/>
          </a:blip>
          <a:srcRect l="15303" t="15305" r="15817" b="15816"/>
          <a:stretch>
            <a:fillRect/>
          </a:stretch>
        </p:blipFill>
        <p:spPr>
          <a:xfrm>
            <a:off x="3643306" y="4643452"/>
            <a:ext cx="500048" cy="500048"/>
          </a:xfrm>
          <a:prstGeom prst="donut">
            <a:avLst/>
          </a:prstGeom>
          <a:effectLst/>
        </p:spPr>
      </p:pic>
      <p:pic>
        <p:nvPicPr>
          <p:cNvPr id="32" name="31 Imagen" descr="20110219001326892.png"/>
          <p:cNvPicPr>
            <a:picLocks noChangeAspect="1"/>
          </p:cNvPicPr>
          <p:nvPr/>
        </p:nvPicPr>
        <p:blipFill>
          <a:blip r:embed="rId3">
            <a:duotone>
              <a:schemeClr val="accent6">
                <a:shade val="45000"/>
                <a:satMod val="135000"/>
              </a:schemeClr>
              <a:prstClr val="white"/>
            </a:duotone>
            <a:lum bright="20000"/>
          </a:blip>
          <a:srcRect l="15303" t="15305" r="15817" b="15816"/>
          <a:stretch>
            <a:fillRect/>
          </a:stretch>
        </p:blipFill>
        <p:spPr>
          <a:xfrm>
            <a:off x="5072066" y="4643452"/>
            <a:ext cx="500048" cy="500048"/>
          </a:xfrm>
          <a:prstGeom prst="donut">
            <a:avLst/>
          </a:prstGeom>
          <a:effectLst/>
        </p:spPr>
      </p:pic>
      <p:pic>
        <p:nvPicPr>
          <p:cNvPr id="33" name="32 Imagen" descr="20110219001326892.png"/>
          <p:cNvPicPr>
            <a:picLocks noChangeAspect="1"/>
          </p:cNvPicPr>
          <p:nvPr/>
        </p:nvPicPr>
        <p:blipFill>
          <a:blip r:embed="rId3">
            <a:duotone>
              <a:schemeClr val="accent6">
                <a:shade val="45000"/>
                <a:satMod val="135000"/>
              </a:schemeClr>
              <a:prstClr val="white"/>
            </a:duotone>
            <a:lum bright="20000"/>
          </a:blip>
          <a:srcRect l="15303" t="15305" r="15817" b="15816"/>
          <a:stretch>
            <a:fillRect/>
          </a:stretch>
        </p:blipFill>
        <p:spPr>
          <a:xfrm>
            <a:off x="785818" y="0"/>
            <a:ext cx="500048" cy="500048"/>
          </a:xfrm>
          <a:prstGeom prst="donut">
            <a:avLst/>
          </a:prstGeom>
          <a:effectLst/>
        </p:spPr>
      </p:pic>
      <p:pic>
        <p:nvPicPr>
          <p:cNvPr id="34" name="33 Imagen" descr="20110219001326892.png"/>
          <p:cNvPicPr>
            <a:picLocks noChangeAspect="1"/>
          </p:cNvPicPr>
          <p:nvPr/>
        </p:nvPicPr>
        <p:blipFill>
          <a:blip r:embed="rId3">
            <a:duotone>
              <a:schemeClr val="accent6">
                <a:shade val="45000"/>
                <a:satMod val="135000"/>
              </a:schemeClr>
              <a:prstClr val="white"/>
            </a:duotone>
            <a:lum bright="20000"/>
          </a:blip>
          <a:srcRect l="15303" t="15305" r="15817" b="15816"/>
          <a:stretch>
            <a:fillRect/>
          </a:stretch>
        </p:blipFill>
        <p:spPr>
          <a:xfrm>
            <a:off x="1071538" y="357172"/>
            <a:ext cx="500048" cy="500048"/>
          </a:xfrm>
          <a:prstGeom prst="donut">
            <a:avLst/>
          </a:prstGeom>
          <a:effectLst/>
        </p:spPr>
      </p:pic>
      <p:pic>
        <p:nvPicPr>
          <p:cNvPr id="35" name="34 Imagen" descr="20110219001326892.png"/>
          <p:cNvPicPr>
            <a:picLocks noChangeAspect="1"/>
          </p:cNvPicPr>
          <p:nvPr/>
        </p:nvPicPr>
        <p:blipFill>
          <a:blip r:embed="rId3">
            <a:duotone>
              <a:schemeClr val="accent6">
                <a:shade val="45000"/>
                <a:satMod val="135000"/>
              </a:schemeClr>
              <a:prstClr val="white"/>
            </a:duotone>
            <a:lum bright="20000"/>
          </a:blip>
          <a:srcRect l="15303" t="15305" r="15817" b="15816"/>
          <a:stretch>
            <a:fillRect/>
          </a:stretch>
        </p:blipFill>
        <p:spPr>
          <a:xfrm>
            <a:off x="1357322" y="714380"/>
            <a:ext cx="500048" cy="500048"/>
          </a:xfrm>
          <a:prstGeom prst="donut">
            <a:avLst/>
          </a:prstGeom>
          <a:effectLst/>
        </p:spPr>
      </p:pic>
      <p:pic>
        <p:nvPicPr>
          <p:cNvPr id="36" name="35 Imagen" descr="20110219001326892.png"/>
          <p:cNvPicPr>
            <a:picLocks noChangeAspect="1"/>
          </p:cNvPicPr>
          <p:nvPr/>
        </p:nvPicPr>
        <p:blipFill>
          <a:blip r:embed="rId3">
            <a:duotone>
              <a:schemeClr val="accent6">
                <a:shade val="45000"/>
                <a:satMod val="135000"/>
              </a:schemeClr>
              <a:prstClr val="white"/>
            </a:duotone>
            <a:lum bright="20000"/>
          </a:blip>
          <a:srcRect l="15303" t="15305" r="15817" b="15816"/>
          <a:stretch>
            <a:fillRect/>
          </a:stretch>
        </p:blipFill>
        <p:spPr>
          <a:xfrm>
            <a:off x="1643042" y="1071552"/>
            <a:ext cx="500048" cy="500048"/>
          </a:xfrm>
          <a:prstGeom prst="donut">
            <a:avLst/>
          </a:prstGeom>
          <a:effectLst/>
        </p:spPr>
      </p:pic>
      <p:pic>
        <p:nvPicPr>
          <p:cNvPr id="37" name="36 Imagen" descr="20110219001326892.png"/>
          <p:cNvPicPr>
            <a:picLocks noChangeAspect="1"/>
          </p:cNvPicPr>
          <p:nvPr/>
        </p:nvPicPr>
        <p:blipFill>
          <a:blip r:embed="rId3">
            <a:duotone>
              <a:schemeClr val="accent6">
                <a:shade val="45000"/>
                <a:satMod val="135000"/>
              </a:schemeClr>
              <a:prstClr val="white"/>
            </a:duotone>
            <a:lum bright="20000"/>
          </a:blip>
          <a:srcRect l="15303" t="15305" r="15817" b="15816"/>
          <a:stretch>
            <a:fillRect/>
          </a:stretch>
        </p:blipFill>
        <p:spPr>
          <a:xfrm>
            <a:off x="1928826" y="1428760"/>
            <a:ext cx="500048" cy="500048"/>
          </a:xfrm>
          <a:prstGeom prst="donut">
            <a:avLst/>
          </a:prstGeom>
          <a:effectLst/>
        </p:spPr>
      </p:pic>
      <p:pic>
        <p:nvPicPr>
          <p:cNvPr id="38" name="37 Imagen" descr="20110219001326892.png"/>
          <p:cNvPicPr>
            <a:picLocks noChangeAspect="1"/>
          </p:cNvPicPr>
          <p:nvPr/>
        </p:nvPicPr>
        <p:blipFill>
          <a:blip r:embed="rId3">
            <a:duotone>
              <a:schemeClr val="accent6">
                <a:shade val="45000"/>
                <a:satMod val="135000"/>
              </a:schemeClr>
              <a:prstClr val="white"/>
            </a:duotone>
            <a:lum bright="20000"/>
          </a:blip>
          <a:srcRect l="15303" t="15305" r="15817" b="15816"/>
          <a:stretch>
            <a:fillRect/>
          </a:stretch>
        </p:blipFill>
        <p:spPr>
          <a:xfrm>
            <a:off x="2214546" y="1785932"/>
            <a:ext cx="500048" cy="500048"/>
          </a:xfrm>
          <a:prstGeom prst="donut">
            <a:avLst/>
          </a:prstGeom>
          <a:effectLst/>
        </p:spPr>
      </p:pic>
      <p:pic>
        <p:nvPicPr>
          <p:cNvPr id="39" name="38 Imagen" descr="20110219001326892.png"/>
          <p:cNvPicPr>
            <a:picLocks noChangeAspect="1"/>
          </p:cNvPicPr>
          <p:nvPr/>
        </p:nvPicPr>
        <p:blipFill>
          <a:blip r:embed="rId3">
            <a:duotone>
              <a:schemeClr val="accent6">
                <a:shade val="45000"/>
                <a:satMod val="135000"/>
              </a:schemeClr>
              <a:prstClr val="white"/>
            </a:duotone>
            <a:lum bright="20000"/>
          </a:blip>
          <a:srcRect l="15303" t="15305" r="15817" b="15816"/>
          <a:stretch>
            <a:fillRect/>
          </a:stretch>
        </p:blipFill>
        <p:spPr>
          <a:xfrm>
            <a:off x="2500330" y="2143140"/>
            <a:ext cx="500048" cy="500048"/>
          </a:xfrm>
          <a:prstGeom prst="donut">
            <a:avLst/>
          </a:prstGeom>
          <a:effectLst/>
        </p:spPr>
      </p:pic>
      <p:pic>
        <p:nvPicPr>
          <p:cNvPr id="40" name="39 Imagen" descr="20110219001326892.png"/>
          <p:cNvPicPr>
            <a:picLocks noChangeAspect="1"/>
          </p:cNvPicPr>
          <p:nvPr/>
        </p:nvPicPr>
        <p:blipFill>
          <a:blip r:embed="rId3">
            <a:duotone>
              <a:schemeClr val="accent6">
                <a:shade val="45000"/>
                <a:satMod val="135000"/>
              </a:schemeClr>
              <a:prstClr val="white"/>
            </a:duotone>
            <a:lum bright="20000"/>
          </a:blip>
          <a:srcRect l="15303" t="15305" r="15817" b="15816"/>
          <a:stretch>
            <a:fillRect/>
          </a:stretch>
        </p:blipFill>
        <p:spPr>
          <a:xfrm>
            <a:off x="2786050" y="2500312"/>
            <a:ext cx="500048" cy="500048"/>
          </a:xfrm>
          <a:prstGeom prst="donut">
            <a:avLst/>
          </a:prstGeom>
          <a:effectLst/>
        </p:spPr>
      </p:pic>
      <p:pic>
        <p:nvPicPr>
          <p:cNvPr id="41" name="40 Imagen" descr="20110219001326892.png"/>
          <p:cNvPicPr>
            <a:picLocks noChangeAspect="1"/>
          </p:cNvPicPr>
          <p:nvPr/>
        </p:nvPicPr>
        <p:blipFill>
          <a:blip r:embed="rId3">
            <a:duotone>
              <a:schemeClr val="accent6">
                <a:shade val="45000"/>
                <a:satMod val="135000"/>
              </a:schemeClr>
              <a:prstClr val="white"/>
            </a:duotone>
            <a:lum bright="20000"/>
          </a:blip>
          <a:srcRect l="15303" t="15305" r="15817" b="15816"/>
          <a:stretch>
            <a:fillRect/>
          </a:stretch>
        </p:blipFill>
        <p:spPr>
          <a:xfrm>
            <a:off x="3071802" y="2857502"/>
            <a:ext cx="500048" cy="500048"/>
          </a:xfrm>
          <a:prstGeom prst="donut">
            <a:avLst/>
          </a:prstGeom>
          <a:effectLst/>
        </p:spPr>
      </p:pic>
      <p:pic>
        <p:nvPicPr>
          <p:cNvPr id="42" name="41 Imagen" descr="20110219001326892.png"/>
          <p:cNvPicPr>
            <a:picLocks noChangeAspect="1"/>
          </p:cNvPicPr>
          <p:nvPr/>
        </p:nvPicPr>
        <p:blipFill>
          <a:blip r:embed="rId3">
            <a:duotone>
              <a:schemeClr val="accent6">
                <a:shade val="45000"/>
                <a:satMod val="135000"/>
              </a:schemeClr>
              <a:prstClr val="white"/>
            </a:duotone>
            <a:lum bright="20000"/>
          </a:blip>
          <a:srcRect l="15303" t="15305" r="15817" b="15816"/>
          <a:stretch>
            <a:fillRect/>
          </a:stretch>
        </p:blipFill>
        <p:spPr>
          <a:xfrm>
            <a:off x="3357522" y="3214674"/>
            <a:ext cx="500048" cy="500048"/>
          </a:xfrm>
          <a:prstGeom prst="donut">
            <a:avLst/>
          </a:prstGeom>
          <a:effectLst/>
        </p:spPr>
      </p:pic>
      <p:pic>
        <p:nvPicPr>
          <p:cNvPr id="43" name="42 Imagen" descr="20110219001326892.png"/>
          <p:cNvPicPr>
            <a:picLocks noChangeAspect="1"/>
          </p:cNvPicPr>
          <p:nvPr/>
        </p:nvPicPr>
        <p:blipFill>
          <a:blip r:embed="rId3">
            <a:duotone>
              <a:schemeClr val="accent6">
                <a:shade val="45000"/>
                <a:satMod val="135000"/>
              </a:schemeClr>
              <a:prstClr val="white"/>
            </a:duotone>
            <a:lum bright="20000"/>
          </a:blip>
          <a:srcRect l="15303" t="15305" r="15817" b="15816"/>
          <a:stretch>
            <a:fillRect/>
          </a:stretch>
        </p:blipFill>
        <p:spPr>
          <a:xfrm>
            <a:off x="3643306" y="3571882"/>
            <a:ext cx="500048" cy="500048"/>
          </a:xfrm>
          <a:prstGeom prst="donut">
            <a:avLst/>
          </a:prstGeom>
          <a:effectLst/>
        </p:spPr>
      </p:pic>
      <p:pic>
        <p:nvPicPr>
          <p:cNvPr id="44" name="43 Imagen" descr="20110219001326892.png"/>
          <p:cNvPicPr>
            <a:picLocks noChangeAspect="1"/>
          </p:cNvPicPr>
          <p:nvPr/>
        </p:nvPicPr>
        <p:blipFill>
          <a:blip r:embed="rId3">
            <a:duotone>
              <a:schemeClr val="accent6">
                <a:shade val="45000"/>
                <a:satMod val="135000"/>
              </a:schemeClr>
              <a:prstClr val="white"/>
            </a:duotone>
            <a:lum bright="20000"/>
          </a:blip>
          <a:srcRect l="15303" t="15305" r="15817" b="15816"/>
          <a:stretch>
            <a:fillRect/>
          </a:stretch>
        </p:blipFill>
        <p:spPr>
          <a:xfrm>
            <a:off x="3929026" y="3929054"/>
            <a:ext cx="500048" cy="500048"/>
          </a:xfrm>
          <a:prstGeom prst="donut">
            <a:avLst/>
          </a:prstGeom>
          <a:effectLst/>
        </p:spPr>
      </p:pic>
      <p:pic>
        <p:nvPicPr>
          <p:cNvPr id="45" name="44 Imagen" descr="20110219001326892.png"/>
          <p:cNvPicPr>
            <a:picLocks noChangeAspect="1"/>
          </p:cNvPicPr>
          <p:nvPr/>
        </p:nvPicPr>
        <p:blipFill>
          <a:blip r:embed="rId3">
            <a:duotone>
              <a:schemeClr val="accent6">
                <a:shade val="45000"/>
                <a:satMod val="135000"/>
              </a:schemeClr>
              <a:prstClr val="white"/>
            </a:duotone>
            <a:lum bright="20000"/>
          </a:blip>
          <a:srcRect l="15303" t="15305" r="15817" b="15816"/>
          <a:stretch>
            <a:fillRect/>
          </a:stretch>
        </p:blipFill>
        <p:spPr>
          <a:xfrm>
            <a:off x="4143404" y="4286280"/>
            <a:ext cx="500048" cy="500048"/>
          </a:xfrm>
          <a:prstGeom prst="donut">
            <a:avLst/>
          </a:prstGeom>
          <a:effectLst/>
        </p:spPr>
      </p:pic>
      <p:pic>
        <p:nvPicPr>
          <p:cNvPr id="46" name="45 Imagen" descr="20110219001326892.png"/>
          <p:cNvPicPr>
            <a:picLocks noChangeAspect="1"/>
          </p:cNvPicPr>
          <p:nvPr/>
        </p:nvPicPr>
        <p:blipFill>
          <a:blip r:embed="rId3">
            <a:duotone>
              <a:schemeClr val="accent6">
                <a:shade val="45000"/>
                <a:satMod val="135000"/>
              </a:schemeClr>
              <a:prstClr val="white"/>
            </a:duotone>
            <a:lum bright="20000"/>
          </a:blip>
          <a:srcRect l="15303" t="15305" r="15817" b="15816"/>
          <a:stretch>
            <a:fillRect/>
          </a:stretch>
        </p:blipFill>
        <p:spPr>
          <a:xfrm>
            <a:off x="8001010" y="0"/>
            <a:ext cx="500048" cy="500048"/>
          </a:xfrm>
          <a:prstGeom prst="donut">
            <a:avLst/>
          </a:prstGeom>
          <a:effectLst/>
        </p:spPr>
      </p:pic>
      <p:pic>
        <p:nvPicPr>
          <p:cNvPr id="47" name="46 Imagen" descr="20110219001326892.png"/>
          <p:cNvPicPr>
            <a:picLocks noChangeAspect="1"/>
          </p:cNvPicPr>
          <p:nvPr/>
        </p:nvPicPr>
        <p:blipFill>
          <a:blip r:embed="rId3">
            <a:duotone>
              <a:schemeClr val="accent6">
                <a:shade val="45000"/>
                <a:satMod val="135000"/>
              </a:schemeClr>
              <a:prstClr val="white"/>
            </a:duotone>
            <a:lum bright="20000"/>
          </a:blip>
          <a:srcRect l="15303" t="15305" r="15817" b="15816"/>
          <a:stretch>
            <a:fillRect/>
          </a:stretch>
        </p:blipFill>
        <p:spPr>
          <a:xfrm>
            <a:off x="7715272" y="428610"/>
            <a:ext cx="500048" cy="500048"/>
          </a:xfrm>
          <a:prstGeom prst="donut">
            <a:avLst/>
          </a:prstGeom>
          <a:effectLst/>
        </p:spPr>
      </p:pic>
      <p:pic>
        <p:nvPicPr>
          <p:cNvPr id="48" name="47 Imagen" descr="20110219001326892.png"/>
          <p:cNvPicPr>
            <a:picLocks noChangeAspect="1"/>
          </p:cNvPicPr>
          <p:nvPr/>
        </p:nvPicPr>
        <p:blipFill>
          <a:blip r:embed="rId3">
            <a:duotone>
              <a:schemeClr val="accent6">
                <a:shade val="45000"/>
                <a:satMod val="135000"/>
              </a:schemeClr>
              <a:prstClr val="white"/>
            </a:duotone>
            <a:lum bright="20000"/>
          </a:blip>
          <a:srcRect l="15303" t="15305" r="15817" b="15816"/>
          <a:stretch>
            <a:fillRect/>
          </a:stretch>
        </p:blipFill>
        <p:spPr>
          <a:xfrm>
            <a:off x="7429506" y="785818"/>
            <a:ext cx="500048" cy="500048"/>
          </a:xfrm>
          <a:prstGeom prst="donut">
            <a:avLst/>
          </a:prstGeom>
          <a:effectLst/>
        </p:spPr>
      </p:pic>
      <p:pic>
        <p:nvPicPr>
          <p:cNvPr id="49" name="48 Imagen" descr="20110219001326892.png"/>
          <p:cNvPicPr>
            <a:picLocks noChangeAspect="1"/>
          </p:cNvPicPr>
          <p:nvPr/>
        </p:nvPicPr>
        <p:blipFill>
          <a:blip r:embed="rId3">
            <a:duotone>
              <a:schemeClr val="accent6">
                <a:shade val="45000"/>
                <a:satMod val="135000"/>
              </a:schemeClr>
              <a:prstClr val="white"/>
            </a:duotone>
            <a:lum bright="20000"/>
          </a:blip>
          <a:srcRect l="15303" t="15305" r="15817" b="15816"/>
          <a:stretch>
            <a:fillRect/>
          </a:stretch>
        </p:blipFill>
        <p:spPr>
          <a:xfrm>
            <a:off x="7215206" y="1142990"/>
            <a:ext cx="500048" cy="500048"/>
          </a:xfrm>
          <a:prstGeom prst="donut">
            <a:avLst/>
          </a:prstGeom>
          <a:effectLst/>
        </p:spPr>
      </p:pic>
      <p:pic>
        <p:nvPicPr>
          <p:cNvPr id="50" name="49 Imagen" descr="20110219001326892.png"/>
          <p:cNvPicPr>
            <a:picLocks noChangeAspect="1"/>
          </p:cNvPicPr>
          <p:nvPr/>
        </p:nvPicPr>
        <p:blipFill>
          <a:blip r:embed="rId3">
            <a:duotone>
              <a:schemeClr val="accent6">
                <a:shade val="45000"/>
                <a:satMod val="135000"/>
              </a:schemeClr>
              <a:prstClr val="white"/>
            </a:duotone>
            <a:lum bright="20000"/>
          </a:blip>
          <a:srcRect l="15303" t="15305" r="15817" b="15816"/>
          <a:stretch>
            <a:fillRect/>
          </a:stretch>
        </p:blipFill>
        <p:spPr>
          <a:xfrm>
            <a:off x="6929454" y="1500180"/>
            <a:ext cx="500048" cy="500048"/>
          </a:xfrm>
          <a:prstGeom prst="donut">
            <a:avLst/>
          </a:prstGeom>
          <a:effectLst/>
        </p:spPr>
      </p:pic>
      <p:pic>
        <p:nvPicPr>
          <p:cNvPr id="51" name="50 Imagen" descr="20110219001326892.png"/>
          <p:cNvPicPr>
            <a:picLocks noChangeAspect="1"/>
          </p:cNvPicPr>
          <p:nvPr/>
        </p:nvPicPr>
        <p:blipFill>
          <a:blip r:embed="rId3">
            <a:duotone>
              <a:schemeClr val="accent6">
                <a:shade val="45000"/>
                <a:satMod val="135000"/>
              </a:schemeClr>
              <a:prstClr val="white"/>
            </a:duotone>
            <a:lum bright="20000"/>
          </a:blip>
          <a:srcRect l="15303" t="15305" r="15817" b="15816"/>
          <a:stretch>
            <a:fillRect/>
          </a:stretch>
        </p:blipFill>
        <p:spPr>
          <a:xfrm>
            <a:off x="6643702" y="1857370"/>
            <a:ext cx="500048" cy="500048"/>
          </a:xfrm>
          <a:prstGeom prst="donut">
            <a:avLst/>
          </a:prstGeom>
          <a:effectLst/>
        </p:spPr>
      </p:pic>
      <p:pic>
        <p:nvPicPr>
          <p:cNvPr id="52" name="51 Imagen" descr="20110219001326892.png"/>
          <p:cNvPicPr>
            <a:picLocks noChangeAspect="1"/>
          </p:cNvPicPr>
          <p:nvPr/>
        </p:nvPicPr>
        <p:blipFill>
          <a:blip r:embed="rId3">
            <a:duotone>
              <a:schemeClr val="accent6">
                <a:shade val="45000"/>
                <a:satMod val="135000"/>
              </a:schemeClr>
              <a:prstClr val="white"/>
            </a:duotone>
            <a:lum bright="20000"/>
          </a:blip>
          <a:srcRect l="15303" t="15305" r="15817" b="15816"/>
          <a:stretch>
            <a:fillRect/>
          </a:stretch>
        </p:blipFill>
        <p:spPr>
          <a:xfrm>
            <a:off x="6357950" y="2214560"/>
            <a:ext cx="500048" cy="500048"/>
          </a:xfrm>
          <a:prstGeom prst="donut">
            <a:avLst/>
          </a:prstGeom>
          <a:effectLst/>
        </p:spPr>
      </p:pic>
      <p:pic>
        <p:nvPicPr>
          <p:cNvPr id="53" name="52 Imagen" descr="20110219001326892.png"/>
          <p:cNvPicPr>
            <a:picLocks noChangeAspect="1"/>
          </p:cNvPicPr>
          <p:nvPr/>
        </p:nvPicPr>
        <p:blipFill>
          <a:blip r:embed="rId3">
            <a:duotone>
              <a:schemeClr val="accent6">
                <a:shade val="45000"/>
                <a:satMod val="135000"/>
              </a:schemeClr>
              <a:prstClr val="white"/>
            </a:duotone>
            <a:lum bright="20000"/>
          </a:blip>
          <a:srcRect l="15303" t="15305" r="15817" b="15816"/>
          <a:stretch>
            <a:fillRect/>
          </a:stretch>
        </p:blipFill>
        <p:spPr>
          <a:xfrm>
            <a:off x="6143636" y="2571750"/>
            <a:ext cx="500048" cy="500048"/>
          </a:xfrm>
          <a:prstGeom prst="donut">
            <a:avLst/>
          </a:prstGeom>
          <a:effectLst/>
        </p:spPr>
      </p:pic>
      <p:pic>
        <p:nvPicPr>
          <p:cNvPr id="54" name="53 Imagen" descr="20110219001326892.png"/>
          <p:cNvPicPr>
            <a:picLocks noChangeAspect="1"/>
          </p:cNvPicPr>
          <p:nvPr/>
        </p:nvPicPr>
        <p:blipFill>
          <a:blip r:embed="rId3">
            <a:duotone>
              <a:schemeClr val="accent6">
                <a:shade val="45000"/>
                <a:satMod val="135000"/>
              </a:schemeClr>
              <a:prstClr val="white"/>
            </a:duotone>
            <a:lum bright="20000"/>
          </a:blip>
          <a:srcRect l="15303" t="15305" r="15817" b="15816"/>
          <a:stretch>
            <a:fillRect/>
          </a:stretch>
        </p:blipFill>
        <p:spPr>
          <a:xfrm>
            <a:off x="5857884" y="2928940"/>
            <a:ext cx="500048" cy="500048"/>
          </a:xfrm>
          <a:prstGeom prst="donut">
            <a:avLst/>
          </a:prstGeom>
          <a:effectLst/>
        </p:spPr>
      </p:pic>
      <p:pic>
        <p:nvPicPr>
          <p:cNvPr id="55" name="54 Imagen" descr="20110219001326892.png"/>
          <p:cNvPicPr>
            <a:picLocks noChangeAspect="1"/>
          </p:cNvPicPr>
          <p:nvPr/>
        </p:nvPicPr>
        <p:blipFill>
          <a:blip r:embed="rId3">
            <a:duotone>
              <a:schemeClr val="accent6">
                <a:shade val="45000"/>
                <a:satMod val="135000"/>
              </a:schemeClr>
              <a:prstClr val="white"/>
            </a:duotone>
            <a:lum bright="20000"/>
          </a:blip>
          <a:srcRect l="15303" t="15305" r="15817" b="15816"/>
          <a:stretch>
            <a:fillRect/>
          </a:stretch>
        </p:blipFill>
        <p:spPr>
          <a:xfrm>
            <a:off x="5572132" y="3286130"/>
            <a:ext cx="500048" cy="500048"/>
          </a:xfrm>
          <a:prstGeom prst="donut">
            <a:avLst/>
          </a:prstGeom>
          <a:effectLst/>
        </p:spPr>
      </p:pic>
      <p:pic>
        <p:nvPicPr>
          <p:cNvPr id="56" name="55 Imagen" descr="20110219001326892.png"/>
          <p:cNvPicPr>
            <a:picLocks noChangeAspect="1"/>
          </p:cNvPicPr>
          <p:nvPr/>
        </p:nvPicPr>
        <p:blipFill>
          <a:blip r:embed="rId3">
            <a:duotone>
              <a:schemeClr val="accent6">
                <a:shade val="45000"/>
                <a:satMod val="135000"/>
              </a:schemeClr>
              <a:prstClr val="white"/>
            </a:duotone>
            <a:lum bright="20000"/>
          </a:blip>
          <a:srcRect l="15303" t="15305" r="15817" b="15816"/>
          <a:stretch>
            <a:fillRect/>
          </a:stretch>
        </p:blipFill>
        <p:spPr>
          <a:xfrm>
            <a:off x="5286380" y="3643320"/>
            <a:ext cx="500048" cy="500048"/>
          </a:xfrm>
          <a:prstGeom prst="donut">
            <a:avLst/>
          </a:prstGeom>
          <a:effectLst/>
        </p:spPr>
      </p:pic>
      <p:pic>
        <p:nvPicPr>
          <p:cNvPr id="57" name="56 Imagen" descr="20110219001326892.png"/>
          <p:cNvPicPr>
            <a:picLocks noChangeAspect="1"/>
          </p:cNvPicPr>
          <p:nvPr/>
        </p:nvPicPr>
        <p:blipFill>
          <a:blip r:embed="rId3">
            <a:duotone>
              <a:schemeClr val="accent6">
                <a:shade val="45000"/>
                <a:satMod val="135000"/>
              </a:schemeClr>
              <a:prstClr val="white"/>
            </a:duotone>
            <a:lum bright="20000"/>
          </a:blip>
          <a:srcRect l="15303" t="15305" r="15817" b="15816"/>
          <a:stretch>
            <a:fillRect/>
          </a:stretch>
        </p:blipFill>
        <p:spPr>
          <a:xfrm>
            <a:off x="5000628" y="4000510"/>
            <a:ext cx="500048" cy="500048"/>
          </a:xfrm>
          <a:prstGeom prst="donut">
            <a:avLst/>
          </a:prstGeom>
          <a:effectLst/>
        </p:spPr>
      </p:pic>
      <p:pic>
        <p:nvPicPr>
          <p:cNvPr id="58" name="57 Imagen" descr="20110219001326892.png"/>
          <p:cNvPicPr>
            <a:picLocks noChangeAspect="1"/>
          </p:cNvPicPr>
          <p:nvPr/>
        </p:nvPicPr>
        <p:blipFill>
          <a:blip r:embed="rId3">
            <a:duotone>
              <a:schemeClr val="accent6">
                <a:shade val="45000"/>
                <a:satMod val="135000"/>
              </a:schemeClr>
              <a:prstClr val="white"/>
            </a:duotone>
            <a:lum bright="20000"/>
          </a:blip>
          <a:srcRect l="15303" t="15305" r="15817" b="15816"/>
          <a:stretch>
            <a:fillRect/>
          </a:stretch>
        </p:blipFill>
        <p:spPr>
          <a:xfrm>
            <a:off x="4714876" y="4357700"/>
            <a:ext cx="500048" cy="500048"/>
          </a:xfrm>
          <a:prstGeom prst="donut">
            <a:avLst/>
          </a:prstGeom>
          <a:effectLst/>
        </p:spPr>
      </p:pic>
      <p:pic>
        <p:nvPicPr>
          <p:cNvPr id="59" name="58 Imagen" descr="20110219001326892.png"/>
          <p:cNvPicPr>
            <a:picLocks noChangeAspect="1"/>
          </p:cNvPicPr>
          <p:nvPr/>
        </p:nvPicPr>
        <p:blipFill>
          <a:blip r:embed="rId3">
            <a:duotone>
              <a:schemeClr val="accent6">
                <a:shade val="45000"/>
                <a:satMod val="135000"/>
              </a:schemeClr>
              <a:prstClr val="white"/>
            </a:duotone>
            <a:lum bright="20000"/>
          </a:blip>
          <a:srcRect l="15303" t="15305" r="15817" b="15816"/>
          <a:stretch>
            <a:fillRect/>
          </a:stretch>
        </p:blipFill>
        <p:spPr>
          <a:xfrm>
            <a:off x="7500958" y="-250024"/>
            <a:ext cx="500048" cy="500048"/>
          </a:xfrm>
          <a:prstGeom prst="donut">
            <a:avLst/>
          </a:prstGeom>
          <a:effectLst/>
        </p:spPr>
      </p:pic>
      <p:pic>
        <p:nvPicPr>
          <p:cNvPr id="60" name="59 Imagen" descr="20110219001326892.png"/>
          <p:cNvPicPr>
            <a:picLocks noChangeAspect="1"/>
          </p:cNvPicPr>
          <p:nvPr/>
        </p:nvPicPr>
        <p:blipFill>
          <a:blip r:embed="rId3">
            <a:duotone>
              <a:schemeClr val="accent6">
                <a:shade val="45000"/>
                <a:satMod val="135000"/>
              </a:schemeClr>
              <a:prstClr val="white"/>
            </a:duotone>
            <a:lum bright="20000"/>
          </a:blip>
          <a:srcRect l="15303" t="15305" r="15817" b="15816"/>
          <a:stretch>
            <a:fillRect/>
          </a:stretch>
        </p:blipFill>
        <p:spPr>
          <a:xfrm>
            <a:off x="7215206" y="142858"/>
            <a:ext cx="500048" cy="500048"/>
          </a:xfrm>
          <a:prstGeom prst="donut">
            <a:avLst/>
          </a:prstGeom>
          <a:effectLst/>
        </p:spPr>
      </p:pic>
      <p:pic>
        <p:nvPicPr>
          <p:cNvPr id="61" name="60 Imagen" descr="20110219001326892.png"/>
          <p:cNvPicPr>
            <a:picLocks noChangeAspect="1"/>
          </p:cNvPicPr>
          <p:nvPr/>
        </p:nvPicPr>
        <p:blipFill>
          <a:blip r:embed="rId3">
            <a:duotone>
              <a:schemeClr val="accent6">
                <a:shade val="45000"/>
                <a:satMod val="135000"/>
              </a:schemeClr>
              <a:prstClr val="white"/>
            </a:duotone>
            <a:lum bright="20000"/>
          </a:blip>
          <a:srcRect l="15303" t="15305" r="15817" b="15816"/>
          <a:stretch>
            <a:fillRect/>
          </a:stretch>
        </p:blipFill>
        <p:spPr>
          <a:xfrm>
            <a:off x="6929440" y="500066"/>
            <a:ext cx="500048" cy="500048"/>
          </a:xfrm>
          <a:prstGeom prst="donut">
            <a:avLst/>
          </a:prstGeom>
          <a:effectLst/>
        </p:spPr>
      </p:pic>
      <p:pic>
        <p:nvPicPr>
          <p:cNvPr id="62" name="61 Imagen" descr="20110219001326892.png"/>
          <p:cNvPicPr>
            <a:picLocks noChangeAspect="1"/>
          </p:cNvPicPr>
          <p:nvPr/>
        </p:nvPicPr>
        <p:blipFill>
          <a:blip r:embed="rId3">
            <a:duotone>
              <a:schemeClr val="accent6">
                <a:shade val="45000"/>
                <a:satMod val="135000"/>
              </a:schemeClr>
              <a:prstClr val="white"/>
            </a:duotone>
            <a:lum bright="20000"/>
          </a:blip>
          <a:srcRect l="15303" t="15305" r="15817" b="15816"/>
          <a:stretch>
            <a:fillRect/>
          </a:stretch>
        </p:blipFill>
        <p:spPr>
          <a:xfrm>
            <a:off x="6715140" y="857238"/>
            <a:ext cx="500048" cy="500048"/>
          </a:xfrm>
          <a:prstGeom prst="donut">
            <a:avLst/>
          </a:prstGeom>
          <a:effectLst/>
        </p:spPr>
      </p:pic>
      <p:pic>
        <p:nvPicPr>
          <p:cNvPr id="63" name="62 Imagen" descr="20110219001326892.png"/>
          <p:cNvPicPr>
            <a:picLocks noChangeAspect="1"/>
          </p:cNvPicPr>
          <p:nvPr/>
        </p:nvPicPr>
        <p:blipFill>
          <a:blip r:embed="rId3">
            <a:duotone>
              <a:schemeClr val="accent6">
                <a:shade val="45000"/>
                <a:satMod val="135000"/>
              </a:schemeClr>
              <a:prstClr val="white"/>
            </a:duotone>
            <a:lum bright="20000"/>
          </a:blip>
          <a:srcRect l="15303" t="15305" r="15817" b="15816"/>
          <a:stretch>
            <a:fillRect/>
          </a:stretch>
        </p:blipFill>
        <p:spPr>
          <a:xfrm>
            <a:off x="6429388" y="1214428"/>
            <a:ext cx="500048" cy="500048"/>
          </a:xfrm>
          <a:prstGeom prst="donut">
            <a:avLst/>
          </a:prstGeom>
          <a:effectLst/>
        </p:spPr>
      </p:pic>
      <p:pic>
        <p:nvPicPr>
          <p:cNvPr id="64" name="63 Imagen" descr="20110219001326892.png"/>
          <p:cNvPicPr>
            <a:picLocks noChangeAspect="1"/>
          </p:cNvPicPr>
          <p:nvPr/>
        </p:nvPicPr>
        <p:blipFill>
          <a:blip r:embed="rId3">
            <a:duotone>
              <a:schemeClr val="accent6">
                <a:shade val="45000"/>
                <a:satMod val="135000"/>
              </a:schemeClr>
              <a:prstClr val="white"/>
            </a:duotone>
            <a:lum bright="20000"/>
          </a:blip>
          <a:srcRect l="15303" t="15305" r="15817" b="15816"/>
          <a:stretch>
            <a:fillRect/>
          </a:stretch>
        </p:blipFill>
        <p:spPr>
          <a:xfrm>
            <a:off x="6143636" y="1571618"/>
            <a:ext cx="500048" cy="500048"/>
          </a:xfrm>
          <a:prstGeom prst="donut">
            <a:avLst/>
          </a:prstGeom>
          <a:effectLst/>
        </p:spPr>
      </p:pic>
      <p:pic>
        <p:nvPicPr>
          <p:cNvPr id="65" name="64 Imagen" descr="20110219001326892.png"/>
          <p:cNvPicPr>
            <a:picLocks noChangeAspect="1"/>
          </p:cNvPicPr>
          <p:nvPr/>
        </p:nvPicPr>
        <p:blipFill>
          <a:blip r:embed="rId3">
            <a:duotone>
              <a:schemeClr val="accent6">
                <a:shade val="45000"/>
                <a:satMod val="135000"/>
              </a:schemeClr>
              <a:prstClr val="white"/>
            </a:duotone>
            <a:lum bright="20000"/>
          </a:blip>
          <a:srcRect l="15303" t="15305" r="15817" b="15816"/>
          <a:stretch>
            <a:fillRect/>
          </a:stretch>
        </p:blipFill>
        <p:spPr>
          <a:xfrm>
            <a:off x="5857884" y="1928808"/>
            <a:ext cx="500048" cy="500048"/>
          </a:xfrm>
          <a:prstGeom prst="donut">
            <a:avLst/>
          </a:prstGeom>
          <a:effectLst/>
        </p:spPr>
      </p:pic>
      <p:pic>
        <p:nvPicPr>
          <p:cNvPr id="66" name="65 Imagen" descr="20110219001326892.png"/>
          <p:cNvPicPr>
            <a:picLocks noChangeAspect="1"/>
          </p:cNvPicPr>
          <p:nvPr/>
        </p:nvPicPr>
        <p:blipFill>
          <a:blip r:embed="rId3">
            <a:duotone>
              <a:schemeClr val="accent6">
                <a:shade val="45000"/>
                <a:satMod val="135000"/>
              </a:schemeClr>
              <a:prstClr val="white"/>
            </a:duotone>
            <a:lum bright="20000"/>
          </a:blip>
          <a:srcRect l="15303" t="15305" r="15817" b="15816"/>
          <a:stretch>
            <a:fillRect/>
          </a:stretch>
        </p:blipFill>
        <p:spPr>
          <a:xfrm>
            <a:off x="5643570" y="2285998"/>
            <a:ext cx="500048" cy="500048"/>
          </a:xfrm>
          <a:prstGeom prst="donut">
            <a:avLst/>
          </a:prstGeom>
          <a:effectLst/>
        </p:spPr>
      </p:pic>
      <p:pic>
        <p:nvPicPr>
          <p:cNvPr id="67" name="66 Imagen" descr="20110219001326892.png"/>
          <p:cNvPicPr>
            <a:picLocks noChangeAspect="1"/>
          </p:cNvPicPr>
          <p:nvPr/>
        </p:nvPicPr>
        <p:blipFill>
          <a:blip r:embed="rId3">
            <a:duotone>
              <a:schemeClr val="accent6">
                <a:shade val="45000"/>
                <a:satMod val="135000"/>
              </a:schemeClr>
              <a:prstClr val="white"/>
            </a:duotone>
            <a:lum bright="20000"/>
          </a:blip>
          <a:srcRect l="15303" t="15305" r="15817" b="15816"/>
          <a:stretch>
            <a:fillRect/>
          </a:stretch>
        </p:blipFill>
        <p:spPr>
          <a:xfrm>
            <a:off x="5357818" y="2643188"/>
            <a:ext cx="500048" cy="500048"/>
          </a:xfrm>
          <a:prstGeom prst="donut">
            <a:avLst/>
          </a:prstGeom>
          <a:effectLst/>
        </p:spPr>
      </p:pic>
      <p:pic>
        <p:nvPicPr>
          <p:cNvPr id="68" name="67 Imagen" descr="20110219001326892.png"/>
          <p:cNvPicPr>
            <a:picLocks noChangeAspect="1"/>
          </p:cNvPicPr>
          <p:nvPr/>
        </p:nvPicPr>
        <p:blipFill>
          <a:blip r:embed="rId3">
            <a:duotone>
              <a:schemeClr val="accent6">
                <a:shade val="45000"/>
                <a:satMod val="135000"/>
              </a:schemeClr>
              <a:prstClr val="white"/>
            </a:duotone>
            <a:lum bright="20000"/>
          </a:blip>
          <a:srcRect l="15303" t="15305" r="15817" b="15816"/>
          <a:stretch>
            <a:fillRect/>
          </a:stretch>
        </p:blipFill>
        <p:spPr>
          <a:xfrm>
            <a:off x="5072066" y="3071816"/>
            <a:ext cx="500048" cy="500048"/>
          </a:xfrm>
          <a:prstGeom prst="donut">
            <a:avLst/>
          </a:prstGeom>
          <a:effectLst/>
        </p:spPr>
      </p:pic>
      <p:pic>
        <p:nvPicPr>
          <p:cNvPr id="69" name="68 Imagen" descr="20110219001326892.png"/>
          <p:cNvPicPr>
            <a:picLocks noChangeAspect="1"/>
          </p:cNvPicPr>
          <p:nvPr/>
        </p:nvPicPr>
        <p:blipFill>
          <a:blip r:embed="rId3">
            <a:duotone>
              <a:schemeClr val="accent6">
                <a:shade val="45000"/>
                <a:satMod val="135000"/>
              </a:schemeClr>
              <a:prstClr val="white"/>
            </a:duotone>
            <a:lum bright="20000"/>
          </a:blip>
          <a:srcRect l="15303" t="15305" r="15817" b="15816"/>
          <a:stretch>
            <a:fillRect/>
          </a:stretch>
        </p:blipFill>
        <p:spPr>
          <a:xfrm>
            <a:off x="4714876" y="3429006"/>
            <a:ext cx="500048" cy="500048"/>
          </a:xfrm>
          <a:prstGeom prst="donut">
            <a:avLst/>
          </a:prstGeom>
          <a:effectLst/>
        </p:spPr>
      </p:pic>
      <p:pic>
        <p:nvPicPr>
          <p:cNvPr id="70" name="69 Imagen" descr="20110219001326892.png"/>
          <p:cNvPicPr>
            <a:picLocks noChangeAspect="1"/>
          </p:cNvPicPr>
          <p:nvPr/>
        </p:nvPicPr>
        <p:blipFill>
          <a:blip r:embed="rId3">
            <a:duotone>
              <a:schemeClr val="accent6">
                <a:shade val="45000"/>
                <a:satMod val="135000"/>
              </a:schemeClr>
              <a:prstClr val="white"/>
            </a:duotone>
            <a:lum bright="20000"/>
          </a:blip>
          <a:srcRect l="15303" t="15305" r="15817" b="15816"/>
          <a:stretch>
            <a:fillRect/>
          </a:stretch>
        </p:blipFill>
        <p:spPr>
          <a:xfrm>
            <a:off x="1428728" y="-142894"/>
            <a:ext cx="500048" cy="500048"/>
          </a:xfrm>
          <a:prstGeom prst="donut">
            <a:avLst/>
          </a:prstGeom>
          <a:effectLst/>
        </p:spPr>
      </p:pic>
      <p:pic>
        <p:nvPicPr>
          <p:cNvPr id="71" name="70 Imagen" descr="20110219001326892.png"/>
          <p:cNvPicPr>
            <a:picLocks noChangeAspect="1"/>
          </p:cNvPicPr>
          <p:nvPr/>
        </p:nvPicPr>
        <p:blipFill>
          <a:blip r:embed="rId3">
            <a:duotone>
              <a:schemeClr val="accent6">
                <a:shade val="45000"/>
                <a:satMod val="135000"/>
              </a:schemeClr>
              <a:prstClr val="white"/>
            </a:duotone>
            <a:lum bright="20000"/>
          </a:blip>
          <a:srcRect l="15303" t="15305" r="15817" b="15816"/>
          <a:stretch>
            <a:fillRect/>
          </a:stretch>
        </p:blipFill>
        <p:spPr>
          <a:xfrm>
            <a:off x="1714448" y="214278"/>
            <a:ext cx="500048" cy="500048"/>
          </a:xfrm>
          <a:prstGeom prst="donut">
            <a:avLst/>
          </a:prstGeom>
          <a:effectLst/>
        </p:spPr>
      </p:pic>
      <p:pic>
        <p:nvPicPr>
          <p:cNvPr id="72" name="71 Imagen" descr="20110219001326892.png"/>
          <p:cNvPicPr>
            <a:picLocks noChangeAspect="1"/>
          </p:cNvPicPr>
          <p:nvPr/>
        </p:nvPicPr>
        <p:blipFill>
          <a:blip r:embed="rId3">
            <a:duotone>
              <a:schemeClr val="accent6">
                <a:shade val="45000"/>
                <a:satMod val="135000"/>
              </a:schemeClr>
              <a:prstClr val="white"/>
            </a:duotone>
            <a:lum bright="20000"/>
          </a:blip>
          <a:srcRect l="15303" t="15305" r="15817" b="15816"/>
          <a:stretch>
            <a:fillRect/>
          </a:stretch>
        </p:blipFill>
        <p:spPr>
          <a:xfrm>
            <a:off x="2000232" y="571486"/>
            <a:ext cx="500048" cy="500048"/>
          </a:xfrm>
          <a:prstGeom prst="donut">
            <a:avLst/>
          </a:prstGeom>
          <a:effectLst/>
        </p:spPr>
      </p:pic>
      <p:pic>
        <p:nvPicPr>
          <p:cNvPr id="73" name="72 Imagen" descr="20110219001326892.png"/>
          <p:cNvPicPr>
            <a:picLocks noChangeAspect="1"/>
          </p:cNvPicPr>
          <p:nvPr/>
        </p:nvPicPr>
        <p:blipFill>
          <a:blip r:embed="rId3">
            <a:duotone>
              <a:schemeClr val="accent6">
                <a:shade val="45000"/>
                <a:satMod val="135000"/>
              </a:schemeClr>
              <a:prstClr val="white"/>
            </a:duotone>
            <a:lum bright="20000"/>
          </a:blip>
          <a:srcRect l="15303" t="15305" r="15817" b="15816"/>
          <a:stretch>
            <a:fillRect/>
          </a:stretch>
        </p:blipFill>
        <p:spPr>
          <a:xfrm>
            <a:off x="2285952" y="928658"/>
            <a:ext cx="500048" cy="500048"/>
          </a:xfrm>
          <a:prstGeom prst="donut">
            <a:avLst/>
          </a:prstGeom>
          <a:effectLst/>
        </p:spPr>
      </p:pic>
      <p:pic>
        <p:nvPicPr>
          <p:cNvPr id="74" name="73 Imagen" descr="20110219001326892.png"/>
          <p:cNvPicPr>
            <a:picLocks noChangeAspect="1"/>
          </p:cNvPicPr>
          <p:nvPr/>
        </p:nvPicPr>
        <p:blipFill>
          <a:blip r:embed="rId3">
            <a:duotone>
              <a:schemeClr val="accent6">
                <a:shade val="45000"/>
                <a:satMod val="135000"/>
              </a:schemeClr>
              <a:prstClr val="white"/>
            </a:duotone>
            <a:lum bright="20000"/>
          </a:blip>
          <a:srcRect l="15303" t="15305" r="15817" b="15816"/>
          <a:stretch>
            <a:fillRect/>
          </a:stretch>
        </p:blipFill>
        <p:spPr>
          <a:xfrm>
            <a:off x="2571736" y="1285866"/>
            <a:ext cx="500048" cy="500048"/>
          </a:xfrm>
          <a:prstGeom prst="donut">
            <a:avLst/>
          </a:prstGeom>
          <a:effectLst/>
        </p:spPr>
      </p:pic>
      <p:pic>
        <p:nvPicPr>
          <p:cNvPr id="75" name="74 Imagen" descr="20110219001326892.png"/>
          <p:cNvPicPr>
            <a:picLocks noChangeAspect="1"/>
          </p:cNvPicPr>
          <p:nvPr/>
        </p:nvPicPr>
        <p:blipFill>
          <a:blip r:embed="rId3">
            <a:duotone>
              <a:schemeClr val="accent6">
                <a:shade val="45000"/>
                <a:satMod val="135000"/>
              </a:schemeClr>
              <a:prstClr val="white"/>
            </a:duotone>
            <a:lum bright="20000"/>
          </a:blip>
          <a:srcRect l="15303" t="15305" r="15817" b="15816"/>
          <a:stretch>
            <a:fillRect/>
          </a:stretch>
        </p:blipFill>
        <p:spPr>
          <a:xfrm>
            <a:off x="2857456" y="1643038"/>
            <a:ext cx="500048" cy="500048"/>
          </a:xfrm>
          <a:prstGeom prst="donut">
            <a:avLst/>
          </a:prstGeom>
          <a:effectLst/>
        </p:spPr>
      </p:pic>
      <p:pic>
        <p:nvPicPr>
          <p:cNvPr id="76" name="75 Imagen" descr="20110219001326892.png"/>
          <p:cNvPicPr>
            <a:picLocks noChangeAspect="1"/>
          </p:cNvPicPr>
          <p:nvPr/>
        </p:nvPicPr>
        <p:blipFill>
          <a:blip r:embed="rId3">
            <a:duotone>
              <a:schemeClr val="accent6">
                <a:shade val="45000"/>
                <a:satMod val="135000"/>
              </a:schemeClr>
              <a:prstClr val="white"/>
            </a:duotone>
            <a:lum bright="20000"/>
          </a:blip>
          <a:srcRect l="15303" t="15305" r="15817" b="15816"/>
          <a:stretch>
            <a:fillRect/>
          </a:stretch>
        </p:blipFill>
        <p:spPr>
          <a:xfrm>
            <a:off x="3143240" y="2000246"/>
            <a:ext cx="500048" cy="500048"/>
          </a:xfrm>
          <a:prstGeom prst="donut">
            <a:avLst/>
          </a:prstGeom>
          <a:effectLst/>
        </p:spPr>
      </p:pic>
      <p:pic>
        <p:nvPicPr>
          <p:cNvPr id="77" name="76 Imagen" descr="20110219001326892.png"/>
          <p:cNvPicPr>
            <a:picLocks noChangeAspect="1"/>
          </p:cNvPicPr>
          <p:nvPr/>
        </p:nvPicPr>
        <p:blipFill>
          <a:blip r:embed="rId3">
            <a:duotone>
              <a:schemeClr val="accent6">
                <a:shade val="45000"/>
                <a:satMod val="135000"/>
              </a:schemeClr>
              <a:prstClr val="white"/>
            </a:duotone>
            <a:lum bright="20000"/>
          </a:blip>
          <a:srcRect l="15303" t="15305" r="15817" b="15816"/>
          <a:stretch>
            <a:fillRect/>
          </a:stretch>
        </p:blipFill>
        <p:spPr>
          <a:xfrm>
            <a:off x="3428960" y="2357418"/>
            <a:ext cx="500048" cy="500048"/>
          </a:xfrm>
          <a:prstGeom prst="donut">
            <a:avLst/>
          </a:prstGeom>
          <a:effectLst/>
        </p:spPr>
      </p:pic>
      <p:pic>
        <p:nvPicPr>
          <p:cNvPr id="78" name="77 Imagen" descr="20110219001326892.png"/>
          <p:cNvPicPr>
            <a:picLocks noChangeAspect="1"/>
          </p:cNvPicPr>
          <p:nvPr/>
        </p:nvPicPr>
        <p:blipFill>
          <a:blip r:embed="rId3">
            <a:duotone>
              <a:schemeClr val="accent6">
                <a:shade val="45000"/>
                <a:satMod val="135000"/>
              </a:schemeClr>
              <a:prstClr val="white"/>
            </a:duotone>
            <a:lum bright="20000"/>
          </a:blip>
          <a:srcRect l="15303" t="15305" r="15817" b="15816"/>
          <a:stretch>
            <a:fillRect/>
          </a:stretch>
        </p:blipFill>
        <p:spPr>
          <a:xfrm>
            <a:off x="3714712" y="2714608"/>
            <a:ext cx="500048" cy="500048"/>
          </a:xfrm>
          <a:prstGeom prst="donut">
            <a:avLst/>
          </a:prstGeom>
          <a:effectLst/>
        </p:spPr>
      </p:pic>
      <p:pic>
        <p:nvPicPr>
          <p:cNvPr id="79" name="78 Imagen" descr="20110219001326892.png"/>
          <p:cNvPicPr>
            <a:picLocks noChangeAspect="1"/>
          </p:cNvPicPr>
          <p:nvPr/>
        </p:nvPicPr>
        <p:blipFill>
          <a:blip r:embed="rId3">
            <a:duotone>
              <a:schemeClr val="accent6">
                <a:shade val="45000"/>
                <a:satMod val="135000"/>
              </a:schemeClr>
              <a:prstClr val="white"/>
            </a:duotone>
            <a:lum bright="20000"/>
          </a:blip>
          <a:srcRect l="15303" t="15305" r="15817" b="15816"/>
          <a:stretch>
            <a:fillRect/>
          </a:stretch>
        </p:blipFill>
        <p:spPr>
          <a:xfrm>
            <a:off x="4000432" y="3071780"/>
            <a:ext cx="500048" cy="500048"/>
          </a:xfrm>
          <a:prstGeom prst="donut">
            <a:avLst/>
          </a:prstGeom>
          <a:effectLst/>
        </p:spPr>
      </p:pic>
      <p:pic>
        <p:nvPicPr>
          <p:cNvPr id="80" name="79 Imagen" descr="20110219001326892.png"/>
          <p:cNvPicPr>
            <a:picLocks noChangeAspect="1"/>
          </p:cNvPicPr>
          <p:nvPr/>
        </p:nvPicPr>
        <p:blipFill>
          <a:blip r:embed="rId3">
            <a:duotone>
              <a:schemeClr val="accent6">
                <a:shade val="45000"/>
                <a:satMod val="135000"/>
              </a:schemeClr>
              <a:prstClr val="white"/>
            </a:duotone>
            <a:lum bright="20000"/>
          </a:blip>
          <a:srcRect l="15303" t="15305" r="15817" b="15816"/>
          <a:stretch>
            <a:fillRect/>
          </a:stretch>
        </p:blipFill>
        <p:spPr>
          <a:xfrm>
            <a:off x="4286216" y="3428988"/>
            <a:ext cx="500048" cy="500048"/>
          </a:xfrm>
          <a:prstGeom prst="donut">
            <a:avLst/>
          </a:prstGeom>
          <a:effectLst/>
        </p:spPr>
      </p:pic>
      <p:sp>
        <p:nvSpPr>
          <p:cNvPr id="81" name="80 Rectángulo"/>
          <p:cNvSpPr/>
          <p:nvPr/>
        </p:nvSpPr>
        <p:spPr>
          <a:xfrm>
            <a:off x="-357222" y="-357208"/>
            <a:ext cx="9929882" cy="6357982"/>
          </a:xfrm>
          <a:prstGeom prst="rect">
            <a:avLst/>
          </a:prstGeom>
          <a:blipFill>
            <a:blip r:embed="rId4"/>
            <a:stretch>
              <a:fillRect/>
            </a:stretch>
          </a:blip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81"/>
                                        </p:tgtEl>
                                        <p:attrNameLst>
                                          <p:attrName>style.visibility</p:attrName>
                                        </p:attrNameLst>
                                      </p:cBhvr>
                                      <p:to>
                                        <p:strVal val="hidden"/>
                                      </p:to>
                                    </p:set>
                                  </p:childTnLst>
                                </p:cTn>
                              </p:par>
                              <p:par>
                                <p:cTn id="7" presetID="2" presetClass="entr" presetSubtype="6" fill="hold" nodeType="withEffect">
                                  <p:stCondLst>
                                    <p:cond delay="0"/>
                                  </p:stCondLst>
                                  <p:childTnLst>
                                    <p:set>
                                      <p:cBhvr>
                                        <p:cTn id="8" dur="1" fill="hold">
                                          <p:stCondLst>
                                            <p:cond delay="0"/>
                                          </p:stCondLst>
                                        </p:cTn>
                                        <p:tgtEl>
                                          <p:spTgt spid="18"/>
                                        </p:tgtEl>
                                        <p:attrNameLst>
                                          <p:attrName>style.visibility</p:attrName>
                                        </p:attrNameLst>
                                      </p:cBhvr>
                                      <p:to>
                                        <p:strVal val="visible"/>
                                      </p:to>
                                    </p:set>
                                    <p:anim calcmode="lin" valueType="num">
                                      <p:cBhvr additive="base">
                                        <p:cTn id="9" dur="2000" fill="hold"/>
                                        <p:tgtEl>
                                          <p:spTgt spid="18"/>
                                        </p:tgtEl>
                                        <p:attrNameLst>
                                          <p:attrName>ppt_x</p:attrName>
                                        </p:attrNameLst>
                                      </p:cBhvr>
                                      <p:tavLst>
                                        <p:tav tm="0">
                                          <p:val>
                                            <p:strVal val="1+#ppt_w/2"/>
                                          </p:val>
                                        </p:tav>
                                        <p:tav tm="100000">
                                          <p:val>
                                            <p:strVal val="#ppt_x"/>
                                          </p:val>
                                        </p:tav>
                                      </p:tavLst>
                                    </p:anim>
                                    <p:anim calcmode="lin" valueType="num">
                                      <p:cBhvr additive="base">
                                        <p:cTn id="10" dur="2000" fill="hold"/>
                                        <p:tgtEl>
                                          <p:spTgt spid="18"/>
                                        </p:tgtEl>
                                        <p:attrNameLst>
                                          <p:attrName>ppt_y</p:attrName>
                                        </p:attrNameLst>
                                      </p:cBhvr>
                                      <p:tavLst>
                                        <p:tav tm="0">
                                          <p:val>
                                            <p:strVal val="1+#ppt_h/2"/>
                                          </p:val>
                                        </p:tav>
                                        <p:tav tm="100000">
                                          <p:val>
                                            <p:strVal val="#ppt_y"/>
                                          </p:val>
                                        </p:tav>
                                      </p:tavLst>
                                    </p:anim>
                                  </p:childTnLst>
                                </p:cTn>
                              </p:par>
                              <p:par>
                                <p:cTn id="11" presetID="2" presetClass="entr" presetSubtype="6" fill="hold" nodeType="withEffect">
                                  <p:stCondLst>
                                    <p:cond delay="0"/>
                                  </p:stCondLst>
                                  <p:childTnLst>
                                    <p:set>
                                      <p:cBhvr>
                                        <p:cTn id="12" dur="1" fill="hold">
                                          <p:stCondLst>
                                            <p:cond delay="0"/>
                                          </p:stCondLst>
                                        </p:cTn>
                                        <p:tgtEl>
                                          <p:spTgt spid="19"/>
                                        </p:tgtEl>
                                        <p:attrNameLst>
                                          <p:attrName>style.visibility</p:attrName>
                                        </p:attrNameLst>
                                      </p:cBhvr>
                                      <p:to>
                                        <p:strVal val="visible"/>
                                      </p:to>
                                    </p:set>
                                    <p:anim calcmode="lin" valueType="num">
                                      <p:cBhvr additive="base">
                                        <p:cTn id="13" dur="2000" fill="hold"/>
                                        <p:tgtEl>
                                          <p:spTgt spid="19"/>
                                        </p:tgtEl>
                                        <p:attrNameLst>
                                          <p:attrName>ppt_x</p:attrName>
                                        </p:attrNameLst>
                                      </p:cBhvr>
                                      <p:tavLst>
                                        <p:tav tm="0">
                                          <p:val>
                                            <p:strVal val="1+#ppt_w/2"/>
                                          </p:val>
                                        </p:tav>
                                        <p:tav tm="100000">
                                          <p:val>
                                            <p:strVal val="#ppt_x"/>
                                          </p:val>
                                        </p:tav>
                                      </p:tavLst>
                                    </p:anim>
                                    <p:anim calcmode="lin" valueType="num">
                                      <p:cBhvr additive="base">
                                        <p:cTn id="14" dur="2000" fill="hold"/>
                                        <p:tgtEl>
                                          <p:spTgt spid="19"/>
                                        </p:tgtEl>
                                        <p:attrNameLst>
                                          <p:attrName>ppt_y</p:attrName>
                                        </p:attrNameLst>
                                      </p:cBhvr>
                                      <p:tavLst>
                                        <p:tav tm="0">
                                          <p:val>
                                            <p:strVal val="1+#ppt_h/2"/>
                                          </p:val>
                                        </p:tav>
                                        <p:tav tm="100000">
                                          <p:val>
                                            <p:strVal val="#ppt_y"/>
                                          </p:val>
                                        </p:tav>
                                      </p:tavLst>
                                    </p:anim>
                                  </p:childTnLst>
                                </p:cTn>
                              </p:par>
                              <p:par>
                                <p:cTn id="15" presetID="2" presetClass="entr" presetSubtype="6" fill="hold" nodeType="withEffect">
                                  <p:stCondLst>
                                    <p:cond delay="0"/>
                                  </p:stCondLst>
                                  <p:childTnLst>
                                    <p:set>
                                      <p:cBhvr>
                                        <p:cTn id="16" dur="1" fill="hold">
                                          <p:stCondLst>
                                            <p:cond delay="0"/>
                                          </p:stCondLst>
                                        </p:cTn>
                                        <p:tgtEl>
                                          <p:spTgt spid="20"/>
                                        </p:tgtEl>
                                        <p:attrNameLst>
                                          <p:attrName>style.visibility</p:attrName>
                                        </p:attrNameLst>
                                      </p:cBhvr>
                                      <p:to>
                                        <p:strVal val="visible"/>
                                      </p:to>
                                    </p:set>
                                    <p:anim calcmode="lin" valueType="num">
                                      <p:cBhvr additive="base">
                                        <p:cTn id="17" dur="2000" fill="hold"/>
                                        <p:tgtEl>
                                          <p:spTgt spid="20"/>
                                        </p:tgtEl>
                                        <p:attrNameLst>
                                          <p:attrName>ppt_x</p:attrName>
                                        </p:attrNameLst>
                                      </p:cBhvr>
                                      <p:tavLst>
                                        <p:tav tm="0">
                                          <p:val>
                                            <p:strVal val="1+#ppt_w/2"/>
                                          </p:val>
                                        </p:tav>
                                        <p:tav tm="100000">
                                          <p:val>
                                            <p:strVal val="#ppt_x"/>
                                          </p:val>
                                        </p:tav>
                                      </p:tavLst>
                                    </p:anim>
                                    <p:anim calcmode="lin" valueType="num">
                                      <p:cBhvr additive="base">
                                        <p:cTn id="18" dur="2000" fill="hold"/>
                                        <p:tgtEl>
                                          <p:spTgt spid="20"/>
                                        </p:tgtEl>
                                        <p:attrNameLst>
                                          <p:attrName>ppt_y</p:attrName>
                                        </p:attrNameLst>
                                      </p:cBhvr>
                                      <p:tavLst>
                                        <p:tav tm="0">
                                          <p:val>
                                            <p:strVal val="1+#ppt_h/2"/>
                                          </p:val>
                                        </p:tav>
                                        <p:tav tm="100000">
                                          <p:val>
                                            <p:strVal val="#ppt_y"/>
                                          </p:val>
                                        </p:tav>
                                      </p:tavLst>
                                    </p:anim>
                                  </p:childTnLst>
                                </p:cTn>
                              </p:par>
                              <p:par>
                                <p:cTn id="19" presetID="2" presetClass="entr" presetSubtype="6" fill="hold" nodeType="withEffect">
                                  <p:stCondLst>
                                    <p:cond delay="0"/>
                                  </p:stCondLst>
                                  <p:childTnLst>
                                    <p:set>
                                      <p:cBhvr>
                                        <p:cTn id="20" dur="1" fill="hold">
                                          <p:stCondLst>
                                            <p:cond delay="0"/>
                                          </p:stCondLst>
                                        </p:cTn>
                                        <p:tgtEl>
                                          <p:spTgt spid="21"/>
                                        </p:tgtEl>
                                        <p:attrNameLst>
                                          <p:attrName>style.visibility</p:attrName>
                                        </p:attrNameLst>
                                      </p:cBhvr>
                                      <p:to>
                                        <p:strVal val="visible"/>
                                      </p:to>
                                    </p:set>
                                    <p:anim calcmode="lin" valueType="num">
                                      <p:cBhvr additive="base">
                                        <p:cTn id="21" dur="2000" fill="hold"/>
                                        <p:tgtEl>
                                          <p:spTgt spid="21"/>
                                        </p:tgtEl>
                                        <p:attrNameLst>
                                          <p:attrName>ppt_x</p:attrName>
                                        </p:attrNameLst>
                                      </p:cBhvr>
                                      <p:tavLst>
                                        <p:tav tm="0">
                                          <p:val>
                                            <p:strVal val="1+#ppt_w/2"/>
                                          </p:val>
                                        </p:tav>
                                        <p:tav tm="100000">
                                          <p:val>
                                            <p:strVal val="#ppt_x"/>
                                          </p:val>
                                        </p:tav>
                                      </p:tavLst>
                                    </p:anim>
                                    <p:anim calcmode="lin" valueType="num">
                                      <p:cBhvr additive="base">
                                        <p:cTn id="22" dur="2000" fill="hold"/>
                                        <p:tgtEl>
                                          <p:spTgt spid="21"/>
                                        </p:tgtEl>
                                        <p:attrNameLst>
                                          <p:attrName>ppt_y</p:attrName>
                                        </p:attrNameLst>
                                      </p:cBhvr>
                                      <p:tavLst>
                                        <p:tav tm="0">
                                          <p:val>
                                            <p:strVal val="1+#ppt_h/2"/>
                                          </p:val>
                                        </p:tav>
                                        <p:tav tm="100000">
                                          <p:val>
                                            <p:strVal val="#ppt_y"/>
                                          </p:val>
                                        </p:tav>
                                      </p:tavLst>
                                    </p:anim>
                                  </p:childTnLst>
                                </p:cTn>
                              </p:par>
                              <p:par>
                                <p:cTn id="23" presetID="2" presetClass="entr" presetSubtype="6" fill="hold" nodeType="withEffect">
                                  <p:stCondLst>
                                    <p:cond delay="0"/>
                                  </p:stCondLst>
                                  <p:childTnLst>
                                    <p:set>
                                      <p:cBhvr>
                                        <p:cTn id="24" dur="1" fill="hold">
                                          <p:stCondLst>
                                            <p:cond delay="0"/>
                                          </p:stCondLst>
                                        </p:cTn>
                                        <p:tgtEl>
                                          <p:spTgt spid="22"/>
                                        </p:tgtEl>
                                        <p:attrNameLst>
                                          <p:attrName>style.visibility</p:attrName>
                                        </p:attrNameLst>
                                      </p:cBhvr>
                                      <p:to>
                                        <p:strVal val="visible"/>
                                      </p:to>
                                    </p:set>
                                    <p:anim calcmode="lin" valueType="num">
                                      <p:cBhvr additive="base">
                                        <p:cTn id="25" dur="2000" fill="hold"/>
                                        <p:tgtEl>
                                          <p:spTgt spid="22"/>
                                        </p:tgtEl>
                                        <p:attrNameLst>
                                          <p:attrName>ppt_x</p:attrName>
                                        </p:attrNameLst>
                                      </p:cBhvr>
                                      <p:tavLst>
                                        <p:tav tm="0">
                                          <p:val>
                                            <p:strVal val="1+#ppt_w/2"/>
                                          </p:val>
                                        </p:tav>
                                        <p:tav tm="100000">
                                          <p:val>
                                            <p:strVal val="#ppt_x"/>
                                          </p:val>
                                        </p:tav>
                                      </p:tavLst>
                                    </p:anim>
                                    <p:anim calcmode="lin" valueType="num">
                                      <p:cBhvr additive="base">
                                        <p:cTn id="26" dur="2000" fill="hold"/>
                                        <p:tgtEl>
                                          <p:spTgt spid="22"/>
                                        </p:tgtEl>
                                        <p:attrNameLst>
                                          <p:attrName>ppt_y</p:attrName>
                                        </p:attrNameLst>
                                      </p:cBhvr>
                                      <p:tavLst>
                                        <p:tav tm="0">
                                          <p:val>
                                            <p:strVal val="1+#ppt_h/2"/>
                                          </p:val>
                                        </p:tav>
                                        <p:tav tm="100000">
                                          <p:val>
                                            <p:strVal val="#ppt_y"/>
                                          </p:val>
                                        </p:tav>
                                      </p:tavLst>
                                    </p:anim>
                                  </p:childTnLst>
                                </p:cTn>
                              </p:par>
                              <p:par>
                                <p:cTn id="27" presetID="2" presetClass="entr" presetSubtype="6" fill="hold" nodeType="withEffect">
                                  <p:stCondLst>
                                    <p:cond delay="0"/>
                                  </p:stCondLst>
                                  <p:childTnLst>
                                    <p:set>
                                      <p:cBhvr>
                                        <p:cTn id="28" dur="1" fill="hold">
                                          <p:stCondLst>
                                            <p:cond delay="0"/>
                                          </p:stCondLst>
                                        </p:cTn>
                                        <p:tgtEl>
                                          <p:spTgt spid="23"/>
                                        </p:tgtEl>
                                        <p:attrNameLst>
                                          <p:attrName>style.visibility</p:attrName>
                                        </p:attrNameLst>
                                      </p:cBhvr>
                                      <p:to>
                                        <p:strVal val="visible"/>
                                      </p:to>
                                    </p:set>
                                    <p:anim calcmode="lin" valueType="num">
                                      <p:cBhvr additive="base">
                                        <p:cTn id="29" dur="2000" fill="hold"/>
                                        <p:tgtEl>
                                          <p:spTgt spid="23"/>
                                        </p:tgtEl>
                                        <p:attrNameLst>
                                          <p:attrName>ppt_x</p:attrName>
                                        </p:attrNameLst>
                                      </p:cBhvr>
                                      <p:tavLst>
                                        <p:tav tm="0">
                                          <p:val>
                                            <p:strVal val="1+#ppt_w/2"/>
                                          </p:val>
                                        </p:tav>
                                        <p:tav tm="100000">
                                          <p:val>
                                            <p:strVal val="#ppt_x"/>
                                          </p:val>
                                        </p:tav>
                                      </p:tavLst>
                                    </p:anim>
                                    <p:anim calcmode="lin" valueType="num">
                                      <p:cBhvr additive="base">
                                        <p:cTn id="30" dur="2000" fill="hold"/>
                                        <p:tgtEl>
                                          <p:spTgt spid="23"/>
                                        </p:tgtEl>
                                        <p:attrNameLst>
                                          <p:attrName>ppt_y</p:attrName>
                                        </p:attrNameLst>
                                      </p:cBhvr>
                                      <p:tavLst>
                                        <p:tav tm="0">
                                          <p:val>
                                            <p:strVal val="1+#ppt_h/2"/>
                                          </p:val>
                                        </p:tav>
                                        <p:tav tm="100000">
                                          <p:val>
                                            <p:strVal val="#ppt_y"/>
                                          </p:val>
                                        </p:tav>
                                      </p:tavLst>
                                    </p:anim>
                                  </p:childTnLst>
                                </p:cTn>
                              </p:par>
                              <p:par>
                                <p:cTn id="31" presetID="2" presetClass="entr" presetSubtype="6" fill="hold" nodeType="withEffect">
                                  <p:stCondLst>
                                    <p:cond delay="0"/>
                                  </p:stCondLst>
                                  <p:childTnLst>
                                    <p:set>
                                      <p:cBhvr>
                                        <p:cTn id="32" dur="1" fill="hold">
                                          <p:stCondLst>
                                            <p:cond delay="0"/>
                                          </p:stCondLst>
                                        </p:cTn>
                                        <p:tgtEl>
                                          <p:spTgt spid="24"/>
                                        </p:tgtEl>
                                        <p:attrNameLst>
                                          <p:attrName>style.visibility</p:attrName>
                                        </p:attrNameLst>
                                      </p:cBhvr>
                                      <p:to>
                                        <p:strVal val="visible"/>
                                      </p:to>
                                    </p:set>
                                    <p:anim calcmode="lin" valueType="num">
                                      <p:cBhvr additive="base">
                                        <p:cTn id="33" dur="2000" fill="hold"/>
                                        <p:tgtEl>
                                          <p:spTgt spid="24"/>
                                        </p:tgtEl>
                                        <p:attrNameLst>
                                          <p:attrName>ppt_x</p:attrName>
                                        </p:attrNameLst>
                                      </p:cBhvr>
                                      <p:tavLst>
                                        <p:tav tm="0">
                                          <p:val>
                                            <p:strVal val="1+#ppt_w/2"/>
                                          </p:val>
                                        </p:tav>
                                        <p:tav tm="100000">
                                          <p:val>
                                            <p:strVal val="#ppt_x"/>
                                          </p:val>
                                        </p:tav>
                                      </p:tavLst>
                                    </p:anim>
                                    <p:anim calcmode="lin" valueType="num">
                                      <p:cBhvr additive="base">
                                        <p:cTn id="34" dur="2000" fill="hold"/>
                                        <p:tgtEl>
                                          <p:spTgt spid="24"/>
                                        </p:tgtEl>
                                        <p:attrNameLst>
                                          <p:attrName>ppt_y</p:attrName>
                                        </p:attrNameLst>
                                      </p:cBhvr>
                                      <p:tavLst>
                                        <p:tav tm="0">
                                          <p:val>
                                            <p:strVal val="1+#ppt_h/2"/>
                                          </p:val>
                                        </p:tav>
                                        <p:tav tm="100000">
                                          <p:val>
                                            <p:strVal val="#ppt_y"/>
                                          </p:val>
                                        </p:tav>
                                      </p:tavLst>
                                    </p:anim>
                                  </p:childTnLst>
                                </p:cTn>
                              </p:par>
                              <p:par>
                                <p:cTn id="35" presetID="2" presetClass="entr" presetSubtype="6" fill="hold" nodeType="withEffect">
                                  <p:stCondLst>
                                    <p:cond delay="0"/>
                                  </p:stCondLst>
                                  <p:childTnLst>
                                    <p:set>
                                      <p:cBhvr>
                                        <p:cTn id="36" dur="1" fill="hold">
                                          <p:stCondLst>
                                            <p:cond delay="0"/>
                                          </p:stCondLst>
                                        </p:cTn>
                                        <p:tgtEl>
                                          <p:spTgt spid="25"/>
                                        </p:tgtEl>
                                        <p:attrNameLst>
                                          <p:attrName>style.visibility</p:attrName>
                                        </p:attrNameLst>
                                      </p:cBhvr>
                                      <p:to>
                                        <p:strVal val="visible"/>
                                      </p:to>
                                    </p:set>
                                    <p:anim calcmode="lin" valueType="num">
                                      <p:cBhvr additive="base">
                                        <p:cTn id="37" dur="2000" fill="hold"/>
                                        <p:tgtEl>
                                          <p:spTgt spid="25"/>
                                        </p:tgtEl>
                                        <p:attrNameLst>
                                          <p:attrName>ppt_x</p:attrName>
                                        </p:attrNameLst>
                                      </p:cBhvr>
                                      <p:tavLst>
                                        <p:tav tm="0">
                                          <p:val>
                                            <p:strVal val="1+#ppt_w/2"/>
                                          </p:val>
                                        </p:tav>
                                        <p:tav tm="100000">
                                          <p:val>
                                            <p:strVal val="#ppt_x"/>
                                          </p:val>
                                        </p:tav>
                                      </p:tavLst>
                                    </p:anim>
                                    <p:anim calcmode="lin" valueType="num">
                                      <p:cBhvr additive="base">
                                        <p:cTn id="38" dur="2000" fill="hold"/>
                                        <p:tgtEl>
                                          <p:spTgt spid="25"/>
                                        </p:tgtEl>
                                        <p:attrNameLst>
                                          <p:attrName>ppt_y</p:attrName>
                                        </p:attrNameLst>
                                      </p:cBhvr>
                                      <p:tavLst>
                                        <p:tav tm="0">
                                          <p:val>
                                            <p:strVal val="1+#ppt_h/2"/>
                                          </p:val>
                                        </p:tav>
                                        <p:tav tm="100000">
                                          <p:val>
                                            <p:strVal val="#ppt_y"/>
                                          </p:val>
                                        </p:tav>
                                      </p:tavLst>
                                    </p:anim>
                                  </p:childTnLst>
                                </p:cTn>
                              </p:par>
                              <p:par>
                                <p:cTn id="39" presetID="2" presetClass="entr" presetSubtype="6" fill="hold" nodeType="withEffect">
                                  <p:stCondLst>
                                    <p:cond delay="0"/>
                                  </p:stCondLst>
                                  <p:childTnLst>
                                    <p:set>
                                      <p:cBhvr>
                                        <p:cTn id="40" dur="1" fill="hold">
                                          <p:stCondLst>
                                            <p:cond delay="0"/>
                                          </p:stCondLst>
                                        </p:cTn>
                                        <p:tgtEl>
                                          <p:spTgt spid="26"/>
                                        </p:tgtEl>
                                        <p:attrNameLst>
                                          <p:attrName>style.visibility</p:attrName>
                                        </p:attrNameLst>
                                      </p:cBhvr>
                                      <p:to>
                                        <p:strVal val="visible"/>
                                      </p:to>
                                    </p:set>
                                    <p:anim calcmode="lin" valueType="num">
                                      <p:cBhvr additive="base">
                                        <p:cTn id="41" dur="2000" fill="hold"/>
                                        <p:tgtEl>
                                          <p:spTgt spid="26"/>
                                        </p:tgtEl>
                                        <p:attrNameLst>
                                          <p:attrName>ppt_x</p:attrName>
                                        </p:attrNameLst>
                                      </p:cBhvr>
                                      <p:tavLst>
                                        <p:tav tm="0">
                                          <p:val>
                                            <p:strVal val="1+#ppt_w/2"/>
                                          </p:val>
                                        </p:tav>
                                        <p:tav tm="100000">
                                          <p:val>
                                            <p:strVal val="#ppt_x"/>
                                          </p:val>
                                        </p:tav>
                                      </p:tavLst>
                                    </p:anim>
                                    <p:anim calcmode="lin" valueType="num">
                                      <p:cBhvr additive="base">
                                        <p:cTn id="42" dur="2000" fill="hold"/>
                                        <p:tgtEl>
                                          <p:spTgt spid="26"/>
                                        </p:tgtEl>
                                        <p:attrNameLst>
                                          <p:attrName>ppt_y</p:attrName>
                                        </p:attrNameLst>
                                      </p:cBhvr>
                                      <p:tavLst>
                                        <p:tav tm="0">
                                          <p:val>
                                            <p:strVal val="1+#ppt_h/2"/>
                                          </p:val>
                                        </p:tav>
                                        <p:tav tm="100000">
                                          <p:val>
                                            <p:strVal val="#ppt_y"/>
                                          </p:val>
                                        </p:tav>
                                      </p:tavLst>
                                    </p:anim>
                                  </p:childTnLst>
                                </p:cTn>
                              </p:par>
                              <p:par>
                                <p:cTn id="43" presetID="2" presetClass="entr" presetSubtype="6" fill="hold" nodeType="withEffect">
                                  <p:stCondLst>
                                    <p:cond delay="0"/>
                                  </p:stCondLst>
                                  <p:childTnLst>
                                    <p:set>
                                      <p:cBhvr>
                                        <p:cTn id="44" dur="1" fill="hold">
                                          <p:stCondLst>
                                            <p:cond delay="0"/>
                                          </p:stCondLst>
                                        </p:cTn>
                                        <p:tgtEl>
                                          <p:spTgt spid="27"/>
                                        </p:tgtEl>
                                        <p:attrNameLst>
                                          <p:attrName>style.visibility</p:attrName>
                                        </p:attrNameLst>
                                      </p:cBhvr>
                                      <p:to>
                                        <p:strVal val="visible"/>
                                      </p:to>
                                    </p:set>
                                    <p:anim calcmode="lin" valueType="num">
                                      <p:cBhvr additive="base">
                                        <p:cTn id="45" dur="2000" fill="hold"/>
                                        <p:tgtEl>
                                          <p:spTgt spid="27"/>
                                        </p:tgtEl>
                                        <p:attrNameLst>
                                          <p:attrName>ppt_x</p:attrName>
                                        </p:attrNameLst>
                                      </p:cBhvr>
                                      <p:tavLst>
                                        <p:tav tm="0">
                                          <p:val>
                                            <p:strVal val="1+#ppt_w/2"/>
                                          </p:val>
                                        </p:tav>
                                        <p:tav tm="100000">
                                          <p:val>
                                            <p:strVal val="#ppt_x"/>
                                          </p:val>
                                        </p:tav>
                                      </p:tavLst>
                                    </p:anim>
                                    <p:anim calcmode="lin" valueType="num">
                                      <p:cBhvr additive="base">
                                        <p:cTn id="46" dur="2000" fill="hold"/>
                                        <p:tgtEl>
                                          <p:spTgt spid="27"/>
                                        </p:tgtEl>
                                        <p:attrNameLst>
                                          <p:attrName>ppt_y</p:attrName>
                                        </p:attrNameLst>
                                      </p:cBhvr>
                                      <p:tavLst>
                                        <p:tav tm="0">
                                          <p:val>
                                            <p:strVal val="1+#ppt_h/2"/>
                                          </p:val>
                                        </p:tav>
                                        <p:tav tm="100000">
                                          <p:val>
                                            <p:strVal val="#ppt_y"/>
                                          </p:val>
                                        </p:tav>
                                      </p:tavLst>
                                    </p:anim>
                                  </p:childTnLst>
                                </p:cTn>
                              </p:par>
                              <p:par>
                                <p:cTn id="47" presetID="2" presetClass="entr" presetSubtype="6" fill="hold" nodeType="withEffect">
                                  <p:stCondLst>
                                    <p:cond delay="0"/>
                                  </p:stCondLst>
                                  <p:childTnLst>
                                    <p:set>
                                      <p:cBhvr>
                                        <p:cTn id="48" dur="1" fill="hold">
                                          <p:stCondLst>
                                            <p:cond delay="0"/>
                                          </p:stCondLst>
                                        </p:cTn>
                                        <p:tgtEl>
                                          <p:spTgt spid="28"/>
                                        </p:tgtEl>
                                        <p:attrNameLst>
                                          <p:attrName>style.visibility</p:attrName>
                                        </p:attrNameLst>
                                      </p:cBhvr>
                                      <p:to>
                                        <p:strVal val="visible"/>
                                      </p:to>
                                    </p:set>
                                    <p:anim calcmode="lin" valueType="num">
                                      <p:cBhvr additive="base">
                                        <p:cTn id="49" dur="2000" fill="hold"/>
                                        <p:tgtEl>
                                          <p:spTgt spid="28"/>
                                        </p:tgtEl>
                                        <p:attrNameLst>
                                          <p:attrName>ppt_x</p:attrName>
                                        </p:attrNameLst>
                                      </p:cBhvr>
                                      <p:tavLst>
                                        <p:tav tm="0">
                                          <p:val>
                                            <p:strVal val="1+#ppt_w/2"/>
                                          </p:val>
                                        </p:tav>
                                        <p:tav tm="100000">
                                          <p:val>
                                            <p:strVal val="#ppt_x"/>
                                          </p:val>
                                        </p:tav>
                                      </p:tavLst>
                                    </p:anim>
                                    <p:anim calcmode="lin" valueType="num">
                                      <p:cBhvr additive="base">
                                        <p:cTn id="50" dur="2000" fill="hold"/>
                                        <p:tgtEl>
                                          <p:spTgt spid="28"/>
                                        </p:tgtEl>
                                        <p:attrNameLst>
                                          <p:attrName>ppt_y</p:attrName>
                                        </p:attrNameLst>
                                      </p:cBhvr>
                                      <p:tavLst>
                                        <p:tav tm="0">
                                          <p:val>
                                            <p:strVal val="1+#ppt_h/2"/>
                                          </p:val>
                                        </p:tav>
                                        <p:tav tm="100000">
                                          <p:val>
                                            <p:strVal val="#ppt_y"/>
                                          </p:val>
                                        </p:tav>
                                      </p:tavLst>
                                    </p:anim>
                                  </p:childTnLst>
                                </p:cTn>
                              </p:par>
                              <p:par>
                                <p:cTn id="51" presetID="2" presetClass="entr" presetSubtype="6" fill="hold" nodeType="withEffect">
                                  <p:stCondLst>
                                    <p:cond delay="0"/>
                                  </p:stCondLst>
                                  <p:childTnLst>
                                    <p:set>
                                      <p:cBhvr>
                                        <p:cTn id="52" dur="1" fill="hold">
                                          <p:stCondLst>
                                            <p:cond delay="0"/>
                                          </p:stCondLst>
                                        </p:cTn>
                                        <p:tgtEl>
                                          <p:spTgt spid="29"/>
                                        </p:tgtEl>
                                        <p:attrNameLst>
                                          <p:attrName>style.visibility</p:attrName>
                                        </p:attrNameLst>
                                      </p:cBhvr>
                                      <p:to>
                                        <p:strVal val="visible"/>
                                      </p:to>
                                    </p:set>
                                    <p:anim calcmode="lin" valueType="num">
                                      <p:cBhvr additive="base">
                                        <p:cTn id="53" dur="2000" fill="hold"/>
                                        <p:tgtEl>
                                          <p:spTgt spid="29"/>
                                        </p:tgtEl>
                                        <p:attrNameLst>
                                          <p:attrName>ppt_x</p:attrName>
                                        </p:attrNameLst>
                                      </p:cBhvr>
                                      <p:tavLst>
                                        <p:tav tm="0">
                                          <p:val>
                                            <p:strVal val="1+#ppt_w/2"/>
                                          </p:val>
                                        </p:tav>
                                        <p:tav tm="100000">
                                          <p:val>
                                            <p:strVal val="#ppt_x"/>
                                          </p:val>
                                        </p:tav>
                                      </p:tavLst>
                                    </p:anim>
                                    <p:anim calcmode="lin" valueType="num">
                                      <p:cBhvr additive="base">
                                        <p:cTn id="54" dur="2000" fill="hold"/>
                                        <p:tgtEl>
                                          <p:spTgt spid="29"/>
                                        </p:tgtEl>
                                        <p:attrNameLst>
                                          <p:attrName>ppt_y</p:attrName>
                                        </p:attrNameLst>
                                      </p:cBhvr>
                                      <p:tavLst>
                                        <p:tav tm="0">
                                          <p:val>
                                            <p:strVal val="1+#ppt_h/2"/>
                                          </p:val>
                                        </p:tav>
                                        <p:tav tm="100000">
                                          <p:val>
                                            <p:strVal val="#ppt_y"/>
                                          </p:val>
                                        </p:tav>
                                      </p:tavLst>
                                    </p:anim>
                                  </p:childTnLst>
                                </p:cTn>
                              </p:par>
                              <p:par>
                                <p:cTn id="55" presetID="2" presetClass="entr" presetSubtype="6" fill="hold" nodeType="withEffect">
                                  <p:stCondLst>
                                    <p:cond delay="0"/>
                                  </p:stCondLst>
                                  <p:childTnLst>
                                    <p:set>
                                      <p:cBhvr>
                                        <p:cTn id="56" dur="1" fill="hold">
                                          <p:stCondLst>
                                            <p:cond delay="0"/>
                                          </p:stCondLst>
                                        </p:cTn>
                                        <p:tgtEl>
                                          <p:spTgt spid="30"/>
                                        </p:tgtEl>
                                        <p:attrNameLst>
                                          <p:attrName>style.visibility</p:attrName>
                                        </p:attrNameLst>
                                      </p:cBhvr>
                                      <p:to>
                                        <p:strVal val="visible"/>
                                      </p:to>
                                    </p:set>
                                    <p:anim calcmode="lin" valueType="num">
                                      <p:cBhvr additive="base">
                                        <p:cTn id="57" dur="2000" fill="hold"/>
                                        <p:tgtEl>
                                          <p:spTgt spid="30"/>
                                        </p:tgtEl>
                                        <p:attrNameLst>
                                          <p:attrName>ppt_x</p:attrName>
                                        </p:attrNameLst>
                                      </p:cBhvr>
                                      <p:tavLst>
                                        <p:tav tm="0">
                                          <p:val>
                                            <p:strVal val="1+#ppt_w/2"/>
                                          </p:val>
                                        </p:tav>
                                        <p:tav tm="100000">
                                          <p:val>
                                            <p:strVal val="#ppt_x"/>
                                          </p:val>
                                        </p:tav>
                                      </p:tavLst>
                                    </p:anim>
                                    <p:anim calcmode="lin" valueType="num">
                                      <p:cBhvr additive="base">
                                        <p:cTn id="58" dur="2000" fill="hold"/>
                                        <p:tgtEl>
                                          <p:spTgt spid="30"/>
                                        </p:tgtEl>
                                        <p:attrNameLst>
                                          <p:attrName>ppt_y</p:attrName>
                                        </p:attrNameLst>
                                      </p:cBhvr>
                                      <p:tavLst>
                                        <p:tav tm="0">
                                          <p:val>
                                            <p:strVal val="1+#ppt_h/2"/>
                                          </p:val>
                                        </p:tav>
                                        <p:tav tm="100000">
                                          <p:val>
                                            <p:strVal val="#ppt_y"/>
                                          </p:val>
                                        </p:tav>
                                      </p:tavLst>
                                    </p:anim>
                                  </p:childTnLst>
                                </p:cTn>
                              </p:par>
                              <p:par>
                                <p:cTn id="59" presetID="2" presetClass="entr" presetSubtype="6" fill="hold" nodeType="withEffect">
                                  <p:stCondLst>
                                    <p:cond delay="0"/>
                                  </p:stCondLst>
                                  <p:childTnLst>
                                    <p:set>
                                      <p:cBhvr>
                                        <p:cTn id="60" dur="1" fill="hold">
                                          <p:stCondLst>
                                            <p:cond delay="0"/>
                                          </p:stCondLst>
                                        </p:cTn>
                                        <p:tgtEl>
                                          <p:spTgt spid="31"/>
                                        </p:tgtEl>
                                        <p:attrNameLst>
                                          <p:attrName>style.visibility</p:attrName>
                                        </p:attrNameLst>
                                      </p:cBhvr>
                                      <p:to>
                                        <p:strVal val="visible"/>
                                      </p:to>
                                    </p:set>
                                    <p:anim calcmode="lin" valueType="num">
                                      <p:cBhvr additive="base">
                                        <p:cTn id="61" dur="2000" fill="hold"/>
                                        <p:tgtEl>
                                          <p:spTgt spid="31"/>
                                        </p:tgtEl>
                                        <p:attrNameLst>
                                          <p:attrName>ppt_x</p:attrName>
                                        </p:attrNameLst>
                                      </p:cBhvr>
                                      <p:tavLst>
                                        <p:tav tm="0">
                                          <p:val>
                                            <p:strVal val="1+#ppt_w/2"/>
                                          </p:val>
                                        </p:tav>
                                        <p:tav tm="100000">
                                          <p:val>
                                            <p:strVal val="#ppt_x"/>
                                          </p:val>
                                        </p:tav>
                                      </p:tavLst>
                                    </p:anim>
                                    <p:anim calcmode="lin" valueType="num">
                                      <p:cBhvr additive="base">
                                        <p:cTn id="62" dur="2000" fill="hold"/>
                                        <p:tgtEl>
                                          <p:spTgt spid="31"/>
                                        </p:tgtEl>
                                        <p:attrNameLst>
                                          <p:attrName>ppt_y</p:attrName>
                                        </p:attrNameLst>
                                      </p:cBhvr>
                                      <p:tavLst>
                                        <p:tav tm="0">
                                          <p:val>
                                            <p:strVal val="1+#ppt_h/2"/>
                                          </p:val>
                                        </p:tav>
                                        <p:tav tm="100000">
                                          <p:val>
                                            <p:strVal val="#ppt_y"/>
                                          </p:val>
                                        </p:tav>
                                      </p:tavLst>
                                    </p:anim>
                                  </p:childTnLst>
                                </p:cTn>
                              </p:par>
                              <p:par>
                                <p:cTn id="63" presetID="2" presetClass="entr" presetSubtype="6" fill="hold" nodeType="withEffect">
                                  <p:stCondLst>
                                    <p:cond delay="0"/>
                                  </p:stCondLst>
                                  <p:childTnLst>
                                    <p:set>
                                      <p:cBhvr>
                                        <p:cTn id="64" dur="1" fill="hold">
                                          <p:stCondLst>
                                            <p:cond delay="0"/>
                                          </p:stCondLst>
                                        </p:cTn>
                                        <p:tgtEl>
                                          <p:spTgt spid="33"/>
                                        </p:tgtEl>
                                        <p:attrNameLst>
                                          <p:attrName>style.visibility</p:attrName>
                                        </p:attrNameLst>
                                      </p:cBhvr>
                                      <p:to>
                                        <p:strVal val="visible"/>
                                      </p:to>
                                    </p:set>
                                    <p:anim calcmode="lin" valueType="num">
                                      <p:cBhvr additive="base">
                                        <p:cTn id="65" dur="2000" fill="hold"/>
                                        <p:tgtEl>
                                          <p:spTgt spid="33"/>
                                        </p:tgtEl>
                                        <p:attrNameLst>
                                          <p:attrName>ppt_x</p:attrName>
                                        </p:attrNameLst>
                                      </p:cBhvr>
                                      <p:tavLst>
                                        <p:tav tm="0">
                                          <p:val>
                                            <p:strVal val="1+#ppt_w/2"/>
                                          </p:val>
                                        </p:tav>
                                        <p:tav tm="100000">
                                          <p:val>
                                            <p:strVal val="#ppt_x"/>
                                          </p:val>
                                        </p:tav>
                                      </p:tavLst>
                                    </p:anim>
                                    <p:anim calcmode="lin" valueType="num">
                                      <p:cBhvr additive="base">
                                        <p:cTn id="66" dur="2000" fill="hold"/>
                                        <p:tgtEl>
                                          <p:spTgt spid="33"/>
                                        </p:tgtEl>
                                        <p:attrNameLst>
                                          <p:attrName>ppt_y</p:attrName>
                                        </p:attrNameLst>
                                      </p:cBhvr>
                                      <p:tavLst>
                                        <p:tav tm="0">
                                          <p:val>
                                            <p:strVal val="1+#ppt_h/2"/>
                                          </p:val>
                                        </p:tav>
                                        <p:tav tm="100000">
                                          <p:val>
                                            <p:strVal val="#ppt_y"/>
                                          </p:val>
                                        </p:tav>
                                      </p:tavLst>
                                    </p:anim>
                                  </p:childTnLst>
                                </p:cTn>
                              </p:par>
                              <p:par>
                                <p:cTn id="67" presetID="2" presetClass="entr" presetSubtype="6" fill="hold" nodeType="withEffect">
                                  <p:stCondLst>
                                    <p:cond delay="0"/>
                                  </p:stCondLst>
                                  <p:childTnLst>
                                    <p:set>
                                      <p:cBhvr>
                                        <p:cTn id="68" dur="1" fill="hold">
                                          <p:stCondLst>
                                            <p:cond delay="0"/>
                                          </p:stCondLst>
                                        </p:cTn>
                                        <p:tgtEl>
                                          <p:spTgt spid="34"/>
                                        </p:tgtEl>
                                        <p:attrNameLst>
                                          <p:attrName>style.visibility</p:attrName>
                                        </p:attrNameLst>
                                      </p:cBhvr>
                                      <p:to>
                                        <p:strVal val="visible"/>
                                      </p:to>
                                    </p:set>
                                    <p:anim calcmode="lin" valueType="num">
                                      <p:cBhvr additive="base">
                                        <p:cTn id="69" dur="2000" fill="hold"/>
                                        <p:tgtEl>
                                          <p:spTgt spid="34"/>
                                        </p:tgtEl>
                                        <p:attrNameLst>
                                          <p:attrName>ppt_x</p:attrName>
                                        </p:attrNameLst>
                                      </p:cBhvr>
                                      <p:tavLst>
                                        <p:tav tm="0">
                                          <p:val>
                                            <p:strVal val="1+#ppt_w/2"/>
                                          </p:val>
                                        </p:tav>
                                        <p:tav tm="100000">
                                          <p:val>
                                            <p:strVal val="#ppt_x"/>
                                          </p:val>
                                        </p:tav>
                                      </p:tavLst>
                                    </p:anim>
                                    <p:anim calcmode="lin" valueType="num">
                                      <p:cBhvr additive="base">
                                        <p:cTn id="70" dur="2000" fill="hold"/>
                                        <p:tgtEl>
                                          <p:spTgt spid="34"/>
                                        </p:tgtEl>
                                        <p:attrNameLst>
                                          <p:attrName>ppt_y</p:attrName>
                                        </p:attrNameLst>
                                      </p:cBhvr>
                                      <p:tavLst>
                                        <p:tav tm="0">
                                          <p:val>
                                            <p:strVal val="1+#ppt_h/2"/>
                                          </p:val>
                                        </p:tav>
                                        <p:tav tm="100000">
                                          <p:val>
                                            <p:strVal val="#ppt_y"/>
                                          </p:val>
                                        </p:tav>
                                      </p:tavLst>
                                    </p:anim>
                                  </p:childTnLst>
                                </p:cTn>
                              </p:par>
                              <p:par>
                                <p:cTn id="71" presetID="2" presetClass="entr" presetSubtype="6" fill="hold" nodeType="withEffect">
                                  <p:stCondLst>
                                    <p:cond delay="0"/>
                                  </p:stCondLst>
                                  <p:childTnLst>
                                    <p:set>
                                      <p:cBhvr>
                                        <p:cTn id="72" dur="1" fill="hold">
                                          <p:stCondLst>
                                            <p:cond delay="0"/>
                                          </p:stCondLst>
                                        </p:cTn>
                                        <p:tgtEl>
                                          <p:spTgt spid="35"/>
                                        </p:tgtEl>
                                        <p:attrNameLst>
                                          <p:attrName>style.visibility</p:attrName>
                                        </p:attrNameLst>
                                      </p:cBhvr>
                                      <p:to>
                                        <p:strVal val="visible"/>
                                      </p:to>
                                    </p:set>
                                    <p:anim calcmode="lin" valueType="num">
                                      <p:cBhvr additive="base">
                                        <p:cTn id="73" dur="2000" fill="hold"/>
                                        <p:tgtEl>
                                          <p:spTgt spid="35"/>
                                        </p:tgtEl>
                                        <p:attrNameLst>
                                          <p:attrName>ppt_x</p:attrName>
                                        </p:attrNameLst>
                                      </p:cBhvr>
                                      <p:tavLst>
                                        <p:tav tm="0">
                                          <p:val>
                                            <p:strVal val="1+#ppt_w/2"/>
                                          </p:val>
                                        </p:tav>
                                        <p:tav tm="100000">
                                          <p:val>
                                            <p:strVal val="#ppt_x"/>
                                          </p:val>
                                        </p:tav>
                                      </p:tavLst>
                                    </p:anim>
                                    <p:anim calcmode="lin" valueType="num">
                                      <p:cBhvr additive="base">
                                        <p:cTn id="74" dur="2000" fill="hold"/>
                                        <p:tgtEl>
                                          <p:spTgt spid="35"/>
                                        </p:tgtEl>
                                        <p:attrNameLst>
                                          <p:attrName>ppt_y</p:attrName>
                                        </p:attrNameLst>
                                      </p:cBhvr>
                                      <p:tavLst>
                                        <p:tav tm="0">
                                          <p:val>
                                            <p:strVal val="1+#ppt_h/2"/>
                                          </p:val>
                                        </p:tav>
                                        <p:tav tm="100000">
                                          <p:val>
                                            <p:strVal val="#ppt_y"/>
                                          </p:val>
                                        </p:tav>
                                      </p:tavLst>
                                    </p:anim>
                                  </p:childTnLst>
                                </p:cTn>
                              </p:par>
                              <p:par>
                                <p:cTn id="75" presetID="2" presetClass="entr" presetSubtype="6" fill="hold" nodeType="withEffect">
                                  <p:stCondLst>
                                    <p:cond delay="0"/>
                                  </p:stCondLst>
                                  <p:childTnLst>
                                    <p:set>
                                      <p:cBhvr>
                                        <p:cTn id="76" dur="1" fill="hold">
                                          <p:stCondLst>
                                            <p:cond delay="0"/>
                                          </p:stCondLst>
                                        </p:cTn>
                                        <p:tgtEl>
                                          <p:spTgt spid="36"/>
                                        </p:tgtEl>
                                        <p:attrNameLst>
                                          <p:attrName>style.visibility</p:attrName>
                                        </p:attrNameLst>
                                      </p:cBhvr>
                                      <p:to>
                                        <p:strVal val="visible"/>
                                      </p:to>
                                    </p:set>
                                    <p:anim calcmode="lin" valueType="num">
                                      <p:cBhvr additive="base">
                                        <p:cTn id="77" dur="2000" fill="hold"/>
                                        <p:tgtEl>
                                          <p:spTgt spid="36"/>
                                        </p:tgtEl>
                                        <p:attrNameLst>
                                          <p:attrName>ppt_x</p:attrName>
                                        </p:attrNameLst>
                                      </p:cBhvr>
                                      <p:tavLst>
                                        <p:tav tm="0">
                                          <p:val>
                                            <p:strVal val="1+#ppt_w/2"/>
                                          </p:val>
                                        </p:tav>
                                        <p:tav tm="100000">
                                          <p:val>
                                            <p:strVal val="#ppt_x"/>
                                          </p:val>
                                        </p:tav>
                                      </p:tavLst>
                                    </p:anim>
                                    <p:anim calcmode="lin" valueType="num">
                                      <p:cBhvr additive="base">
                                        <p:cTn id="78" dur="2000" fill="hold"/>
                                        <p:tgtEl>
                                          <p:spTgt spid="36"/>
                                        </p:tgtEl>
                                        <p:attrNameLst>
                                          <p:attrName>ppt_y</p:attrName>
                                        </p:attrNameLst>
                                      </p:cBhvr>
                                      <p:tavLst>
                                        <p:tav tm="0">
                                          <p:val>
                                            <p:strVal val="1+#ppt_h/2"/>
                                          </p:val>
                                        </p:tav>
                                        <p:tav tm="100000">
                                          <p:val>
                                            <p:strVal val="#ppt_y"/>
                                          </p:val>
                                        </p:tav>
                                      </p:tavLst>
                                    </p:anim>
                                  </p:childTnLst>
                                </p:cTn>
                              </p:par>
                              <p:par>
                                <p:cTn id="79" presetID="2" presetClass="entr" presetSubtype="6" fill="hold" nodeType="withEffect">
                                  <p:stCondLst>
                                    <p:cond delay="0"/>
                                  </p:stCondLst>
                                  <p:childTnLst>
                                    <p:set>
                                      <p:cBhvr>
                                        <p:cTn id="80" dur="1" fill="hold">
                                          <p:stCondLst>
                                            <p:cond delay="0"/>
                                          </p:stCondLst>
                                        </p:cTn>
                                        <p:tgtEl>
                                          <p:spTgt spid="37"/>
                                        </p:tgtEl>
                                        <p:attrNameLst>
                                          <p:attrName>style.visibility</p:attrName>
                                        </p:attrNameLst>
                                      </p:cBhvr>
                                      <p:to>
                                        <p:strVal val="visible"/>
                                      </p:to>
                                    </p:set>
                                    <p:anim calcmode="lin" valueType="num">
                                      <p:cBhvr additive="base">
                                        <p:cTn id="81" dur="2000" fill="hold"/>
                                        <p:tgtEl>
                                          <p:spTgt spid="37"/>
                                        </p:tgtEl>
                                        <p:attrNameLst>
                                          <p:attrName>ppt_x</p:attrName>
                                        </p:attrNameLst>
                                      </p:cBhvr>
                                      <p:tavLst>
                                        <p:tav tm="0">
                                          <p:val>
                                            <p:strVal val="1+#ppt_w/2"/>
                                          </p:val>
                                        </p:tav>
                                        <p:tav tm="100000">
                                          <p:val>
                                            <p:strVal val="#ppt_x"/>
                                          </p:val>
                                        </p:tav>
                                      </p:tavLst>
                                    </p:anim>
                                    <p:anim calcmode="lin" valueType="num">
                                      <p:cBhvr additive="base">
                                        <p:cTn id="82" dur="2000" fill="hold"/>
                                        <p:tgtEl>
                                          <p:spTgt spid="37"/>
                                        </p:tgtEl>
                                        <p:attrNameLst>
                                          <p:attrName>ppt_y</p:attrName>
                                        </p:attrNameLst>
                                      </p:cBhvr>
                                      <p:tavLst>
                                        <p:tav tm="0">
                                          <p:val>
                                            <p:strVal val="1+#ppt_h/2"/>
                                          </p:val>
                                        </p:tav>
                                        <p:tav tm="100000">
                                          <p:val>
                                            <p:strVal val="#ppt_y"/>
                                          </p:val>
                                        </p:tav>
                                      </p:tavLst>
                                    </p:anim>
                                  </p:childTnLst>
                                </p:cTn>
                              </p:par>
                              <p:par>
                                <p:cTn id="83" presetID="2" presetClass="entr" presetSubtype="6" fill="hold" nodeType="withEffect">
                                  <p:stCondLst>
                                    <p:cond delay="0"/>
                                  </p:stCondLst>
                                  <p:childTnLst>
                                    <p:set>
                                      <p:cBhvr>
                                        <p:cTn id="84" dur="1" fill="hold">
                                          <p:stCondLst>
                                            <p:cond delay="0"/>
                                          </p:stCondLst>
                                        </p:cTn>
                                        <p:tgtEl>
                                          <p:spTgt spid="38"/>
                                        </p:tgtEl>
                                        <p:attrNameLst>
                                          <p:attrName>style.visibility</p:attrName>
                                        </p:attrNameLst>
                                      </p:cBhvr>
                                      <p:to>
                                        <p:strVal val="visible"/>
                                      </p:to>
                                    </p:set>
                                    <p:anim calcmode="lin" valueType="num">
                                      <p:cBhvr additive="base">
                                        <p:cTn id="85" dur="2000" fill="hold"/>
                                        <p:tgtEl>
                                          <p:spTgt spid="38"/>
                                        </p:tgtEl>
                                        <p:attrNameLst>
                                          <p:attrName>ppt_x</p:attrName>
                                        </p:attrNameLst>
                                      </p:cBhvr>
                                      <p:tavLst>
                                        <p:tav tm="0">
                                          <p:val>
                                            <p:strVal val="1+#ppt_w/2"/>
                                          </p:val>
                                        </p:tav>
                                        <p:tav tm="100000">
                                          <p:val>
                                            <p:strVal val="#ppt_x"/>
                                          </p:val>
                                        </p:tav>
                                      </p:tavLst>
                                    </p:anim>
                                    <p:anim calcmode="lin" valueType="num">
                                      <p:cBhvr additive="base">
                                        <p:cTn id="86" dur="2000" fill="hold"/>
                                        <p:tgtEl>
                                          <p:spTgt spid="38"/>
                                        </p:tgtEl>
                                        <p:attrNameLst>
                                          <p:attrName>ppt_y</p:attrName>
                                        </p:attrNameLst>
                                      </p:cBhvr>
                                      <p:tavLst>
                                        <p:tav tm="0">
                                          <p:val>
                                            <p:strVal val="1+#ppt_h/2"/>
                                          </p:val>
                                        </p:tav>
                                        <p:tav tm="100000">
                                          <p:val>
                                            <p:strVal val="#ppt_y"/>
                                          </p:val>
                                        </p:tav>
                                      </p:tavLst>
                                    </p:anim>
                                  </p:childTnLst>
                                </p:cTn>
                              </p:par>
                              <p:par>
                                <p:cTn id="87" presetID="2" presetClass="entr" presetSubtype="6" fill="hold" nodeType="withEffect">
                                  <p:stCondLst>
                                    <p:cond delay="0"/>
                                  </p:stCondLst>
                                  <p:childTnLst>
                                    <p:set>
                                      <p:cBhvr>
                                        <p:cTn id="88" dur="1" fill="hold">
                                          <p:stCondLst>
                                            <p:cond delay="0"/>
                                          </p:stCondLst>
                                        </p:cTn>
                                        <p:tgtEl>
                                          <p:spTgt spid="39"/>
                                        </p:tgtEl>
                                        <p:attrNameLst>
                                          <p:attrName>style.visibility</p:attrName>
                                        </p:attrNameLst>
                                      </p:cBhvr>
                                      <p:to>
                                        <p:strVal val="visible"/>
                                      </p:to>
                                    </p:set>
                                    <p:anim calcmode="lin" valueType="num">
                                      <p:cBhvr additive="base">
                                        <p:cTn id="89" dur="2000" fill="hold"/>
                                        <p:tgtEl>
                                          <p:spTgt spid="39"/>
                                        </p:tgtEl>
                                        <p:attrNameLst>
                                          <p:attrName>ppt_x</p:attrName>
                                        </p:attrNameLst>
                                      </p:cBhvr>
                                      <p:tavLst>
                                        <p:tav tm="0">
                                          <p:val>
                                            <p:strVal val="1+#ppt_w/2"/>
                                          </p:val>
                                        </p:tav>
                                        <p:tav tm="100000">
                                          <p:val>
                                            <p:strVal val="#ppt_x"/>
                                          </p:val>
                                        </p:tav>
                                      </p:tavLst>
                                    </p:anim>
                                    <p:anim calcmode="lin" valueType="num">
                                      <p:cBhvr additive="base">
                                        <p:cTn id="90" dur="2000" fill="hold"/>
                                        <p:tgtEl>
                                          <p:spTgt spid="39"/>
                                        </p:tgtEl>
                                        <p:attrNameLst>
                                          <p:attrName>ppt_y</p:attrName>
                                        </p:attrNameLst>
                                      </p:cBhvr>
                                      <p:tavLst>
                                        <p:tav tm="0">
                                          <p:val>
                                            <p:strVal val="1+#ppt_h/2"/>
                                          </p:val>
                                        </p:tav>
                                        <p:tav tm="100000">
                                          <p:val>
                                            <p:strVal val="#ppt_y"/>
                                          </p:val>
                                        </p:tav>
                                      </p:tavLst>
                                    </p:anim>
                                  </p:childTnLst>
                                </p:cTn>
                              </p:par>
                              <p:par>
                                <p:cTn id="91" presetID="2" presetClass="entr" presetSubtype="6" fill="hold" nodeType="withEffect">
                                  <p:stCondLst>
                                    <p:cond delay="0"/>
                                  </p:stCondLst>
                                  <p:childTnLst>
                                    <p:set>
                                      <p:cBhvr>
                                        <p:cTn id="92" dur="1" fill="hold">
                                          <p:stCondLst>
                                            <p:cond delay="0"/>
                                          </p:stCondLst>
                                        </p:cTn>
                                        <p:tgtEl>
                                          <p:spTgt spid="40"/>
                                        </p:tgtEl>
                                        <p:attrNameLst>
                                          <p:attrName>style.visibility</p:attrName>
                                        </p:attrNameLst>
                                      </p:cBhvr>
                                      <p:to>
                                        <p:strVal val="visible"/>
                                      </p:to>
                                    </p:set>
                                    <p:anim calcmode="lin" valueType="num">
                                      <p:cBhvr additive="base">
                                        <p:cTn id="93" dur="2000" fill="hold"/>
                                        <p:tgtEl>
                                          <p:spTgt spid="40"/>
                                        </p:tgtEl>
                                        <p:attrNameLst>
                                          <p:attrName>ppt_x</p:attrName>
                                        </p:attrNameLst>
                                      </p:cBhvr>
                                      <p:tavLst>
                                        <p:tav tm="0">
                                          <p:val>
                                            <p:strVal val="1+#ppt_w/2"/>
                                          </p:val>
                                        </p:tav>
                                        <p:tav tm="100000">
                                          <p:val>
                                            <p:strVal val="#ppt_x"/>
                                          </p:val>
                                        </p:tav>
                                      </p:tavLst>
                                    </p:anim>
                                    <p:anim calcmode="lin" valueType="num">
                                      <p:cBhvr additive="base">
                                        <p:cTn id="94" dur="2000" fill="hold"/>
                                        <p:tgtEl>
                                          <p:spTgt spid="40"/>
                                        </p:tgtEl>
                                        <p:attrNameLst>
                                          <p:attrName>ppt_y</p:attrName>
                                        </p:attrNameLst>
                                      </p:cBhvr>
                                      <p:tavLst>
                                        <p:tav tm="0">
                                          <p:val>
                                            <p:strVal val="1+#ppt_h/2"/>
                                          </p:val>
                                        </p:tav>
                                        <p:tav tm="100000">
                                          <p:val>
                                            <p:strVal val="#ppt_y"/>
                                          </p:val>
                                        </p:tav>
                                      </p:tavLst>
                                    </p:anim>
                                  </p:childTnLst>
                                </p:cTn>
                              </p:par>
                              <p:par>
                                <p:cTn id="95" presetID="2" presetClass="entr" presetSubtype="6" fill="hold" nodeType="withEffect">
                                  <p:stCondLst>
                                    <p:cond delay="0"/>
                                  </p:stCondLst>
                                  <p:childTnLst>
                                    <p:set>
                                      <p:cBhvr>
                                        <p:cTn id="96" dur="1" fill="hold">
                                          <p:stCondLst>
                                            <p:cond delay="0"/>
                                          </p:stCondLst>
                                        </p:cTn>
                                        <p:tgtEl>
                                          <p:spTgt spid="41"/>
                                        </p:tgtEl>
                                        <p:attrNameLst>
                                          <p:attrName>style.visibility</p:attrName>
                                        </p:attrNameLst>
                                      </p:cBhvr>
                                      <p:to>
                                        <p:strVal val="visible"/>
                                      </p:to>
                                    </p:set>
                                    <p:anim calcmode="lin" valueType="num">
                                      <p:cBhvr additive="base">
                                        <p:cTn id="97" dur="2000" fill="hold"/>
                                        <p:tgtEl>
                                          <p:spTgt spid="41"/>
                                        </p:tgtEl>
                                        <p:attrNameLst>
                                          <p:attrName>ppt_x</p:attrName>
                                        </p:attrNameLst>
                                      </p:cBhvr>
                                      <p:tavLst>
                                        <p:tav tm="0">
                                          <p:val>
                                            <p:strVal val="1+#ppt_w/2"/>
                                          </p:val>
                                        </p:tav>
                                        <p:tav tm="100000">
                                          <p:val>
                                            <p:strVal val="#ppt_x"/>
                                          </p:val>
                                        </p:tav>
                                      </p:tavLst>
                                    </p:anim>
                                    <p:anim calcmode="lin" valueType="num">
                                      <p:cBhvr additive="base">
                                        <p:cTn id="98" dur="2000" fill="hold"/>
                                        <p:tgtEl>
                                          <p:spTgt spid="41"/>
                                        </p:tgtEl>
                                        <p:attrNameLst>
                                          <p:attrName>ppt_y</p:attrName>
                                        </p:attrNameLst>
                                      </p:cBhvr>
                                      <p:tavLst>
                                        <p:tav tm="0">
                                          <p:val>
                                            <p:strVal val="1+#ppt_h/2"/>
                                          </p:val>
                                        </p:tav>
                                        <p:tav tm="100000">
                                          <p:val>
                                            <p:strVal val="#ppt_y"/>
                                          </p:val>
                                        </p:tav>
                                      </p:tavLst>
                                    </p:anim>
                                  </p:childTnLst>
                                </p:cTn>
                              </p:par>
                              <p:par>
                                <p:cTn id="99" presetID="2" presetClass="entr" presetSubtype="6" fill="hold" nodeType="withEffect">
                                  <p:stCondLst>
                                    <p:cond delay="0"/>
                                  </p:stCondLst>
                                  <p:childTnLst>
                                    <p:set>
                                      <p:cBhvr>
                                        <p:cTn id="100" dur="1" fill="hold">
                                          <p:stCondLst>
                                            <p:cond delay="0"/>
                                          </p:stCondLst>
                                        </p:cTn>
                                        <p:tgtEl>
                                          <p:spTgt spid="42"/>
                                        </p:tgtEl>
                                        <p:attrNameLst>
                                          <p:attrName>style.visibility</p:attrName>
                                        </p:attrNameLst>
                                      </p:cBhvr>
                                      <p:to>
                                        <p:strVal val="visible"/>
                                      </p:to>
                                    </p:set>
                                    <p:anim calcmode="lin" valueType="num">
                                      <p:cBhvr additive="base">
                                        <p:cTn id="101" dur="2000" fill="hold"/>
                                        <p:tgtEl>
                                          <p:spTgt spid="42"/>
                                        </p:tgtEl>
                                        <p:attrNameLst>
                                          <p:attrName>ppt_x</p:attrName>
                                        </p:attrNameLst>
                                      </p:cBhvr>
                                      <p:tavLst>
                                        <p:tav tm="0">
                                          <p:val>
                                            <p:strVal val="1+#ppt_w/2"/>
                                          </p:val>
                                        </p:tav>
                                        <p:tav tm="100000">
                                          <p:val>
                                            <p:strVal val="#ppt_x"/>
                                          </p:val>
                                        </p:tav>
                                      </p:tavLst>
                                    </p:anim>
                                    <p:anim calcmode="lin" valueType="num">
                                      <p:cBhvr additive="base">
                                        <p:cTn id="102" dur="2000" fill="hold"/>
                                        <p:tgtEl>
                                          <p:spTgt spid="42"/>
                                        </p:tgtEl>
                                        <p:attrNameLst>
                                          <p:attrName>ppt_y</p:attrName>
                                        </p:attrNameLst>
                                      </p:cBhvr>
                                      <p:tavLst>
                                        <p:tav tm="0">
                                          <p:val>
                                            <p:strVal val="1+#ppt_h/2"/>
                                          </p:val>
                                        </p:tav>
                                        <p:tav tm="100000">
                                          <p:val>
                                            <p:strVal val="#ppt_y"/>
                                          </p:val>
                                        </p:tav>
                                      </p:tavLst>
                                    </p:anim>
                                  </p:childTnLst>
                                </p:cTn>
                              </p:par>
                              <p:par>
                                <p:cTn id="103" presetID="2" presetClass="entr" presetSubtype="6" fill="hold" nodeType="withEffect">
                                  <p:stCondLst>
                                    <p:cond delay="0"/>
                                  </p:stCondLst>
                                  <p:childTnLst>
                                    <p:set>
                                      <p:cBhvr>
                                        <p:cTn id="104" dur="1" fill="hold">
                                          <p:stCondLst>
                                            <p:cond delay="0"/>
                                          </p:stCondLst>
                                        </p:cTn>
                                        <p:tgtEl>
                                          <p:spTgt spid="43"/>
                                        </p:tgtEl>
                                        <p:attrNameLst>
                                          <p:attrName>style.visibility</p:attrName>
                                        </p:attrNameLst>
                                      </p:cBhvr>
                                      <p:to>
                                        <p:strVal val="visible"/>
                                      </p:to>
                                    </p:set>
                                    <p:anim calcmode="lin" valueType="num">
                                      <p:cBhvr additive="base">
                                        <p:cTn id="105" dur="2000" fill="hold"/>
                                        <p:tgtEl>
                                          <p:spTgt spid="43"/>
                                        </p:tgtEl>
                                        <p:attrNameLst>
                                          <p:attrName>ppt_x</p:attrName>
                                        </p:attrNameLst>
                                      </p:cBhvr>
                                      <p:tavLst>
                                        <p:tav tm="0">
                                          <p:val>
                                            <p:strVal val="1+#ppt_w/2"/>
                                          </p:val>
                                        </p:tav>
                                        <p:tav tm="100000">
                                          <p:val>
                                            <p:strVal val="#ppt_x"/>
                                          </p:val>
                                        </p:tav>
                                      </p:tavLst>
                                    </p:anim>
                                    <p:anim calcmode="lin" valueType="num">
                                      <p:cBhvr additive="base">
                                        <p:cTn id="106" dur="2000" fill="hold"/>
                                        <p:tgtEl>
                                          <p:spTgt spid="43"/>
                                        </p:tgtEl>
                                        <p:attrNameLst>
                                          <p:attrName>ppt_y</p:attrName>
                                        </p:attrNameLst>
                                      </p:cBhvr>
                                      <p:tavLst>
                                        <p:tav tm="0">
                                          <p:val>
                                            <p:strVal val="1+#ppt_h/2"/>
                                          </p:val>
                                        </p:tav>
                                        <p:tav tm="100000">
                                          <p:val>
                                            <p:strVal val="#ppt_y"/>
                                          </p:val>
                                        </p:tav>
                                      </p:tavLst>
                                    </p:anim>
                                  </p:childTnLst>
                                </p:cTn>
                              </p:par>
                              <p:par>
                                <p:cTn id="107" presetID="2" presetClass="entr" presetSubtype="6" fill="hold" nodeType="withEffect">
                                  <p:stCondLst>
                                    <p:cond delay="0"/>
                                  </p:stCondLst>
                                  <p:childTnLst>
                                    <p:set>
                                      <p:cBhvr>
                                        <p:cTn id="108" dur="1" fill="hold">
                                          <p:stCondLst>
                                            <p:cond delay="0"/>
                                          </p:stCondLst>
                                        </p:cTn>
                                        <p:tgtEl>
                                          <p:spTgt spid="44"/>
                                        </p:tgtEl>
                                        <p:attrNameLst>
                                          <p:attrName>style.visibility</p:attrName>
                                        </p:attrNameLst>
                                      </p:cBhvr>
                                      <p:to>
                                        <p:strVal val="visible"/>
                                      </p:to>
                                    </p:set>
                                    <p:anim calcmode="lin" valueType="num">
                                      <p:cBhvr additive="base">
                                        <p:cTn id="109" dur="2000" fill="hold"/>
                                        <p:tgtEl>
                                          <p:spTgt spid="44"/>
                                        </p:tgtEl>
                                        <p:attrNameLst>
                                          <p:attrName>ppt_x</p:attrName>
                                        </p:attrNameLst>
                                      </p:cBhvr>
                                      <p:tavLst>
                                        <p:tav tm="0">
                                          <p:val>
                                            <p:strVal val="1+#ppt_w/2"/>
                                          </p:val>
                                        </p:tav>
                                        <p:tav tm="100000">
                                          <p:val>
                                            <p:strVal val="#ppt_x"/>
                                          </p:val>
                                        </p:tav>
                                      </p:tavLst>
                                    </p:anim>
                                    <p:anim calcmode="lin" valueType="num">
                                      <p:cBhvr additive="base">
                                        <p:cTn id="110" dur="2000" fill="hold"/>
                                        <p:tgtEl>
                                          <p:spTgt spid="44"/>
                                        </p:tgtEl>
                                        <p:attrNameLst>
                                          <p:attrName>ppt_y</p:attrName>
                                        </p:attrNameLst>
                                      </p:cBhvr>
                                      <p:tavLst>
                                        <p:tav tm="0">
                                          <p:val>
                                            <p:strVal val="1+#ppt_h/2"/>
                                          </p:val>
                                        </p:tav>
                                        <p:tav tm="100000">
                                          <p:val>
                                            <p:strVal val="#ppt_y"/>
                                          </p:val>
                                        </p:tav>
                                      </p:tavLst>
                                    </p:anim>
                                  </p:childTnLst>
                                </p:cTn>
                              </p:par>
                              <p:par>
                                <p:cTn id="111" presetID="2" presetClass="entr" presetSubtype="6" fill="hold" nodeType="withEffect">
                                  <p:stCondLst>
                                    <p:cond delay="0"/>
                                  </p:stCondLst>
                                  <p:childTnLst>
                                    <p:set>
                                      <p:cBhvr>
                                        <p:cTn id="112" dur="1" fill="hold">
                                          <p:stCondLst>
                                            <p:cond delay="0"/>
                                          </p:stCondLst>
                                        </p:cTn>
                                        <p:tgtEl>
                                          <p:spTgt spid="45"/>
                                        </p:tgtEl>
                                        <p:attrNameLst>
                                          <p:attrName>style.visibility</p:attrName>
                                        </p:attrNameLst>
                                      </p:cBhvr>
                                      <p:to>
                                        <p:strVal val="visible"/>
                                      </p:to>
                                    </p:set>
                                    <p:anim calcmode="lin" valueType="num">
                                      <p:cBhvr additive="base">
                                        <p:cTn id="113" dur="2000" fill="hold"/>
                                        <p:tgtEl>
                                          <p:spTgt spid="45"/>
                                        </p:tgtEl>
                                        <p:attrNameLst>
                                          <p:attrName>ppt_x</p:attrName>
                                        </p:attrNameLst>
                                      </p:cBhvr>
                                      <p:tavLst>
                                        <p:tav tm="0">
                                          <p:val>
                                            <p:strVal val="1+#ppt_w/2"/>
                                          </p:val>
                                        </p:tav>
                                        <p:tav tm="100000">
                                          <p:val>
                                            <p:strVal val="#ppt_x"/>
                                          </p:val>
                                        </p:tav>
                                      </p:tavLst>
                                    </p:anim>
                                    <p:anim calcmode="lin" valueType="num">
                                      <p:cBhvr additive="base">
                                        <p:cTn id="114" dur="2000" fill="hold"/>
                                        <p:tgtEl>
                                          <p:spTgt spid="45"/>
                                        </p:tgtEl>
                                        <p:attrNameLst>
                                          <p:attrName>ppt_y</p:attrName>
                                        </p:attrNameLst>
                                      </p:cBhvr>
                                      <p:tavLst>
                                        <p:tav tm="0">
                                          <p:val>
                                            <p:strVal val="1+#ppt_h/2"/>
                                          </p:val>
                                        </p:tav>
                                        <p:tav tm="100000">
                                          <p:val>
                                            <p:strVal val="#ppt_y"/>
                                          </p:val>
                                        </p:tav>
                                      </p:tavLst>
                                    </p:anim>
                                  </p:childTnLst>
                                </p:cTn>
                              </p:par>
                              <p:par>
                                <p:cTn id="115" presetID="2" presetClass="entr" presetSubtype="6" fill="hold" nodeType="withEffect">
                                  <p:stCondLst>
                                    <p:cond delay="0"/>
                                  </p:stCondLst>
                                  <p:childTnLst>
                                    <p:set>
                                      <p:cBhvr>
                                        <p:cTn id="116" dur="1" fill="hold">
                                          <p:stCondLst>
                                            <p:cond delay="0"/>
                                          </p:stCondLst>
                                        </p:cTn>
                                        <p:tgtEl>
                                          <p:spTgt spid="70"/>
                                        </p:tgtEl>
                                        <p:attrNameLst>
                                          <p:attrName>style.visibility</p:attrName>
                                        </p:attrNameLst>
                                      </p:cBhvr>
                                      <p:to>
                                        <p:strVal val="visible"/>
                                      </p:to>
                                    </p:set>
                                    <p:anim calcmode="lin" valueType="num">
                                      <p:cBhvr additive="base">
                                        <p:cTn id="117" dur="2000" fill="hold"/>
                                        <p:tgtEl>
                                          <p:spTgt spid="70"/>
                                        </p:tgtEl>
                                        <p:attrNameLst>
                                          <p:attrName>ppt_x</p:attrName>
                                        </p:attrNameLst>
                                      </p:cBhvr>
                                      <p:tavLst>
                                        <p:tav tm="0">
                                          <p:val>
                                            <p:strVal val="1+#ppt_w/2"/>
                                          </p:val>
                                        </p:tav>
                                        <p:tav tm="100000">
                                          <p:val>
                                            <p:strVal val="#ppt_x"/>
                                          </p:val>
                                        </p:tav>
                                      </p:tavLst>
                                    </p:anim>
                                    <p:anim calcmode="lin" valueType="num">
                                      <p:cBhvr additive="base">
                                        <p:cTn id="118" dur="2000" fill="hold"/>
                                        <p:tgtEl>
                                          <p:spTgt spid="70"/>
                                        </p:tgtEl>
                                        <p:attrNameLst>
                                          <p:attrName>ppt_y</p:attrName>
                                        </p:attrNameLst>
                                      </p:cBhvr>
                                      <p:tavLst>
                                        <p:tav tm="0">
                                          <p:val>
                                            <p:strVal val="1+#ppt_h/2"/>
                                          </p:val>
                                        </p:tav>
                                        <p:tav tm="100000">
                                          <p:val>
                                            <p:strVal val="#ppt_y"/>
                                          </p:val>
                                        </p:tav>
                                      </p:tavLst>
                                    </p:anim>
                                  </p:childTnLst>
                                </p:cTn>
                              </p:par>
                              <p:par>
                                <p:cTn id="119" presetID="2" presetClass="entr" presetSubtype="6" fill="hold" nodeType="withEffect">
                                  <p:stCondLst>
                                    <p:cond delay="0"/>
                                  </p:stCondLst>
                                  <p:childTnLst>
                                    <p:set>
                                      <p:cBhvr>
                                        <p:cTn id="120" dur="1" fill="hold">
                                          <p:stCondLst>
                                            <p:cond delay="0"/>
                                          </p:stCondLst>
                                        </p:cTn>
                                        <p:tgtEl>
                                          <p:spTgt spid="71"/>
                                        </p:tgtEl>
                                        <p:attrNameLst>
                                          <p:attrName>style.visibility</p:attrName>
                                        </p:attrNameLst>
                                      </p:cBhvr>
                                      <p:to>
                                        <p:strVal val="visible"/>
                                      </p:to>
                                    </p:set>
                                    <p:anim calcmode="lin" valueType="num">
                                      <p:cBhvr additive="base">
                                        <p:cTn id="121" dur="2000" fill="hold"/>
                                        <p:tgtEl>
                                          <p:spTgt spid="71"/>
                                        </p:tgtEl>
                                        <p:attrNameLst>
                                          <p:attrName>ppt_x</p:attrName>
                                        </p:attrNameLst>
                                      </p:cBhvr>
                                      <p:tavLst>
                                        <p:tav tm="0">
                                          <p:val>
                                            <p:strVal val="1+#ppt_w/2"/>
                                          </p:val>
                                        </p:tav>
                                        <p:tav tm="100000">
                                          <p:val>
                                            <p:strVal val="#ppt_x"/>
                                          </p:val>
                                        </p:tav>
                                      </p:tavLst>
                                    </p:anim>
                                    <p:anim calcmode="lin" valueType="num">
                                      <p:cBhvr additive="base">
                                        <p:cTn id="122" dur="2000" fill="hold"/>
                                        <p:tgtEl>
                                          <p:spTgt spid="71"/>
                                        </p:tgtEl>
                                        <p:attrNameLst>
                                          <p:attrName>ppt_y</p:attrName>
                                        </p:attrNameLst>
                                      </p:cBhvr>
                                      <p:tavLst>
                                        <p:tav tm="0">
                                          <p:val>
                                            <p:strVal val="1+#ppt_h/2"/>
                                          </p:val>
                                        </p:tav>
                                        <p:tav tm="100000">
                                          <p:val>
                                            <p:strVal val="#ppt_y"/>
                                          </p:val>
                                        </p:tav>
                                      </p:tavLst>
                                    </p:anim>
                                  </p:childTnLst>
                                </p:cTn>
                              </p:par>
                              <p:par>
                                <p:cTn id="123" presetID="2" presetClass="entr" presetSubtype="6" fill="hold" nodeType="withEffect">
                                  <p:stCondLst>
                                    <p:cond delay="0"/>
                                  </p:stCondLst>
                                  <p:childTnLst>
                                    <p:set>
                                      <p:cBhvr>
                                        <p:cTn id="124" dur="1" fill="hold">
                                          <p:stCondLst>
                                            <p:cond delay="0"/>
                                          </p:stCondLst>
                                        </p:cTn>
                                        <p:tgtEl>
                                          <p:spTgt spid="72"/>
                                        </p:tgtEl>
                                        <p:attrNameLst>
                                          <p:attrName>style.visibility</p:attrName>
                                        </p:attrNameLst>
                                      </p:cBhvr>
                                      <p:to>
                                        <p:strVal val="visible"/>
                                      </p:to>
                                    </p:set>
                                    <p:anim calcmode="lin" valueType="num">
                                      <p:cBhvr additive="base">
                                        <p:cTn id="125" dur="2000" fill="hold"/>
                                        <p:tgtEl>
                                          <p:spTgt spid="72"/>
                                        </p:tgtEl>
                                        <p:attrNameLst>
                                          <p:attrName>ppt_x</p:attrName>
                                        </p:attrNameLst>
                                      </p:cBhvr>
                                      <p:tavLst>
                                        <p:tav tm="0">
                                          <p:val>
                                            <p:strVal val="1+#ppt_w/2"/>
                                          </p:val>
                                        </p:tav>
                                        <p:tav tm="100000">
                                          <p:val>
                                            <p:strVal val="#ppt_x"/>
                                          </p:val>
                                        </p:tav>
                                      </p:tavLst>
                                    </p:anim>
                                    <p:anim calcmode="lin" valueType="num">
                                      <p:cBhvr additive="base">
                                        <p:cTn id="126" dur="2000" fill="hold"/>
                                        <p:tgtEl>
                                          <p:spTgt spid="72"/>
                                        </p:tgtEl>
                                        <p:attrNameLst>
                                          <p:attrName>ppt_y</p:attrName>
                                        </p:attrNameLst>
                                      </p:cBhvr>
                                      <p:tavLst>
                                        <p:tav tm="0">
                                          <p:val>
                                            <p:strVal val="1+#ppt_h/2"/>
                                          </p:val>
                                        </p:tav>
                                        <p:tav tm="100000">
                                          <p:val>
                                            <p:strVal val="#ppt_y"/>
                                          </p:val>
                                        </p:tav>
                                      </p:tavLst>
                                    </p:anim>
                                  </p:childTnLst>
                                </p:cTn>
                              </p:par>
                              <p:par>
                                <p:cTn id="127" presetID="2" presetClass="entr" presetSubtype="6" fill="hold" nodeType="withEffect">
                                  <p:stCondLst>
                                    <p:cond delay="0"/>
                                  </p:stCondLst>
                                  <p:childTnLst>
                                    <p:set>
                                      <p:cBhvr>
                                        <p:cTn id="128" dur="1" fill="hold">
                                          <p:stCondLst>
                                            <p:cond delay="0"/>
                                          </p:stCondLst>
                                        </p:cTn>
                                        <p:tgtEl>
                                          <p:spTgt spid="73"/>
                                        </p:tgtEl>
                                        <p:attrNameLst>
                                          <p:attrName>style.visibility</p:attrName>
                                        </p:attrNameLst>
                                      </p:cBhvr>
                                      <p:to>
                                        <p:strVal val="visible"/>
                                      </p:to>
                                    </p:set>
                                    <p:anim calcmode="lin" valueType="num">
                                      <p:cBhvr additive="base">
                                        <p:cTn id="129" dur="2000" fill="hold"/>
                                        <p:tgtEl>
                                          <p:spTgt spid="73"/>
                                        </p:tgtEl>
                                        <p:attrNameLst>
                                          <p:attrName>ppt_x</p:attrName>
                                        </p:attrNameLst>
                                      </p:cBhvr>
                                      <p:tavLst>
                                        <p:tav tm="0">
                                          <p:val>
                                            <p:strVal val="1+#ppt_w/2"/>
                                          </p:val>
                                        </p:tav>
                                        <p:tav tm="100000">
                                          <p:val>
                                            <p:strVal val="#ppt_x"/>
                                          </p:val>
                                        </p:tav>
                                      </p:tavLst>
                                    </p:anim>
                                    <p:anim calcmode="lin" valueType="num">
                                      <p:cBhvr additive="base">
                                        <p:cTn id="130" dur="2000" fill="hold"/>
                                        <p:tgtEl>
                                          <p:spTgt spid="73"/>
                                        </p:tgtEl>
                                        <p:attrNameLst>
                                          <p:attrName>ppt_y</p:attrName>
                                        </p:attrNameLst>
                                      </p:cBhvr>
                                      <p:tavLst>
                                        <p:tav tm="0">
                                          <p:val>
                                            <p:strVal val="1+#ppt_h/2"/>
                                          </p:val>
                                        </p:tav>
                                        <p:tav tm="100000">
                                          <p:val>
                                            <p:strVal val="#ppt_y"/>
                                          </p:val>
                                        </p:tav>
                                      </p:tavLst>
                                    </p:anim>
                                  </p:childTnLst>
                                </p:cTn>
                              </p:par>
                              <p:par>
                                <p:cTn id="131" presetID="2" presetClass="entr" presetSubtype="6" fill="hold" nodeType="withEffect">
                                  <p:stCondLst>
                                    <p:cond delay="0"/>
                                  </p:stCondLst>
                                  <p:childTnLst>
                                    <p:set>
                                      <p:cBhvr>
                                        <p:cTn id="132" dur="1" fill="hold">
                                          <p:stCondLst>
                                            <p:cond delay="0"/>
                                          </p:stCondLst>
                                        </p:cTn>
                                        <p:tgtEl>
                                          <p:spTgt spid="74"/>
                                        </p:tgtEl>
                                        <p:attrNameLst>
                                          <p:attrName>style.visibility</p:attrName>
                                        </p:attrNameLst>
                                      </p:cBhvr>
                                      <p:to>
                                        <p:strVal val="visible"/>
                                      </p:to>
                                    </p:set>
                                    <p:anim calcmode="lin" valueType="num">
                                      <p:cBhvr additive="base">
                                        <p:cTn id="133" dur="2000" fill="hold"/>
                                        <p:tgtEl>
                                          <p:spTgt spid="74"/>
                                        </p:tgtEl>
                                        <p:attrNameLst>
                                          <p:attrName>ppt_x</p:attrName>
                                        </p:attrNameLst>
                                      </p:cBhvr>
                                      <p:tavLst>
                                        <p:tav tm="0">
                                          <p:val>
                                            <p:strVal val="1+#ppt_w/2"/>
                                          </p:val>
                                        </p:tav>
                                        <p:tav tm="100000">
                                          <p:val>
                                            <p:strVal val="#ppt_x"/>
                                          </p:val>
                                        </p:tav>
                                      </p:tavLst>
                                    </p:anim>
                                    <p:anim calcmode="lin" valueType="num">
                                      <p:cBhvr additive="base">
                                        <p:cTn id="134" dur="2000" fill="hold"/>
                                        <p:tgtEl>
                                          <p:spTgt spid="74"/>
                                        </p:tgtEl>
                                        <p:attrNameLst>
                                          <p:attrName>ppt_y</p:attrName>
                                        </p:attrNameLst>
                                      </p:cBhvr>
                                      <p:tavLst>
                                        <p:tav tm="0">
                                          <p:val>
                                            <p:strVal val="1+#ppt_h/2"/>
                                          </p:val>
                                        </p:tav>
                                        <p:tav tm="100000">
                                          <p:val>
                                            <p:strVal val="#ppt_y"/>
                                          </p:val>
                                        </p:tav>
                                      </p:tavLst>
                                    </p:anim>
                                  </p:childTnLst>
                                </p:cTn>
                              </p:par>
                              <p:par>
                                <p:cTn id="135" presetID="2" presetClass="entr" presetSubtype="6" fill="hold" nodeType="withEffect">
                                  <p:stCondLst>
                                    <p:cond delay="0"/>
                                  </p:stCondLst>
                                  <p:childTnLst>
                                    <p:set>
                                      <p:cBhvr>
                                        <p:cTn id="136" dur="1" fill="hold">
                                          <p:stCondLst>
                                            <p:cond delay="0"/>
                                          </p:stCondLst>
                                        </p:cTn>
                                        <p:tgtEl>
                                          <p:spTgt spid="75"/>
                                        </p:tgtEl>
                                        <p:attrNameLst>
                                          <p:attrName>style.visibility</p:attrName>
                                        </p:attrNameLst>
                                      </p:cBhvr>
                                      <p:to>
                                        <p:strVal val="visible"/>
                                      </p:to>
                                    </p:set>
                                    <p:anim calcmode="lin" valueType="num">
                                      <p:cBhvr additive="base">
                                        <p:cTn id="137" dur="2000" fill="hold"/>
                                        <p:tgtEl>
                                          <p:spTgt spid="75"/>
                                        </p:tgtEl>
                                        <p:attrNameLst>
                                          <p:attrName>ppt_x</p:attrName>
                                        </p:attrNameLst>
                                      </p:cBhvr>
                                      <p:tavLst>
                                        <p:tav tm="0">
                                          <p:val>
                                            <p:strVal val="1+#ppt_w/2"/>
                                          </p:val>
                                        </p:tav>
                                        <p:tav tm="100000">
                                          <p:val>
                                            <p:strVal val="#ppt_x"/>
                                          </p:val>
                                        </p:tav>
                                      </p:tavLst>
                                    </p:anim>
                                    <p:anim calcmode="lin" valueType="num">
                                      <p:cBhvr additive="base">
                                        <p:cTn id="138" dur="2000" fill="hold"/>
                                        <p:tgtEl>
                                          <p:spTgt spid="75"/>
                                        </p:tgtEl>
                                        <p:attrNameLst>
                                          <p:attrName>ppt_y</p:attrName>
                                        </p:attrNameLst>
                                      </p:cBhvr>
                                      <p:tavLst>
                                        <p:tav tm="0">
                                          <p:val>
                                            <p:strVal val="1+#ppt_h/2"/>
                                          </p:val>
                                        </p:tav>
                                        <p:tav tm="100000">
                                          <p:val>
                                            <p:strVal val="#ppt_y"/>
                                          </p:val>
                                        </p:tav>
                                      </p:tavLst>
                                    </p:anim>
                                  </p:childTnLst>
                                </p:cTn>
                              </p:par>
                              <p:par>
                                <p:cTn id="139" presetID="2" presetClass="entr" presetSubtype="6" fill="hold" nodeType="withEffect">
                                  <p:stCondLst>
                                    <p:cond delay="0"/>
                                  </p:stCondLst>
                                  <p:childTnLst>
                                    <p:set>
                                      <p:cBhvr>
                                        <p:cTn id="140" dur="1" fill="hold">
                                          <p:stCondLst>
                                            <p:cond delay="0"/>
                                          </p:stCondLst>
                                        </p:cTn>
                                        <p:tgtEl>
                                          <p:spTgt spid="76"/>
                                        </p:tgtEl>
                                        <p:attrNameLst>
                                          <p:attrName>style.visibility</p:attrName>
                                        </p:attrNameLst>
                                      </p:cBhvr>
                                      <p:to>
                                        <p:strVal val="visible"/>
                                      </p:to>
                                    </p:set>
                                    <p:anim calcmode="lin" valueType="num">
                                      <p:cBhvr additive="base">
                                        <p:cTn id="141" dur="2000" fill="hold"/>
                                        <p:tgtEl>
                                          <p:spTgt spid="76"/>
                                        </p:tgtEl>
                                        <p:attrNameLst>
                                          <p:attrName>ppt_x</p:attrName>
                                        </p:attrNameLst>
                                      </p:cBhvr>
                                      <p:tavLst>
                                        <p:tav tm="0">
                                          <p:val>
                                            <p:strVal val="1+#ppt_w/2"/>
                                          </p:val>
                                        </p:tav>
                                        <p:tav tm="100000">
                                          <p:val>
                                            <p:strVal val="#ppt_x"/>
                                          </p:val>
                                        </p:tav>
                                      </p:tavLst>
                                    </p:anim>
                                    <p:anim calcmode="lin" valueType="num">
                                      <p:cBhvr additive="base">
                                        <p:cTn id="142" dur="2000" fill="hold"/>
                                        <p:tgtEl>
                                          <p:spTgt spid="76"/>
                                        </p:tgtEl>
                                        <p:attrNameLst>
                                          <p:attrName>ppt_y</p:attrName>
                                        </p:attrNameLst>
                                      </p:cBhvr>
                                      <p:tavLst>
                                        <p:tav tm="0">
                                          <p:val>
                                            <p:strVal val="1+#ppt_h/2"/>
                                          </p:val>
                                        </p:tav>
                                        <p:tav tm="100000">
                                          <p:val>
                                            <p:strVal val="#ppt_y"/>
                                          </p:val>
                                        </p:tav>
                                      </p:tavLst>
                                    </p:anim>
                                  </p:childTnLst>
                                </p:cTn>
                              </p:par>
                              <p:par>
                                <p:cTn id="143" presetID="2" presetClass="entr" presetSubtype="6" fill="hold" nodeType="withEffect">
                                  <p:stCondLst>
                                    <p:cond delay="0"/>
                                  </p:stCondLst>
                                  <p:childTnLst>
                                    <p:set>
                                      <p:cBhvr>
                                        <p:cTn id="144" dur="1" fill="hold">
                                          <p:stCondLst>
                                            <p:cond delay="0"/>
                                          </p:stCondLst>
                                        </p:cTn>
                                        <p:tgtEl>
                                          <p:spTgt spid="77"/>
                                        </p:tgtEl>
                                        <p:attrNameLst>
                                          <p:attrName>style.visibility</p:attrName>
                                        </p:attrNameLst>
                                      </p:cBhvr>
                                      <p:to>
                                        <p:strVal val="visible"/>
                                      </p:to>
                                    </p:set>
                                    <p:anim calcmode="lin" valueType="num">
                                      <p:cBhvr additive="base">
                                        <p:cTn id="145" dur="2000" fill="hold"/>
                                        <p:tgtEl>
                                          <p:spTgt spid="77"/>
                                        </p:tgtEl>
                                        <p:attrNameLst>
                                          <p:attrName>ppt_x</p:attrName>
                                        </p:attrNameLst>
                                      </p:cBhvr>
                                      <p:tavLst>
                                        <p:tav tm="0">
                                          <p:val>
                                            <p:strVal val="1+#ppt_w/2"/>
                                          </p:val>
                                        </p:tav>
                                        <p:tav tm="100000">
                                          <p:val>
                                            <p:strVal val="#ppt_x"/>
                                          </p:val>
                                        </p:tav>
                                      </p:tavLst>
                                    </p:anim>
                                    <p:anim calcmode="lin" valueType="num">
                                      <p:cBhvr additive="base">
                                        <p:cTn id="146" dur="2000" fill="hold"/>
                                        <p:tgtEl>
                                          <p:spTgt spid="77"/>
                                        </p:tgtEl>
                                        <p:attrNameLst>
                                          <p:attrName>ppt_y</p:attrName>
                                        </p:attrNameLst>
                                      </p:cBhvr>
                                      <p:tavLst>
                                        <p:tav tm="0">
                                          <p:val>
                                            <p:strVal val="1+#ppt_h/2"/>
                                          </p:val>
                                        </p:tav>
                                        <p:tav tm="100000">
                                          <p:val>
                                            <p:strVal val="#ppt_y"/>
                                          </p:val>
                                        </p:tav>
                                      </p:tavLst>
                                    </p:anim>
                                  </p:childTnLst>
                                </p:cTn>
                              </p:par>
                              <p:par>
                                <p:cTn id="147" presetID="2" presetClass="entr" presetSubtype="6" fill="hold" nodeType="withEffect">
                                  <p:stCondLst>
                                    <p:cond delay="0"/>
                                  </p:stCondLst>
                                  <p:childTnLst>
                                    <p:set>
                                      <p:cBhvr>
                                        <p:cTn id="148" dur="1" fill="hold">
                                          <p:stCondLst>
                                            <p:cond delay="0"/>
                                          </p:stCondLst>
                                        </p:cTn>
                                        <p:tgtEl>
                                          <p:spTgt spid="78"/>
                                        </p:tgtEl>
                                        <p:attrNameLst>
                                          <p:attrName>style.visibility</p:attrName>
                                        </p:attrNameLst>
                                      </p:cBhvr>
                                      <p:to>
                                        <p:strVal val="visible"/>
                                      </p:to>
                                    </p:set>
                                    <p:anim calcmode="lin" valueType="num">
                                      <p:cBhvr additive="base">
                                        <p:cTn id="149" dur="2000" fill="hold"/>
                                        <p:tgtEl>
                                          <p:spTgt spid="78"/>
                                        </p:tgtEl>
                                        <p:attrNameLst>
                                          <p:attrName>ppt_x</p:attrName>
                                        </p:attrNameLst>
                                      </p:cBhvr>
                                      <p:tavLst>
                                        <p:tav tm="0">
                                          <p:val>
                                            <p:strVal val="1+#ppt_w/2"/>
                                          </p:val>
                                        </p:tav>
                                        <p:tav tm="100000">
                                          <p:val>
                                            <p:strVal val="#ppt_x"/>
                                          </p:val>
                                        </p:tav>
                                      </p:tavLst>
                                    </p:anim>
                                    <p:anim calcmode="lin" valueType="num">
                                      <p:cBhvr additive="base">
                                        <p:cTn id="150" dur="2000" fill="hold"/>
                                        <p:tgtEl>
                                          <p:spTgt spid="78"/>
                                        </p:tgtEl>
                                        <p:attrNameLst>
                                          <p:attrName>ppt_y</p:attrName>
                                        </p:attrNameLst>
                                      </p:cBhvr>
                                      <p:tavLst>
                                        <p:tav tm="0">
                                          <p:val>
                                            <p:strVal val="1+#ppt_h/2"/>
                                          </p:val>
                                        </p:tav>
                                        <p:tav tm="100000">
                                          <p:val>
                                            <p:strVal val="#ppt_y"/>
                                          </p:val>
                                        </p:tav>
                                      </p:tavLst>
                                    </p:anim>
                                  </p:childTnLst>
                                </p:cTn>
                              </p:par>
                              <p:par>
                                <p:cTn id="151" presetID="2" presetClass="entr" presetSubtype="6" fill="hold" nodeType="withEffect">
                                  <p:stCondLst>
                                    <p:cond delay="0"/>
                                  </p:stCondLst>
                                  <p:childTnLst>
                                    <p:set>
                                      <p:cBhvr>
                                        <p:cTn id="152" dur="1" fill="hold">
                                          <p:stCondLst>
                                            <p:cond delay="0"/>
                                          </p:stCondLst>
                                        </p:cTn>
                                        <p:tgtEl>
                                          <p:spTgt spid="79"/>
                                        </p:tgtEl>
                                        <p:attrNameLst>
                                          <p:attrName>style.visibility</p:attrName>
                                        </p:attrNameLst>
                                      </p:cBhvr>
                                      <p:to>
                                        <p:strVal val="visible"/>
                                      </p:to>
                                    </p:set>
                                    <p:anim calcmode="lin" valueType="num">
                                      <p:cBhvr additive="base">
                                        <p:cTn id="153" dur="2000" fill="hold"/>
                                        <p:tgtEl>
                                          <p:spTgt spid="79"/>
                                        </p:tgtEl>
                                        <p:attrNameLst>
                                          <p:attrName>ppt_x</p:attrName>
                                        </p:attrNameLst>
                                      </p:cBhvr>
                                      <p:tavLst>
                                        <p:tav tm="0">
                                          <p:val>
                                            <p:strVal val="1+#ppt_w/2"/>
                                          </p:val>
                                        </p:tav>
                                        <p:tav tm="100000">
                                          <p:val>
                                            <p:strVal val="#ppt_x"/>
                                          </p:val>
                                        </p:tav>
                                      </p:tavLst>
                                    </p:anim>
                                    <p:anim calcmode="lin" valueType="num">
                                      <p:cBhvr additive="base">
                                        <p:cTn id="154" dur="2000" fill="hold"/>
                                        <p:tgtEl>
                                          <p:spTgt spid="79"/>
                                        </p:tgtEl>
                                        <p:attrNameLst>
                                          <p:attrName>ppt_y</p:attrName>
                                        </p:attrNameLst>
                                      </p:cBhvr>
                                      <p:tavLst>
                                        <p:tav tm="0">
                                          <p:val>
                                            <p:strVal val="1+#ppt_h/2"/>
                                          </p:val>
                                        </p:tav>
                                        <p:tav tm="100000">
                                          <p:val>
                                            <p:strVal val="#ppt_y"/>
                                          </p:val>
                                        </p:tav>
                                      </p:tavLst>
                                    </p:anim>
                                  </p:childTnLst>
                                </p:cTn>
                              </p:par>
                              <p:par>
                                <p:cTn id="155" presetID="2" presetClass="entr" presetSubtype="6" fill="hold" nodeType="withEffect">
                                  <p:stCondLst>
                                    <p:cond delay="0"/>
                                  </p:stCondLst>
                                  <p:childTnLst>
                                    <p:set>
                                      <p:cBhvr>
                                        <p:cTn id="156" dur="1" fill="hold">
                                          <p:stCondLst>
                                            <p:cond delay="0"/>
                                          </p:stCondLst>
                                        </p:cTn>
                                        <p:tgtEl>
                                          <p:spTgt spid="80"/>
                                        </p:tgtEl>
                                        <p:attrNameLst>
                                          <p:attrName>style.visibility</p:attrName>
                                        </p:attrNameLst>
                                      </p:cBhvr>
                                      <p:to>
                                        <p:strVal val="visible"/>
                                      </p:to>
                                    </p:set>
                                    <p:anim calcmode="lin" valueType="num">
                                      <p:cBhvr additive="base">
                                        <p:cTn id="157" dur="2000" fill="hold"/>
                                        <p:tgtEl>
                                          <p:spTgt spid="80"/>
                                        </p:tgtEl>
                                        <p:attrNameLst>
                                          <p:attrName>ppt_x</p:attrName>
                                        </p:attrNameLst>
                                      </p:cBhvr>
                                      <p:tavLst>
                                        <p:tav tm="0">
                                          <p:val>
                                            <p:strVal val="1+#ppt_w/2"/>
                                          </p:val>
                                        </p:tav>
                                        <p:tav tm="100000">
                                          <p:val>
                                            <p:strVal val="#ppt_x"/>
                                          </p:val>
                                        </p:tav>
                                      </p:tavLst>
                                    </p:anim>
                                    <p:anim calcmode="lin" valueType="num">
                                      <p:cBhvr additive="base">
                                        <p:cTn id="158" dur="2000" fill="hold"/>
                                        <p:tgtEl>
                                          <p:spTgt spid="80"/>
                                        </p:tgtEl>
                                        <p:attrNameLst>
                                          <p:attrName>ppt_y</p:attrName>
                                        </p:attrNameLst>
                                      </p:cBhvr>
                                      <p:tavLst>
                                        <p:tav tm="0">
                                          <p:val>
                                            <p:strVal val="1+#ppt_h/2"/>
                                          </p:val>
                                        </p:tav>
                                        <p:tav tm="100000">
                                          <p:val>
                                            <p:strVal val="#ppt_y"/>
                                          </p:val>
                                        </p:tav>
                                      </p:tavLst>
                                    </p:anim>
                                  </p:childTnLst>
                                </p:cTn>
                              </p:par>
                              <p:par>
                                <p:cTn id="159" presetID="2" presetClass="entr" presetSubtype="12" fill="hold" nodeType="withEffect">
                                  <p:stCondLst>
                                    <p:cond delay="0"/>
                                  </p:stCondLst>
                                  <p:childTnLst>
                                    <p:set>
                                      <p:cBhvr>
                                        <p:cTn id="160" dur="1" fill="hold">
                                          <p:stCondLst>
                                            <p:cond delay="0"/>
                                          </p:stCondLst>
                                        </p:cTn>
                                        <p:tgtEl>
                                          <p:spTgt spid="5"/>
                                        </p:tgtEl>
                                        <p:attrNameLst>
                                          <p:attrName>style.visibility</p:attrName>
                                        </p:attrNameLst>
                                      </p:cBhvr>
                                      <p:to>
                                        <p:strVal val="visible"/>
                                      </p:to>
                                    </p:set>
                                    <p:anim calcmode="lin" valueType="num">
                                      <p:cBhvr additive="base">
                                        <p:cTn id="161" dur="2000" fill="hold"/>
                                        <p:tgtEl>
                                          <p:spTgt spid="5"/>
                                        </p:tgtEl>
                                        <p:attrNameLst>
                                          <p:attrName>ppt_x</p:attrName>
                                        </p:attrNameLst>
                                      </p:cBhvr>
                                      <p:tavLst>
                                        <p:tav tm="0">
                                          <p:val>
                                            <p:strVal val="0-#ppt_w/2"/>
                                          </p:val>
                                        </p:tav>
                                        <p:tav tm="100000">
                                          <p:val>
                                            <p:strVal val="#ppt_x"/>
                                          </p:val>
                                        </p:tav>
                                      </p:tavLst>
                                    </p:anim>
                                    <p:anim calcmode="lin" valueType="num">
                                      <p:cBhvr additive="base">
                                        <p:cTn id="162" dur="2000" fill="hold"/>
                                        <p:tgtEl>
                                          <p:spTgt spid="5"/>
                                        </p:tgtEl>
                                        <p:attrNameLst>
                                          <p:attrName>ppt_y</p:attrName>
                                        </p:attrNameLst>
                                      </p:cBhvr>
                                      <p:tavLst>
                                        <p:tav tm="0">
                                          <p:val>
                                            <p:strVal val="1+#ppt_h/2"/>
                                          </p:val>
                                        </p:tav>
                                        <p:tav tm="100000">
                                          <p:val>
                                            <p:strVal val="#ppt_y"/>
                                          </p:val>
                                        </p:tav>
                                      </p:tavLst>
                                    </p:anim>
                                  </p:childTnLst>
                                </p:cTn>
                              </p:par>
                              <p:par>
                                <p:cTn id="163" presetID="2" presetClass="entr" presetSubtype="12" fill="hold" nodeType="withEffect">
                                  <p:stCondLst>
                                    <p:cond delay="0"/>
                                  </p:stCondLst>
                                  <p:childTnLst>
                                    <p:set>
                                      <p:cBhvr>
                                        <p:cTn id="164" dur="1" fill="hold">
                                          <p:stCondLst>
                                            <p:cond delay="0"/>
                                          </p:stCondLst>
                                        </p:cTn>
                                        <p:tgtEl>
                                          <p:spTgt spid="6"/>
                                        </p:tgtEl>
                                        <p:attrNameLst>
                                          <p:attrName>style.visibility</p:attrName>
                                        </p:attrNameLst>
                                      </p:cBhvr>
                                      <p:to>
                                        <p:strVal val="visible"/>
                                      </p:to>
                                    </p:set>
                                    <p:anim calcmode="lin" valueType="num">
                                      <p:cBhvr additive="base">
                                        <p:cTn id="165" dur="2000" fill="hold"/>
                                        <p:tgtEl>
                                          <p:spTgt spid="6"/>
                                        </p:tgtEl>
                                        <p:attrNameLst>
                                          <p:attrName>ppt_x</p:attrName>
                                        </p:attrNameLst>
                                      </p:cBhvr>
                                      <p:tavLst>
                                        <p:tav tm="0">
                                          <p:val>
                                            <p:strVal val="0-#ppt_w/2"/>
                                          </p:val>
                                        </p:tav>
                                        <p:tav tm="100000">
                                          <p:val>
                                            <p:strVal val="#ppt_x"/>
                                          </p:val>
                                        </p:tav>
                                      </p:tavLst>
                                    </p:anim>
                                    <p:anim calcmode="lin" valueType="num">
                                      <p:cBhvr additive="base">
                                        <p:cTn id="166" dur="2000" fill="hold"/>
                                        <p:tgtEl>
                                          <p:spTgt spid="6"/>
                                        </p:tgtEl>
                                        <p:attrNameLst>
                                          <p:attrName>ppt_y</p:attrName>
                                        </p:attrNameLst>
                                      </p:cBhvr>
                                      <p:tavLst>
                                        <p:tav tm="0">
                                          <p:val>
                                            <p:strVal val="1+#ppt_h/2"/>
                                          </p:val>
                                        </p:tav>
                                        <p:tav tm="100000">
                                          <p:val>
                                            <p:strVal val="#ppt_y"/>
                                          </p:val>
                                        </p:tav>
                                      </p:tavLst>
                                    </p:anim>
                                  </p:childTnLst>
                                </p:cTn>
                              </p:par>
                              <p:par>
                                <p:cTn id="167" presetID="2" presetClass="entr" presetSubtype="12" fill="hold" nodeType="withEffect">
                                  <p:stCondLst>
                                    <p:cond delay="0"/>
                                  </p:stCondLst>
                                  <p:childTnLst>
                                    <p:set>
                                      <p:cBhvr>
                                        <p:cTn id="168" dur="1" fill="hold">
                                          <p:stCondLst>
                                            <p:cond delay="0"/>
                                          </p:stCondLst>
                                        </p:cTn>
                                        <p:tgtEl>
                                          <p:spTgt spid="7"/>
                                        </p:tgtEl>
                                        <p:attrNameLst>
                                          <p:attrName>style.visibility</p:attrName>
                                        </p:attrNameLst>
                                      </p:cBhvr>
                                      <p:to>
                                        <p:strVal val="visible"/>
                                      </p:to>
                                    </p:set>
                                    <p:anim calcmode="lin" valueType="num">
                                      <p:cBhvr additive="base">
                                        <p:cTn id="169" dur="2000" fill="hold"/>
                                        <p:tgtEl>
                                          <p:spTgt spid="7"/>
                                        </p:tgtEl>
                                        <p:attrNameLst>
                                          <p:attrName>ppt_x</p:attrName>
                                        </p:attrNameLst>
                                      </p:cBhvr>
                                      <p:tavLst>
                                        <p:tav tm="0">
                                          <p:val>
                                            <p:strVal val="0-#ppt_w/2"/>
                                          </p:val>
                                        </p:tav>
                                        <p:tav tm="100000">
                                          <p:val>
                                            <p:strVal val="#ppt_x"/>
                                          </p:val>
                                        </p:tav>
                                      </p:tavLst>
                                    </p:anim>
                                    <p:anim calcmode="lin" valueType="num">
                                      <p:cBhvr additive="base">
                                        <p:cTn id="170" dur="2000" fill="hold"/>
                                        <p:tgtEl>
                                          <p:spTgt spid="7"/>
                                        </p:tgtEl>
                                        <p:attrNameLst>
                                          <p:attrName>ppt_y</p:attrName>
                                        </p:attrNameLst>
                                      </p:cBhvr>
                                      <p:tavLst>
                                        <p:tav tm="0">
                                          <p:val>
                                            <p:strVal val="1+#ppt_h/2"/>
                                          </p:val>
                                        </p:tav>
                                        <p:tav tm="100000">
                                          <p:val>
                                            <p:strVal val="#ppt_y"/>
                                          </p:val>
                                        </p:tav>
                                      </p:tavLst>
                                    </p:anim>
                                  </p:childTnLst>
                                </p:cTn>
                              </p:par>
                              <p:par>
                                <p:cTn id="171" presetID="2" presetClass="entr" presetSubtype="12" fill="hold" nodeType="withEffect">
                                  <p:stCondLst>
                                    <p:cond delay="0"/>
                                  </p:stCondLst>
                                  <p:childTnLst>
                                    <p:set>
                                      <p:cBhvr>
                                        <p:cTn id="172" dur="1" fill="hold">
                                          <p:stCondLst>
                                            <p:cond delay="0"/>
                                          </p:stCondLst>
                                        </p:cTn>
                                        <p:tgtEl>
                                          <p:spTgt spid="8"/>
                                        </p:tgtEl>
                                        <p:attrNameLst>
                                          <p:attrName>style.visibility</p:attrName>
                                        </p:attrNameLst>
                                      </p:cBhvr>
                                      <p:to>
                                        <p:strVal val="visible"/>
                                      </p:to>
                                    </p:set>
                                    <p:anim calcmode="lin" valueType="num">
                                      <p:cBhvr additive="base">
                                        <p:cTn id="173" dur="2000" fill="hold"/>
                                        <p:tgtEl>
                                          <p:spTgt spid="8"/>
                                        </p:tgtEl>
                                        <p:attrNameLst>
                                          <p:attrName>ppt_x</p:attrName>
                                        </p:attrNameLst>
                                      </p:cBhvr>
                                      <p:tavLst>
                                        <p:tav tm="0">
                                          <p:val>
                                            <p:strVal val="0-#ppt_w/2"/>
                                          </p:val>
                                        </p:tav>
                                        <p:tav tm="100000">
                                          <p:val>
                                            <p:strVal val="#ppt_x"/>
                                          </p:val>
                                        </p:tav>
                                      </p:tavLst>
                                    </p:anim>
                                    <p:anim calcmode="lin" valueType="num">
                                      <p:cBhvr additive="base">
                                        <p:cTn id="174" dur="2000" fill="hold"/>
                                        <p:tgtEl>
                                          <p:spTgt spid="8"/>
                                        </p:tgtEl>
                                        <p:attrNameLst>
                                          <p:attrName>ppt_y</p:attrName>
                                        </p:attrNameLst>
                                      </p:cBhvr>
                                      <p:tavLst>
                                        <p:tav tm="0">
                                          <p:val>
                                            <p:strVal val="1+#ppt_h/2"/>
                                          </p:val>
                                        </p:tav>
                                        <p:tav tm="100000">
                                          <p:val>
                                            <p:strVal val="#ppt_y"/>
                                          </p:val>
                                        </p:tav>
                                      </p:tavLst>
                                    </p:anim>
                                  </p:childTnLst>
                                </p:cTn>
                              </p:par>
                              <p:par>
                                <p:cTn id="175" presetID="2" presetClass="entr" presetSubtype="12" fill="hold" nodeType="withEffect">
                                  <p:stCondLst>
                                    <p:cond delay="0"/>
                                  </p:stCondLst>
                                  <p:childTnLst>
                                    <p:set>
                                      <p:cBhvr>
                                        <p:cTn id="176" dur="1" fill="hold">
                                          <p:stCondLst>
                                            <p:cond delay="0"/>
                                          </p:stCondLst>
                                        </p:cTn>
                                        <p:tgtEl>
                                          <p:spTgt spid="9"/>
                                        </p:tgtEl>
                                        <p:attrNameLst>
                                          <p:attrName>style.visibility</p:attrName>
                                        </p:attrNameLst>
                                      </p:cBhvr>
                                      <p:to>
                                        <p:strVal val="visible"/>
                                      </p:to>
                                    </p:set>
                                    <p:anim calcmode="lin" valueType="num">
                                      <p:cBhvr additive="base">
                                        <p:cTn id="177" dur="2000" fill="hold"/>
                                        <p:tgtEl>
                                          <p:spTgt spid="9"/>
                                        </p:tgtEl>
                                        <p:attrNameLst>
                                          <p:attrName>ppt_x</p:attrName>
                                        </p:attrNameLst>
                                      </p:cBhvr>
                                      <p:tavLst>
                                        <p:tav tm="0">
                                          <p:val>
                                            <p:strVal val="0-#ppt_w/2"/>
                                          </p:val>
                                        </p:tav>
                                        <p:tav tm="100000">
                                          <p:val>
                                            <p:strVal val="#ppt_x"/>
                                          </p:val>
                                        </p:tav>
                                      </p:tavLst>
                                    </p:anim>
                                    <p:anim calcmode="lin" valueType="num">
                                      <p:cBhvr additive="base">
                                        <p:cTn id="178" dur="2000" fill="hold"/>
                                        <p:tgtEl>
                                          <p:spTgt spid="9"/>
                                        </p:tgtEl>
                                        <p:attrNameLst>
                                          <p:attrName>ppt_y</p:attrName>
                                        </p:attrNameLst>
                                      </p:cBhvr>
                                      <p:tavLst>
                                        <p:tav tm="0">
                                          <p:val>
                                            <p:strVal val="1+#ppt_h/2"/>
                                          </p:val>
                                        </p:tav>
                                        <p:tav tm="100000">
                                          <p:val>
                                            <p:strVal val="#ppt_y"/>
                                          </p:val>
                                        </p:tav>
                                      </p:tavLst>
                                    </p:anim>
                                  </p:childTnLst>
                                </p:cTn>
                              </p:par>
                              <p:par>
                                <p:cTn id="179" presetID="2" presetClass="entr" presetSubtype="12" fill="hold" nodeType="withEffect">
                                  <p:stCondLst>
                                    <p:cond delay="0"/>
                                  </p:stCondLst>
                                  <p:childTnLst>
                                    <p:set>
                                      <p:cBhvr>
                                        <p:cTn id="180" dur="1" fill="hold">
                                          <p:stCondLst>
                                            <p:cond delay="0"/>
                                          </p:stCondLst>
                                        </p:cTn>
                                        <p:tgtEl>
                                          <p:spTgt spid="10"/>
                                        </p:tgtEl>
                                        <p:attrNameLst>
                                          <p:attrName>style.visibility</p:attrName>
                                        </p:attrNameLst>
                                      </p:cBhvr>
                                      <p:to>
                                        <p:strVal val="visible"/>
                                      </p:to>
                                    </p:set>
                                    <p:anim calcmode="lin" valueType="num">
                                      <p:cBhvr additive="base">
                                        <p:cTn id="181" dur="2000" fill="hold"/>
                                        <p:tgtEl>
                                          <p:spTgt spid="10"/>
                                        </p:tgtEl>
                                        <p:attrNameLst>
                                          <p:attrName>ppt_x</p:attrName>
                                        </p:attrNameLst>
                                      </p:cBhvr>
                                      <p:tavLst>
                                        <p:tav tm="0">
                                          <p:val>
                                            <p:strVal val="0-#ppt_w/2"/>
                                          </p:val>
                                        </p:tav>
                                        <p:tav tm="100000">
                                          <p:val>
                                            <p:strVal val="#ppt_x"/>
                                          </p:val>
                                        </p:tav>
                                      </p:tavLst>
                                    </p:anim>
                                    <p:anim calcmode="lin" valueType="num">
                                      <p:cBhvr additive="base">
                                        <p:cTn id="182" dur="2000" fill="hold"/>
                                        <p:tgtEl>
                                          <p:spTgt spid="10"/>
                                        </p:tgtEl>
                                        <p:attrNameLst>
                                          <p:attrName>ppt_y</p:attrName>
                                        </p:attrNameLst>
                                      </p:cBhvr>
                                      <p:tavLst>
                                        <p:tav tm="0">
                                          <p:val>
                                            <p:strVal val="1+#ppt_h/2"/>
                                          </p:val>
                                        </p:tav>
                                        <p:tav tm="100000">
                                          <p:val>
                                            <p:strVal val="#ppt_y"/>
                                          </p:val>
                                        </p:tav>
                                      </p:tavLst>
                                    </p:anim>
                                  </p:childTnLst>
                                </p:cTn>
                              </p:par>
                              <p:par>
                                <p:cTn id="183" presetID="2" presetClass="entr" presetSubtype="12" fill="hold" nodeType="withEffect">
                                  <p:stCondLst>
                                    <p:cond delay="0"/>
                                  </p:stCondLst>
                                  <p:childTnLst>
                                    <p:set>
                                      <p:cBhvr>
                                        <p:cTn id="184" dur="1" fill="hold">
                                          <p:stCondLst>
                                            <p:cond delay="0"/>
                                          </p:stCondLst>
                                        </p:cTn>
                                        <p:tgtEl>
                                          <p:spTgt spid="11"/>
                                        </p:tgtEl>
                                        <p:attrNameLst>
                                          <p:attrName>style.visibility</p:attrName>
                                        </p:attrNameLst>
                                      </p:cBhvr>
                                      <p:to>
                                        <p:strVal val="visible"/>
                                      </p:to>
                                    </p:set>
                                    <p:anim calcmode="lin" valueType="num">
                                      <p:cBhvr additive="base">
                                        <p:cTn id="185" dur="2000" fill="hold"/>
                                        <p:tgtEl>
                                          <p:spTgt spid="11"/>
                                        </p:tgtEl>
                                        <p:attrNameLst>
                                          <p:attrName>ppt_x</p:attrName>
                                        </p:attrNameLst>
                                      </p:cBhvr>
                                      <p:tavLst>
                                        <p:tav tm="0">
                                          <p:val>
                                            <p:strVal val="0-#ppt_w/2"/>
                                          </p:val>
                                        </p:tav>
                                        <p:tav tm="100000">
                                          <p:val>
                                            <p:strVal val="#ppt_x"/>
                                          </p:val>
                                        </p:tav>
                                      </p:tavLst>
                                    </p:anim>
                                    <p:anim calcmode="lin" valueType="num">
                                      <p:cBhvr additive="base">
                                        <p:cTn id="186" dur="2000" fill="hold"/>
                                        <p:tgtEl>
                                          <p:spTgt spid="11"/>
                                        </p:tgtEl>
                                        <p:attrNameLst>
                                          <p:attrName>ppt_y</p:attrName>
                                        </p:attrNameLst>
                                      </p:cBhvr>
                                      <p:tavLst>
                                        <p:tav tm="0">
                                          <p:val>
                                            <p:strVal val="1+#ppt_h/2"/>
                                          </p:val>
                                        </p:tav>
                                        <p:tav tm="100000">
                                          <p:val>
                                            <p:strVal val="#ppt_y"/>
                                          </p:val>
                                        </p:tav>
                                      </p:tavLst>
                                    </p:anim>
                                  </p:childTnLst>
                                </p:cTn>
                              </p:par>
                              <p:par>
                                <p:cTn id="187" presetID="2" presetClass="entr" presetSubtype="12" fill="hold" nodeType="withEffect">
                                  <p:stCondLst>
                                    <p:cond delay="0"/>
                                  </p:stCondLst>
                                  <p:childTnLst>
                                    <p:set>
                                      <p:cBhvr>
                                        <p:cTn id="188" dur="1" fill="hold">
                                          <p:stCondLst>
                                            <p:cond delay="0"/>
                                          </p:stCondLst>
                                        </p:cTn>
                                        <p:tgtEl>
                                          <p:spTgt spid="12"/>
                                        </p:tgtEl>
                                        <p:attrNameLst>
                                          <p:attrName>style.visibility</p:attrName>
                                        </p:attrNameLst>
                                      </p:cBhvr>
                                      <p:to>
                                        <p:strVal val="visible"/>
                                      </p:to>
                                    </p:set>
                                    <p:anim calcmode="lin" valueType="num">
                                      <p:cBhvr additive="base">
                                        <p:cTn id="189" dur="2000" fill="hold"/>
                                        <p:tgtEl>
                                          <p:spTgt spid="12"/>
                                        </p:tgtEl>
                                        <p:attrNameLst>
                                          <p:attrName>ppt_x</p:attrName>
                                        </p:attrNameLst>
                                      </p:cBhvr>
                                      <p:tavLst>
                                        <p:tav tm="0">
                                          <p:val>
                                            <p:strVal val="0-#ppt_w/2"/>
                                          </p:val>
                                        </p:tav>
                                        <p:tav tm="100000">
                                          <p:val>
                                            <p:strVal val="#ppt_x"/>
                                          </p:val>
                                        </p:tav>
                                      </p:tavLst>
                                    </p:anim>
                                    <p:anim calcmode="lin" valueType="num">
                                      <p:cBhvr additive="base">
                                        <p:cTn id="190" dur="2000" fill="hold"/>
                                        <p:tgtEl>
                                          <p:spTgt spid="12"/>
                                        </p:tgtEl>
                                        <p:attrNameLst>
                                          <p:attrName>ppt_y</p:attrName>
                                        </p:attrNameLst>
                                      </p:cBhvr>
                                      <p:tavLst>
                                        <p:tav tm="0">
                                          <p:val>
                                            <p:strVal val="1+#ppt_h/2"/>
                                          </p:val>
                                        </p:tav>
                                        <p:tav tm="100000">
                                          <p:val>
                                            <p:strVal val="#ppt_y"/>
                                          </p:val>
                                        </p:tav>
                                      </p:tavLst>
                                    </p:anim>
                                  </p:childTnLst>
                                </p:cTn>
                              </p:par>
                              <p:par>
                                <p:cTn id="191" presetID="2" presetClass="entr" presetSubtype="12" fill="hold" nodeType="withEffect">
                                  <p:stCondLst>
                                    <p:cond delay="0"/>
                                  </p:stCondLst>
                                  <p:childTnLst>
                                    <p:set>
                                      <p:cBhvr>
                                        <p:cTn id="192" dur="1" fill="hold">
                                          <p:stCondLst>
                                            <p:cond delay="0"/>
                                          </p:stCondLst>
                                        </p:cTn>
                                        <p:tgtEl>
                                          <p:spTgt spid="13"/>
                                        </p:tgtEl>
                                        <p:attrNameLst>
                                          <p:attrName>style.visibility</p:attrName>
                                        </p:attrNameLst>
                                      </p:cBhvr>
                                      <p:to>
                                        <p:strVal val="visible"/>
                                      </p:to>
                                    </p:set>
                                    <p:anim calcmode="lin" valueType="num">
                                      <p:cBhvr additive="base">
                                        <p:cTn id="193" dur="2000" fill="hold"/>
                                        <p:tgtEl>
                                          <p:spTgt spid="13"/>
                                        </p:tgtEl>
                                        <p:attrNameLst>
                                          <p:attrName>ppt_x</p:attrName>
                                        </p:attrNameLst>
                                      </p:cBhvr>
                                      <p:tavLst>
                                        <p:tav tm="0">
                                          <p:val>
                                            <p:strVal val="0-#ppt_w/2"/>
                                          </p:val>
                                        </p:tav>
                                        <p:tav tm="100000">
                                          <p:val>
                                            <p:strVal val="#ppt_x"/>
                                          </p:val>
                                        </p:tav>
                                      </p:tavLst>
                                    </p:anim>
                                    <p:anim calcmode="lin" valueType="num">
                                      <p:cBhvr additive="base">
                                        <p:cTn id="194" dur="2000" fill="hold"/>
                                        <p:tgtEl>
                                          <p:spTgt spid="13"/>
                                        </p:tgtEl>
                                        <p:attrNameLst>
                                          <p:attrName>ppt_y</p:attrName>
                                        </p:attrNameLst>
                                      </p:cBhvr>
                                      <p:tavLst>
                                        <p:tav tm="0">
                                          <p:val>
                                            <p:strVal val="1+#ppt_h/2"/>
                                          </p:val>
                                        </p:tav>
                                        <p:tav tm="100000">
                                          <p:val>
                                            <p:strVal val="#ppt_y"/>
                                          </p:val>
                                        </p:tav>
                                      </p:tavLst>
                                    </p:anim>
                                  </p:childTnLst>
                                </p:cTn>
                              </p:par>
                              <p:par>
                                <p:cTn id="195" presetID="2" presetClass="entr" presetSubtype="12" fill="hold" nodeType="withEffect">
                                  <p:stCondLst>
                                    <p:cond delay="0"/>
                                  </p:stCondLst>
                                  <p:childTnLst>
                                    <p:set>
                                      <p:cBhvr>
                                        <p:cTn id="196" dur="1" fill="hold">
                                          <p:stCondLst>
                                            <p:cond delay="0"/>
                                          </p:stCondLst>
                                        </p:cTn>
                                        <p:tgtEl>
                                          <p:spTgt spid="14"/>
                                        </p:tgtEl>
                                        <p:attrNameLst>
                                          <p:attrName>style.visibility</p:attrName>
                                        </p:attrNameLst>
                                      </p:cBhvr>
                                      <p:to>
                                        <p:strVal val="visible"/>
                                      </p:to>
                                    </p:set>
                                    <p:anim calcmode="lin" valueType="num">
                                      <p:cBhvr additive="base">
                                        <p:cTn id="197" dur="2000" fill="hold"/>
                                        <p:tgtEl>
                                          <p:spTgt spid="14"/>
                                        </p:tgtEl>
                                        <p:attrNameLst>
                                          <p:attrName>ppt_x</p:attrName>
                                        </p:attrNameLst>
                                      </p:cBhvr>
                                      <p:tavLst>
                                        <p:tav tm="0">
                                          <p:val>
                                            <p:strVal val="0-#ppt_w/2"/>
                                          </p:val>
                                        </p:tav>
                                        <p:tav tm="100000">
                                          <p:val>
                                            <p:strVal val="#ppt_x"/>
                                          </p:val>
                                        </p:tav>
                                      </p:tavLst>
                                    </p:anim>
                                    <p:anim calcmode="lin" valueType="num">
                                      <p:cBhvr additive="base">
                                        <p:cTn id="198" dur="2000" fill="hold"/>
                                        <p:tgtEl>
                                          <p:spTgt spid="14"/>
                                        </p:tgtEl>
                                        <p:attrNameLst>
                                          <p:attrName>ppt_y</p:attrName>
                                        </p:attrNameLst>
                                      </p:cBhvr>
                                      <p:tavLst>
                                        <p:tav tm="0">
                                          <p:val>
                                            <p:strVal val="1+#ppt_h/2"/>
                                          </p:val>
                                        </p:tav>
                                        <p:tav tm="100000">
                                          <p:val>
                                            <p:strVal val="#ppt_y"/>
                                          </p:val>
                                        </p:tav>
                                      </p:tavLst>
                                    </p:anim>
                                  </p:childTnLst>
                                </p:cTn>
                              </p:par>
                              <p:par>
                                <p:cTn id="199" presetID="2" presetClass="entr" presetSubtype="12" fill="hold" nodeType="withEffect">
                                  <p:stCondLst>
                                    <p:cond delay="0"/>
                                  </p:stCondLst>
                                  <p:childTnLst>
                                    <p:set>
                                      <p:cBhvr>
                                        <p:cTn id="200" dur="1" fill="hold">
                                          <p:stCondLst>
                                            <p:cond delay="0"/>
                                          </p:stCondLst>
                                        </p:cTn>
                                        <p:tgtEl>
                                          <p:spTgt spid="15"/>
                                        </p:tgtEl>
                                        <p:attrNameLst>
                                          <p:attrName>style.visibility</p:attrName>
                                        </p:attrNameLst>
                                      </p:cBhvr>
                                      <p:to>
                                        <p:strVal val="visible"/>
                                      </p:to>
                                    </p:set>
                                    <p:anim calcmode="lin" valueType="num">
                                      <p:cBhvr additive="base">
                                        <p:cTn id="201" dur="2000" fill="hold"/>
                                        <p:tgtEl>
                                          <p:spTgt spid="15"/>
                                        </p:tgtEl>
                                        <p:attrNameLst>
                                          <p:attrName>ppt_x</p:attrName>
                                        </p:attrNameLst>
                                      </p:cBhvr>
                                      <p:tavLst>
                                        <p:tav tm="0">
                                          <p:val>
                                            <p:strVal val="0-#ppt_w/2"/>
                                          </p:val>
                                        </p:tav>
                                        <p:tav tm="100000">
                                          <p:val>
                                            <p:strVal val="#ppt_x"/>
                                          </p:val>
                                        </p:tav>
                                      </p:tavLst>
                                    </p:anim>
                                    <p:anim calcmode="lin" valueType="num">
                                      <p:cBhvr additive="base">
                                        <p:cTn id="202" dur="2000" fill="hold"/>
                                        <p:tgtEl>
                                          <p:spTgt spid="15"/>
                                        </p:tgtEl>
                                        <p:attrNameLst>
                                          <p:attrName>ppt_y</p:attrName>
                                        </p:attrNameLst>
                                      </p:cBhvr>
                                      <p:tavLst>
                                        <p:tav tm="0">
                                          <p:val>
                                            <p:strVal val="1+#ppt_h/2"/>
                                          </p:val>
                                        </p:tav>
                                        <p:tav tm="100000">
                                          <p:val>
                                            <p:strVal val="#ppt_y"/>
                                          </p:val>
                                        </p:tav>
                                      </p:tavLst>
                                    </p:anim>
                                  </p:childTnLst>
                                </p:cTn>
                              </p:par>
                              <p:par>
                                <p:cTn id="203" presetID="2" presetClass="entr" presetSubtype="12" fill="hold" nodeType="withEffect">
                                  <p:stCondLst>
                                    <p:cond delay="0"/>
                                  </p:stCondLst>
                                  <p:childTnLst>
                                    <p:set>
                                      <p:cBhvr>
                                        <p:cTn id="204" dur="1" fill="hold">
                                          <p:stCondLst>
                                            <p:cond delay="0"/>
                                          </p:stCondLst>
                                        </p:cTn>
                                        <p:tgtEl>
                                          <p:spTgt spid="16"/>
                                        </p:tgtEl>
                                        <p:attrNameLst>
                                          <p:attrName>style.visibility</p:attrName>
                                        </p:attrNameLst>
                                      </p:cBhvr>
                                      <p:to>
                                        <p:strVal val="visible"/>
                                      </p:to>
                                    </p:set>
                                    <p:anim calcmode="lin" valueType="num">
                                      <p:cBhvr additive="base">
                                        <p:cTn id="205" dur="2000" fill="hold"/>
                                        <p:tgtEl>
                                          <p:spTgt spid="16"/>
                                        </p:tgtEl>
                                        <p:attrNameLst>
                                          <p:attrName>ppt_x</p:attrName>
                                        </p:attrNameLst>
                                      </p:cBhvr>
                                      <p:tavLst>
                                        <p:tav tm="0">
                                          <p:val>
                                            <p:strVal val="0-#ppt_w/2"/>
                                          </p:val>
                                        </p:tav>
                                        <p:tav tm="100000">
                                          <p:val>
                                            <p:strVal val="#ppt_x"/>
                                          </p:val>
                                        </p:tav>
                                      </p:tavLst>
                                    </p:anim>
                                    <p:anim calcmode="lin" valueType="num">
                                      <p:cBhvr additive="base">
                                        <p:cTn id="206" dur="2000" fill="hold"/>
                                        <p:tgtEl>
                                          <p:spTgt spid="16"/>
                                        </p:tgtEl>
                                        <p:attrNameLst>
                                          <p:attrName>ppt_y</p:attrName>
                                        </p:attrNameLst>
                                      </p:cBhvr>
                                      <p:tavLst>
                                        <p:tav tm="0">
                                          <p:val>
                                            <p:strVal val="1+#ppt_h/2"/>
                                          </p:val>
                                        </p:tav>
                                        <p:tav tm="100000">
                                          <p:val>
                                            <p:strVal val="#ppt_y"/>
                                          </p:val>
                                        </p:tav>
                                      </p:tavLst>
                                    </p:anim>
                                  </p:childTnLst>
                                </p:cTn>
                              </p:par>
                              <p:par>
                                <p:cTn id="207" presetID="2" presetClass="entr" presetSubtype="12" fill="hold" nodeType="withEffect">
                                  <p:stCondLst>
                                    <p:cond delay="0"/>
                                  </p:stCondLst>
                                  <p:childTnLst>
                                    <p:set>
                                      <p:cBhvr>
                                        <p:cTn id="208" dur="1" fill="hold">
                                          <p:stCondLst>
                                            <p:cond delay="0"/>
                                          </p:stCondLst>
                                        </p:cTn>
                                        <p:tgtEl>
                                          <p:spTgt spid="17"/>
                                        </p:tgtEl>
                                        <p:attrNameLst>
                                          <p:attrName>style.visibility</p:attrName>
                                        </p:attrNameLst>
                                      </p:cBhvr>
                                      <p:to>
                                        <p:strVal val="visible"/>
                                      </p:to>
                                    </p:set>
                                    <p:anim calcmode="lin" valueType="num">
                                      <p:cBhvr additive="base">
                                        <p:cTn id="209" dur="2000" fill="hold"/>
                                        <p:tgtEl>
                                          <p:spTgt spid="17"/>
                                        </p:tgtEl>
                                        <p:attrNameLst>
                                          <p:attrName>ppt_x</p:attrName>
                                        </p:attrNameLst>
                                      </p:cBhvr>
                                      <p:tavLst>
                                        <p:tav tm="0">
                                          <p:val>
                                            <p:strVal val="0-#ppt_w/2"/>
                                          </p:val>
                                        </p:tav>
                                        <p:tav tm="100000">
                                          <p:val>
                                            <p:strVal val="#ppt_x"/>
                                          </p:val>
                                        </p:tav>
                                      </p:tavLst>
                                    </p:anim>
                                    <p:anim calcmode="lin" valueType="num">
                                      <p:cBhvr additive="base">
                                        <p:cTn id="210" dur="2000" fill="hold"/>
                                        <p:tgtEl>
                                          <p:spTgt spid="17"/>
                                        </p:tgtEl>
                                        <p:attrNameLst>
                                          <p:attrName>ppt_y</p:attrName>
                                        </p:attrNameLst>
                                      </p:cBhvr>
                                      <p:tavLst>
                                        <p:tav tm="0">
                                          <p:val>
                                            <p:strVal val="1+#ppt_h/2"/>
                                          </p:val>
                                        </p:tav>
                                        <p:tav tm="100000">
                                          <p:val>
                                            <p:strVal val="#ppt_y"/>
                                          </p:val>
                                        </p:tav>
                                      </p:tavLst>
                                    </p:anim>
                                  </p:childTnLst>
                                </p:cTn>
                              </p:par>
                              <p:par>
                                <p:cTn id="211" presetID="2" presetClass="entr" presetSubtype="12" fill="hold" nodeType="withEffect">
                                  <p:stCondLst>
                                    <p:cond delay="0"/>
                                  </p:stCondLst>
                                  <p:childTnLst>
                                    <p:set>
                                      <p:cBhvr>
                                        <p:cTn id="212" dur="1" fill="hold">
                                          <p:stCondLst>
                                            <p:cond delay="0"/>
                                          </p:stCondLst>
                                        </p:cTn>
                                        <p:tgtEl>
                                          <p:spTgt spid="32"/>
                                        </p:tgtEl>
                                        <p:attrNameLst>
                                          <p:attrName>style.visibility</p:attrName>
                                        </p:attrNameLst>
                                      </p:cBhvr>
                                      <p:to>
                                        <p:strVal val="visible"/>
                                      </p:to>
                                    </p:set>
                                    <p:anim calcmode="lin" valueType="num">
                                      <p:cBhvr additive="base">
                                        <p:cTn id="213" dur="2000" fill="hold"/>
                                        <p:tgtEl>
                                          <p:spTgt spid="32"/>
                                        </p:tgtEl>
                                        <p:attrNameLst>
                                          <p:attrName>ppt_x</p:attrName>
                                        </p:attrNameLst>
                                      </p:cBhvr>
                                      <p:tavLst>
                                        <p:tav tm="0">
                                          <p:val>
                                            <p:strVal val="0-#ppt_w/2"/>
                                          </p:val>
                                        </p:tav>
                                        <p:tav tm="100000">
                                          <p:val>
                                            <p:strVal val="#ppt_x"/>
                                          </p:val>
                                        </p:tav>
                                      </p:tavLst>
                                    </p:anim>
                                    <p:anim calcmode="lin" valueType="num">
                                      <p:cBhvr additive="base">
                                        <p:cTn id="214" dur="2000" fill="hold"/>
                                        <p:tgtEl>
                                          <p:spTgt spid="32"/>
                                        </p:tgtEl>
                                        <p:attrNameLst>
                                          <p:attrName>ppt_y</p:attrName>
                                        </p:attrNameLst>
                                      </p:cBhvr>
                                      <p:tavLst>
                                        <p:tav tm="0">
                                          <p:val>
                                            <p:strVal val="1+#ppt_h/2"/>
                                          </p:val>
                                        </p:tav>
                                        <p:tav tm="100000">
                                          <p:val>
                                            <p:strVal val="#ppt_y"/>
                                          </p:val>
                                        </p:tav>
                                      </p:tavLst>
                                    </p:anim>
                                  </p:childTnLst>
                                </p:cTn>
                              </p:par>
                              <p:par>
                                <p:cTn id="215" presetID="2" presetClass="entr" presetSubtype="12" fill="hold" nodeType="withEffect">
                                  <p:stCondLst>
                                    <p:cond delay="0"/>
                                  </p:stCondLst>
                                  <p:childTnLst>
                                    <p:set>
                                      <p:cBhvr>
                                        <p:cTn id="216" dur="1" fill="hold">
                                          <p:stCondLst>
                                            <p:cond delay="0"/>
                                          </p:stCondLst>
                                        </p:cTn>
                                        <p:tgtEl>
                                          <p:spTgt spid="46"/>
                                        </p:tgtEl>
                                        <p:attrNameLst>
                                          <p:attrName>style.visibility</p:attrName>
                                        </p:attrNameLst>
                                      </p:cBhvr>
                                      <p:to>
                                        <p:strVal val="visible"/>
                                      </p:to>
                                    </p:set>
                                    <p:anim calcmode="lin" valueType="num">
                                      <p:cBhvr additive="base">
                                        <p:cTn id="217" dur="2000" fill="hold"/>
                                        <p:tgtEl>
                                          <p:spTgt spid="46"/>
                                        </p:tgtEl>
                                        <p:attrNameLst>
                                          <p:attrName>ppt_x</p:attrName>
                                        </p:attrNameLst>
                                      </p:cBhvr>
                                      <p:tavLst>
                                        <p:tav tm="0">
                                          <p:val>
                                            <p:strVal val="0-#ppt_w/2"/>
                                          </p:val>
                                        </p:tav>
                                        <p:tav tm="100000">
                                          <p:val>
                                            <p:strVal val="#ppt_x"/>
                                          </p:val>
                                        </p:tav>
                                      </p:tavLst>
                                    </p:anim>
                                    <p:anim calcmode="lin" valueType="num">
                                      <p:cBhvr additive="base">
                                        <p:cTn id="218" dur="2000" fill="hold"/>
                                        <p:tgtEl>
                                          <p:spTgt spid="46"/>
                                        </p:tgtEl>
                                        <p:attrNameLst>
                                          <p:attrName>ppt_y</p:attrName>
                                        </p:attrNameLst>
                                      </p:cBhvr>
                                      <p:tavLst>
                                        <p:tav tm="0">
                                          <p:val>
                                            <p:strVal val="1+#ppt_h/2"/>
                                          </p:val>
                                        </p:tav>
                                        <p:tav tm="100000">
                                          <p:val>
                                            <p:strVal val="#ppt_y"/>
                                          </p:val>
                                        </p:tav>
                                      </p:tavLst>
                                    </p:anim>
                                  </p:childTnLst>
                                </p:cTn>
                              </p:par>
                              <p:par>
                                <p:cTn id="219" presetID="2" presetClass="entr" presetSubtype="12" fill="hold" nodeType="withEffect">
                                  <p:stCondLst>
                                    <p:cond delay="0"/>
                                  </p:stCondLst>
                                  <p:childTnLst>
                                    <p:set>
                                      <p:cBhvr>
                                        <p:cTn id="220" dur="1" fill="hold">
                                          <p:stCondLst>
                                            <p:cond delay="0"/>
                                          </p:stCondLst>
                                        </p:cTn>
                                        <p:tgtEl>
                                          <p:spTgt spid="47"/>
                                        </p:tgtEl>
                                        <p:attrNameLst>
                                          <p:attrName>style.visibility</p:attrName>
                                        </p:attrNameLst>
                                      </p:cBhvr>
                                      <p:to>
                                        <p:strVal val="visible"/>
                                      </p:to>
                                    </p:set>
                                    <p:anim calcmode="lin" valueType="num">
                                      <p:cBhvr additive="base">
                                        <p:cTn id="221" dur="2000" fill="hold"/>
                                        <p:tgtEl>
                                          <p:spTgt spid="47"/>
                                        </p:tgtEl>
                                        <p:attrNameLst>
                                          <p:attrName>ppt_x</p:attrName>
                                        </p:attrNameLst>
                                      </p:cBhvr>
                                      <p:tavLst>
                                        <p:tav tm="0">
                                          <p:val>
                                            <p:strVal val="0-#ppt_w/2"/>
                                          </p:val>
                                        </p:tav>
                                        <p:tav tm="100000">
                                          <p:val>
                                            <p:strVal val="#ppt_x"/>
                                          </p:val>
                                        </p:tav>
                                      </p:tavLst>
                                    </p:anim>
                                    <p:anim calcmode="lin" valueType="num">
                                      <p:cBhvr additive="base">
                                        <p:cTn id="222" dur="2000" fill="hold"/>
                                        <p:tgtEl>
                                          <p:spTgt spid="47"/>
                                        </p:tgtEl>
                                        <p:attrNameLst>
                                          <p:attrName>ppt_y</p:attrName>
                                        </p:attrNameLst>
                                      </p:cBhvr>
                                      <p:tavLst>
                                        <p:tav tm="0">
                                          <p:val>
                                            <p:strVal val="1+#ppt_h/2"/>
                                          </p:val>
                                        </p:tav>
                                        <p:tav tm="100000">
                                          <p:val>
                                            <p:strVal val="#ppt_y"/>
                                          </p:val>
                                        </p:tav>
                                      </p:tavLst>
                                    </p:anim>
                                  </p:childTnLst>
                                </p:cTn>
                              </p:par>
                              <p:par>
                                <p:cTn id="223" presetID="2" presetClass="entr" presetSubtype="12" fill="hold" nodeType="withEffect">
                                  <p:stCondLst>
                                    <p:cond delay="0"/>
                                  </p:stCondLst>
                                  <p:childTnLst>
                                    <p:set>
                                      <p:cBhvr>
                                        <p:cTn id="224" dur="1" fill="hold">
                                          <p:stCondLst>
                                            <p:cond delay="0"/>
                                          </p:stCondLst>
                                        </p:cTn>
                                        <p:tgtEl>
                                          <p:spTgt spid="48"/>
                                        </p:tgtEl>
                                        <p:attrNameLst>
                                          <p:attrName>style.visibility</p:attrName>
                                        </p:attrNameLst>
                                      </p:cBhvr>
                                      <p:to>
                                        <p:strVal val="visible"/>
                                      </p:to>
                                    </p:set>
                                    <p:anim calcmode="lin" valueType="num">
                                      <p:cBhvr additive="base">
                                        <p:cTn id="225" dur="2000" fill="hold"/>
                                        <p:tgtEl>
                                          <p:spTgt spid="48"/>
                                        </p:tgtEl>
                                        <p:attrNameLst>
                                          <p:attrName>ppt_x</p:attrName>
                                        </p:attrNameLst>
                                      </p:cBhvr>
                                      <p:tavLst>
                                        <p:tav tm="0">
                                          <p:val>
                                            <p:strVal val="0-#ppt_w/2"/>
                                          </p:val>
                                        </p:tav>
                                        <p:tav tm="100000">
                                          <p:val>
                                            <p:strVal val="#ppt_x"/>
                                          </p:val>
                                        </p:tav>
                                      </p:tavLst>
                                    </p:anim>
                                    <p:anim calcmode="lin" valueType="num">
                                      <p:cBhvr additive="base">
                                        <p:cTn id="226" dur="2000" fill="hold"/>
                                        <p:tgtEl>
                                          <p:spTgt spid="48"/>
                                        </p:tgtEl>
                                        <p:attrNameLst>
                                          <p:attrName>ppt_y</p:attrName>
                                        </p:attrNameLst>
                                      </p:cBhvr>
                                      <p:tavLst>
                                        <p:tav tm="0">
                                          <p:val>
                                            <p:strVal val="1+#ppt_h/2"/>
                                          </p:val>
                                        </p:tav>
                                        <p:tav tm="100000">
                                          <p:val>
                                            <p:strVal val="#ppt_y"/>
                                          </p:val>
                                        </p:tav>
                                      </p:tavLst>
                                    </p:anim>
                                  </p:childTnLst>
                                </p:cTn>
                              </p:par>
                              <p:par>
                                <p:cTn id="227" presetID="2" presetClass="entr" presetSubtype="12" fill="hold" nodeType="withEffect">
                                  <p:stCondLst>
                                    <p:cond delay="0"/>
                                  </p:stCondLst>
                                  <p:childTnLst>
                                    <p:set>
                                      <p:cBhvr>
                                        <p:cTn id="228" dur="1" fill="hold">
                                          <p:stCondLst>
                                            <p:cond delay="0"/>
                                          </p:stCondLst>
                                        </p:cTn>
                                        <p:tgtEl>
                                          <p:spTgt spid="49"/>
                                        </p:tgtEl>
                                        <p:attrNameLst>
                                          <p:attrName>style.visibility</p:attrName>
                                        </p:attrNameLst>
                                      </p:cBhvr>
                                      <p:to>
                                        <p:strVal val="visible"/>
                                      </p:to>
                                    </p:set>
                                    <p:anim calcmode="lin" valueType="num">
                                      <p:cBhvr additive="base">
                                        <p:cTn id="229" dur="2000" fill="hold"/>
                                        <p:tgtEl>
                                          <p:spTgt spid="49"/>
                                        </p:tgtEl>
                                        <p:attrNameLst>
                                          <p:attrName>ppt_x</p:attrName>
                                        </p:attrNameLst>
                                      </p:cBhvr>
                                      <p:tavLst>
                                        <p:tav tm="0">
                                          <p:val>
                                            <p:strVal val="0-#ppt_w/2"/>
                                          </p:val>
                                        </p:tav>
                                        <p:tav tm="100000">
                                          <p:val>
                                            <p:strVal val="#ppt_x"/>
                                          </p:val>
                                        </p:tav>
                                      </p:tavLst>
                                    </p:anim>
                                    <p:anim calcmode="lin" valueType="num">
                                      <p:cBhvr additive="base">
                                        <p:cTn id="230" dur="2000" fill="hold"/>
                                        <p:tgtEl>
                                          <p:spTgt spid="49"/>
                                        </p:tgtEl>
                                        <p:attrNameLst>
                                          <p:attrName>ppt_y</p:attrName>
                                        </p:attrNameLst>
                                      </p:cBhvr>
                                      <p:tavLst>
                                        <p:tav tm="0">
                                          <p:val>
                                            <p:strVal val="1+#ppt_h/2"/>
                                          </p:val>
                                        </p:tav>
                                        <p:tav tm="100000">
                                          <p:val>
                                            <p:strVal val="#ppt_y"/>
                                          </p:val>
                                        </p:tav>
                                      </p:tavLst>
                                    </p:anim>
                                  </p:childTnLst>
                                </p:cTn>
                              </p:par>
                              <p:par>
                                <p:cTn id="231" presetID="2" presetClass="entr" presetSubtype="12" fill="hold" nodeType="withEffect">
                                  <p:stCondLst>
                                    <p:cond delay="0"/>
                                  </p:stCondLst>
                                  <p:childTnLst>
                                    <p:set>
                                      <p:cBhvr>
                                        <p:cTn id="232" dur="1" fill="hold">
                                          <p:stCondLst>
                                            <p:cond delay="0"/>
                                          </p:stCondLst>
                                        </p:cTn>
                                        <p:tgtEl>
                                          <p:spTgt spid="50"/>
                                        </p:tgtEl>
                                        <p:attrNameLst>
                                          <p:attrName>style.visibility</p:attrName>
                                        </p:attrNameLst>
                                      </p:cBhvr>
                                      <p:to>
                                        <p:strVal val="visible"/>
                                      </p:to>
                                    </p:set>
                                    <p:anim calcmode="lin" valueType="num">
                                      <p:cBhvr additive="base">
                                        <p:cTn id="233" dur="2000" fill="hold"/>
                                        <p:tgtEl>
                                          <p:spTgt spid="50"/>
                                        </p:tgtEl>
                                        <p:attrNameLst>
                                          <p:attrName>ppt_x</p:attrName>
                                        </p:attrNameLst>
                                      </p:cBhvr>
                                      <p:tavLst>
                                        <p:tav tm="0">
                                          <p:val>
                                            <p:strVal val="0-#ppt_w/2"/>
                                          </p:val>
                                        </p:tav>
                                        <p:tav tm="100000">
                                          <p:val>
                                            <p:strVal val="#ppt_x"/>
                                          </p:val>
                                        </p:tav>
                                      </p:tavLst>
                                    </p:anim>
                                    <p:anim calcmode="lin" valueType="num">
                                      <p:cBhvr additive="base">
                                        <p:cTn id="234" dur="2000" fill="hold"/>
                                        <p:tgtEl>
                                          <p:spTgt spid="50"/>
                                        </p:tgtEl>
                                        <p:attrNameLst>
                                          <p:attrName>ppt_y</p:attrName>
                                        </p:attrNameLst>
                                      </p:cBhvr>
                                      <p:tavLst>
                                        <p:tav tm="0">
                                          <p:val>
                                            <p:strVal val="1+#ppt_h/2"/>
                                          </p:val>
                                        </p:tav>
                                        <p:tav tm="100000">
                                          <p:val>
                                            <p:strVal val="#ppt_y"/>
                                          </p:val>
                                        </p:tav>
                                      </p:tavLst>
                                    </p:anim>
                                  </p:childTnLst>
                                </p:cTn>
                              </p:par>
                              <p:par>
                                <p:cTn id="235" presetID="2" presetClass="entr" presetSubtype="12" fill="hold" nodeType="withEffect">
                                  <p:stCondLst>
                                    <p:cond delay="0"/>
                                  </p:stCondLst>
                                  <p:childTnLst>
                                    <p:set>
                                      <p:cBhvr>
                                        <p:cTn id="236" dur="1" fill="hold">
                                          <p:stCondLst>
                                            <p:cond delay="0"/>
                                          </p:stCondLst>
                                        </p:cTn>
                                        <p:tgtEl>
                                          <p:spTgt spid="51"/>
                                        </p:tgtEl>
                                        <p:attrNameLst>
                                          <p:attrName>style.visibility</p:attrName>
                                        </p:attrNameLst>
                                      </p:cBhvr>
                                      <p:to>
                                        <p:strVal val="visible"/>
                                      </p:to>
                                    </p:set>
                                    <p:anim calcmode="lin" valueType="num">
                                      <p:cBhvr additive="base">
                                        <p:cTn id="237" dur="2000" fill="hold"/>
                                        <p:tgtEl>
                                          <p:spTgt spid="51"/>
                                        </p:tgtEl>
                                        <p:attrNameLst>
                                          <p:attrName>ppt_x</p:attrName>
                                        </p:attrNameLst>
                                      </p:cBhvr>
                                      <p:tavLst>
                                        <p:tav tm="0">
                                          <p:val>
                                            <p:strVal val="0-#ppt_w/2"/>
                                          </p:val>
                                        </p:tav>
                                        <p:tav tm="100000">
                                          <p:val>
                                            <p:strVal val="#ppt_x"/>
                                          </p:val>
                                        </p:tav>
                                      </p:tavLst>
                                    </p:anim>
                                    <p:anim calcmode="lin" valueType="num">
                                      <p:cBhvr additive="base">
                                        <p:cTn id="238" dur="2000" fill="hold"/>
                                        <p:tgtEl>
                                          <p:spTgt spid="51"/>
                                        </p:tgtEl>
                                        <p:attrNameLst>
                                          <p:attrName>ppt_y</p:attrName>
                                        </p:attrNameLst>
                                      </p:cBhvr>
                                      <p:tavLst>
                                        <p:tav tm="0">
                                          <p:val>
                                            <p:strVal val="1+#ppt_h/2"/>
                                          </p:val>
                                        </p:tav>
                                        <p:tav tm="100000">
                                          <p:val>
                                            <p:strVal val="#ppt_y"/>
                                          </p:val>
                                        </p:tav>
                                      </p:tavLst>
                                    </p:anim>
                                  </p:childTnLst>
                                </p:cTn>
                              </p:par>
                              <p:par>
                                <p:cTn id="239" presetID="2" presetClass="entr" presetSubtype="12" fill="hold" nodeType="withEffect">
                                  <p:stCondLst>
                                    <p:cond delay="0"/>
                                  </p:stCondLst>
                                  <p:childTnLst>
                                    <p:set>
                                      <p:cBhvr>
                                        <p:cTn id="240" dur="1" fill="hold">
                                          <p:stCondLst>
                                            <p:cond delay="0"/>
                                          </p:stCondLst>
                                        </p:cTn>
                                        <p:tgtEl>
                                          <p:spTgt spid="52"/>
                                        </p:tgtEl>
                                        <p:attrNameLst>
                                          <p:attrName>style.visibility</p:attrName>
                                        </p:attrNameLst>
                                      </p:cBhvr>
                                      <p:to>
                                        <p:strVal val="visible"/>
                                      </p:to>
                                    </p:set>
                                    <p:anim calcmode="lin" valueType="num">
                                      <p:cBhvr additive="base">
                                        <p:cTn id="241" dur="2000" fill="hold"/>
                                        <p:tgtEl>
                                          <p:spTgt spid="52"/>
                                        </p:tgtEl>
                                        <p:attrNameLst>
                                          <p:attrName>ppt_x</p:attrName>
                                        </p:attrNameLst>
                                      </p:cBhvr>
                                      <p:tavLst>
                                        <p:tav tm="0">
                                          <p:val>
                                            <p:strVal val="0-#ppt_w/2"/>
                                          </p:val>
                                        </p:tav>
                                        <p:tav tm="100000">
                                          <p:val>
                                            <p:strVal val="#ppt_x"/>
                                          </p:val>
                                        </p:tav>
                                      </p:tavLst>
                                    </p:anim>
                                    <p:anim calcmode="lin" valueType="num">
                                      <p:cBhvr additive="base">
                                        <p:cTn id="242" dur="2000" fill="hold"/>
                                        <p:tgtEl>
                                          <p:spTgt spid="52"/>
                                        </p:tgtEl>
                                        <p:attrNameLst>
                                          <p:attrName>ppt_y</p:attrName>
                                        </p:attrNameLst>
                                      </p:cBhvr>
                                      <p:tavLst>
                                        <p:tav tm="0">
                                          <p:val>
                                            <p:strVal val="1+#ppt_h/2"/>
                                          </p:val>
                                        </p:tav>
                                        <p:tav tm="100000">
                                          <p:val>
                                            <p:strVal val="#ppt_y"/>
                                          </p:val>
                                        </p:tav>
                                      </p:tavLst>
                                    </p:anim>
                                  </p:childTnLst>
                                </p:cTn>
                              </p:par>
                              <p:par>
                                <p:cTn id="243" presetID="2" presetClass="entr" presetSubtype="12" fill="hold" nodeType="withEffect">
                                  <p:stCondLst>
                                    <p:cond delay="0"/>
                                  </p:stCondLst>
                                  <p:childTnLst>
                                    <p:set>
                                      <p:cBhvr>
                                        <p:cTn id="244" dur="1" fill="hold">
                                          <p:stCondLst>
                                            <p:cond delay="0"/>
                                          </p:stCondLst>
                                        </p:cTn>
                                        <p:tgtEl>
                                          <p:spTgt spid="53"/>
                                        </p:tgtEl>
                                        <p:attrNameLst>
                                          <p:attrName>style.visibility</p:attrName>
                                        </p:attrNameLst>
                                      </p:cBhvr>
                                      <p:to>
                                        <p:strVal val="visible"/>
                                      </p:to>
                                    </p:set>
                                    <p:anim calcmode="lin" valueType="num">
                                      <p:cBhvr additive="base">
                                        <p:cTn id="245" dur="2000" fill="hold"/>
                                        <p:tgtEl>
                                          <p:spTgt spid="53"/>
                                        </p:tgtEl>
                                        <p:attrNameLst>
                                          <p:attrName>ppt_x</p:attrName>
                                        </p:attrNameLst>
                                      </p:cBhvr>
                                      <p:tavLst>
                                        <p:tav tm="0">
                                          <p:val>
                                            <p:strVal val="0-#ppt_w/2"/>
                                          </p:val>
                                        </p:tav>
                                        <p:tav tm="100000">
                                          <p:val>
                                            <p:strVal val="#ppt_x"/>
                                          </p:val>
                                        </p:tav>
                                      </p:tavLst>
                                    </p:anim>
                                    <p:anim calcmode="lin" valueType="num">
                                      <p:cBhvr additive="base">
                                        <p:cTn id="246" dur="2000" fill="hold"/>
                                        <p:tgtEl>
                                          <p:spTgt spid="53"/>
                                        </p:tgtEl>
                                        <p:attrNameLst>
                                          <p:attrName>ppt_y</p:attrName>
                                        </p:attrNameLst>
                                      </p:cBhvr>
                                      <p:tavLst>
                                        <p:tav tm="0">
                                          <p:val>
                                            <p:strVal val="1+#ppt_h/2"/>
                                          </p:val>
                                        </p:tav>
                                        <p:tav tm="100000">
                                          <p:val>
                                            <p:strVal val="#ppt_y"/>
                                          </p:val>
                                        </p:tav>
                                      </p:tavLst>
                                    </p:anim>
                                  </p:childTnLst>
                                </p:cTn>
                              </p:par>
                              <p:par>
                                <p:cTn id="247" presetID="2" presetClass="entr" presetSubtype="12" fill="hold" nodeType="withEffect">
                                  <p:stCondLst>
                                    <p:cond delay="0"/>
                                  </p:stCondLst>
                                  <p:childTnLst>
                                    <p:set>
                                      <p:cBhvr>
                                        <p:cTn id="248" dur="1" fill="hold">
                                          <p:stCondLst>
                                            <p:cond delay="0"/>
                                          </p:stCondLst>
                                        </p:cTn>
                                        <p:tgtEl>
                                          <p:spTgt spid="54"/>
                                        </p:tgtEl>
                                        <p:attrNameLst>
                                          <p:attrName>style.visibility</p:attrName>
                                        </p:attrNameLst>
                                      </p:cBhvr>
                                      <p:to>
                                        <p:strVal val="visible"/>
                                      </p:to>
                                    </p:set>
                                    <p:anim calcmode="lin" valueType="num">
                                      <p:cBhvr additive="base">
                                        <p:cTn id="249" dur="2000" fill="hold"/>
                                        <p:tgtEl>
                                          <p:spTgt spid="54"/>
                                        </p:tgtEl>
                                        <p:attrNameLst>
                                          <p:attrName>ppt_x</p:attrName>
                                        </p:attrNameLst>
                                      </p:cBhvr>
                                      <p:tavLst>
                                        <p:tav tm="0">
                                          <p:val>
                                            <p:strVal val="0-#ppt_w/2"/>
                                          </p:val>
                                        </p:tav>
                                        <p:tav tm="100000">
                                          <p:val>
                                            <p:strVal val="#ppt_x"/>
                                          </p:val>
                                        </p:tav>
                                      </p:tavLst>
                                    </p:anim>
                                    <p:anim calcmode="lin" valueType="num">
                                      <p:cBhvr additive="base">
                                        <p:cTn id="250" dur="2000" fill="hold"/>
                                        <p:tgtEl>
                                          <p:spTgt spid="54"/>
                                        </p:tgtEl>
                                        <p:attrNameLst>
                                          <p:attrName>ppt_y</p:attrName>
                                        </p:attrNameLst>
                                      </p:cBhvr>
                                      <p:tavLst>
                                        <p:tav tm="0">
                                          <p:val>
                                            <p:strVal val="1+#ppt_h/2"/>
                                          </p:val>
                                        </p:tav>
                                        <p:tav tm="100000">
                                          <p:val>
                                            <p:strVal val="#ppt_y"/>
                                          </p:val>
                                        </p:tav>
                                      </p:tavLst>
                                    </p:anim>
                                  </p:childTnLst>
                                </p:cTn>
                              </p:par>
                              <p:par>
                                <p:cTn id="251" presetID="2" presetClass="entr" presetSubtype="12" fill="hold" nodeType="withEffect">
                                  <p:stCondLst>
                                    <p:cond delay="0"/>
                                  </p:stCondLst>
                                  <p:childTnLst>
                                    <p:set>
                                      <p:cBhvr>
                                        <p:cTn id="252" dur="1" fill="hold">
                                          <p:stCondLst>
                                            <p:cond delay="0"/>
                                          </p:stCondLst>
                                        </p:cTn>
                                        <p:tgtEl>
                                          <p:spTgt spid="55"/>
                                        </p:tgtEl>
                                        <p:attrNameLst>
                                          <p:attrName>style.visibility</p:attrName>
                                        </p:attrNameLst>
                                      </p:cBhvr>
                                      <p:to>
                                        <p:strVal val="visible"/>
                                      </p:to>
                                    </p:set>
                                    <p:anim calcmode="lin" valueType="num">
                                      <p:cBhvr additive="base">
                                        <p:cTn id="253" dur="2000" fill="hold"/>
                                        <p:tgtEl>
                                          <p:spTgt spid="55"/>
                                        </p:tgtEl>
                                        <p:attrNameLst>
                                          <p:attrName>ppt_x</p:attrName>
                                        </p:attrNameLst>
                                      </p:cBhvr>
                                      <p:tavLst>
                                        <p:tav tm="0">
                                          <p:val>
                                            <p:strVal val="0-#ppt_w/2"/>
                                          </p:val>
                                        </p:tav>
                                        <p:tav tm="100000">
                                          <p:val>
                                            <p:strVal val="#ppt_x"/>
                                          </p:val>
                                        </p:tav>
                                      </p:tavLst>
                                    </p:anim>
                                    <p:anim calcmode="lin" valueType="num">
                                      <p:cBhvr additive="base">
                                        <p:cTn id="254" dur="2000" fill="hold"/>
                                        <p:tgtEl>
                                          <p:spTgt spid="55"/>
                                        </p:tgtEl>
                                        <p:attrNameLst>
                                          <p:attrName>ppt_y</p:attrName>
                                        </p:attrNameLst>
                                      </p:cBhvr>
                                      <p:tavLst>
                                        <p:tav tm="0">
                                          <p:val>
                                            <p:strVal val="1+#ppt_h/2"/>
                                          </p:val>
                                        </p:tav>
                                        <p:tav tm="100000">
                                          <p:val>
                                            <p:strVal val="#ppt_y"/>
                                          </p:val>
                                        </p:tav>
                                      </p:tavLst>
                                    </p:anim>
                                  </p:childTnLst>
                                </p:cTn>
                              </p:par>
                              <p:par>
                                <p:cTn id="255" presetID="2" presetClass="entr" presetSubtype="12" fill="hold" nodeType="withEffect">
                                  <p:stCondLst>
                                    <p:cond delay="0"/>
                                  </p:stCondLst>
                                  <p:childTnLst>
                                    <p:set>
                                      <p:cBhvr>
                                        <p:cTn id="256" dur="1" fill="hold">
                                          <p:stCondLst>
                                            <p:cond delay="0"/>
                                          </p:stCondLst>
                                        </p:cTn>
                                        <p:tgtEl>
                                          <p:spTgt spid="56"/>
                                        </p:tgtEl>
                                        <p:attrNameLst>
                                          <p:attrName>style.visibility</p:attrName>
                                        </p:attrNameLst>
                                      </p:cBhvr>
                                      <p:to>
                                        <p:strVal val="visible"/>
                                      </p:to>
                                    </p:set>
                                    <p:anim calcmode="lin" valueType="num">
                                      <p:cBhvr additive="base">
                                        <p:cTn id="257" dur="2000" fill="hold"/>
                                        <p:tgtEl>
                                          <p:spTgt spid="56"/>
                                        </p:tgtEl>
                                        <p:attrNameLst>
                                          <p:attrName>ppt_x</p:attrName>
                                        </p:attrNameLst>
                                      </p:cBhvr>
                                      <p:tavLst>
                                        <p:tav tm="0">
                                          <p:val>
                                            <p:strVal val="0-#ppt_w/2"/>
                                          </p:val>
                                        </p:tav>
                                        <p:tav tm="100000">
                                          <p:val>
                                            <p:strVal val="#ppt_x"/>
                                          </p:val>
                                        </p:tav>
                                      </p:tavLst>
                                    </p:anim>
                                    <p:anim calcmode="lin" valueType="num">
                                      <p:cBhvr additive="base">
                                        <p:cTn id="258" dur="2000" fill="hold"/>
                                        <p:tgtEl>
                                          <p:spTgt spid="56"/>
                                        </p:tgtEl>
                                        <p:attrNameLst>
                                          <p:attrName>ppt_y</p:attrName>
                                        </p:attrNameLst>
                                      </p:cBhvr>
                                      <p:tavLst>
                                        <p:tav tm="0">
                                          <p:val>
                                            <p:strVal val="1+#ppt_h/2"/>
                                          </p:val>
                                        </p:tav>
                                        <p:tav tm="100000">
                                          <p:val>
                                            <p:strVal val="#ppt_y"/>
                                          </p:val>
                                        </p:tav>
                                      </p:tavLst>
                                    </p:anim>
                                  </p:childTnLst>
                                </p:cTn>
                              </p:par>
                              <p:par>
                                <p:cTn id="259" presetID="2" presetClass="entr" presetSubtype="12" fill="hold" nodeType="withEffect">
                                  <p:stCondLst>
                                    <p:cond delay="0"/>
                                  </p:stCondLst>
                                  <p:childTnLst>
                                    <p:set>
                                      <p:cBhvr>
                                        <p:cTn id="260" dur="1" fill="hold">
                                          <p:stCondLst>
                                            <p:cond delay="0"/>
                                          </p:stCondLst>
                                        </p:cTn>
                                        <p:tgtEl>
                                          <p:spTgt spid="57"/>
                                        </p:tgtEl>
                                        <p:attrNameLst>
                                          <p:attrName>style.visibility</p:attrName>
                                        </p:attrNameLst>
                                      </p:cBhvr>
                                      <p:to>
                                        <p:strVal val="visible"/>
                                      </p:to>
                                    </p:set>
                                    <p:anim calcmode="lin" valueType="num">
                                      <p:cBhvr additive="base">
                                        <p:cTn id="261" dur="2000" fill="hold"/>
                                        <p:tgtEl>
                                          <p:spTgt spid="57"/>
                                        </p:tgtEl>
                                        <p:attrNameLst>
                                          <p:attrName>ppt_x</p:attrName>
                                        </p:attrNameLst>
                                      </p:cBhvr>
                                      <p:tavLst>
                                        <p:tav tm="0">
                                          <p:val>
                                            <p:strVal val="0-#ppt_w/2"/>
                                          </p:val>
                                        </p:tav>
                                        <p:tav tm="100000">
                                          <p:val>
                                            <p:strVal val="#ppt_x"/>
                                          </p:val>
                                        </p:tav>
                                      </p:tavLst>
                                    </p:anim>
                                    <p:anim calcmode="lin" valueType="num">
                                      <p:cBhvr additive="base">
                                        <p:cTn id="262" dur="2000" fill="hold"/>
                                        <p:tgtEl>
                                          <p:spTgt spid="57"/>
                                        </p:tgtEl>
                                        <p:attrNameLst>
                                          <p:attrName>ppt_y</p:attrName>
                                        </p:attrNameLst>
                                      </p:cBhvr>
                                      <p:tavLst>
                                        <p:tav tm="0">
                                          <p:val>
                                            <p:strVal val="1+#ppt_h/2"/>
                                          </p:val>
                                        </p:tav>
                                        <p:tav tm="100000">
                                          <p:val>
                                            <p:strVal val="#ppt_y"/>
                                          </p:val>
                                        </p:tav>
                                      </p:tavLst>
                                    </p:anim>
                                  </p:childTnLst>
                                </p:cTn>
                              </p:par>
                              <p:par>
                                <p:cTn id="263" presetID="2" presetClass="entr" presetSubtype="12" fill="hold" nodeType="withEffect">
                                  <p:stCondLst>
                                    <p:cond delay="0"/>
                                  </p:stCondLst>
                                  <p:childTnLst>
                                    <p:set>
                                      <p:cBhvr>
                                        <p:cTn id="264" dur="1" fill="hold">
                                          <p:stCondLst>
                                            <p:cond delay="0"/>
                                          </p:stCondLst>
                                        </p:cTn>
                                        <p:tgtEl>
                                          <p:spTgt spid="58"/>
                                        </p:tgtEl>
                                        <p:attrNameLst>
                                          <p:attrName>style.visibility</p:attrName>
                                        </p:attrNameLst>
                                      </p:cBhvr>
                                      <p:to>
                                        <p:strVal val="visible"/>
                                      </p:to>
                                    </p:set>
                                    <p:anim calcmode="lin" valueType="num">
                                      <p:cBhvr additive="base">
                                        <p:cTn id="265" dur="2000" fill="hold"/>
                                        <p:tgtEl>
                                          <p:spTgt spid="58"/>
                                        </p:tgtEl>
                                        <p:attrNameLst>
                                          <p:attrName>ppt_x</p:attrName>
                                        </p:attrNameLst>
                                      </p:cBhvr>
                                      <p:tavLst>
                                        <p:tav tm="0">
                                          <p:val>
                                            <p:strVal val="0-#ppt_w/2"/>
                                          </p:val>
                                        </p:tav>
                                        <p:tav tm="100000">
                                          <p:val>
                                            <p:strVal val="#ppt_x"/>
                                          </p:val>
                                        </p:tav>
                                      </p:tavLst>
                                    </p:anim>
                                    <p:anim calcmode="lin" valueType="num">
                                      <p:cBhvr additive="base">
                                        <p:cTn id="266" dur="2000" fill="hold"/>
                                        <p:tgtEl>
                                          <p:spTgt spid="58"/>
                                        </p:tgtEl>
                                        <p:attrNameLst>
                                          <p:attrName>ppt_y</p:attrName>
                                        </p:attrNameLst>
                                      </p:cBhvr>
                                      <p:tavLst>
                                        <p:tav tm="0">
                                          <p:val>
                                            <p:strVal val="1+#ppt_h/2"/>
                                          </p:val>
                                        </p:tav>
                                        <p:tav tm="100000">
                                          <p:val>
                                            <p:strVal val="#ppt_y"/>
                                          </p:val>
                                        </p:tav>
                                      </p:tavLst>
                                    </p:anim>
                                  </p:childTnLst>
                                </p:cTn>
                              </p:par>
                              <p:par>
                                <p:cTn id="267" presetID="2" presetClass="entr" presetSubtype="12" fill="hold" nodeType="withEffect">
                                  <p:stCondLst>
                                    <p:cond delay="0"/>
                                  </p:stCondLst>
                                  <p:childTnLst>
                                    <p:set>
                                      <p:cBhvr>
                                        <p:cTn id="268" dur="1" fill="hold">
                                          <p:stCondLst>
                                            <p:cond delay="0"/>
                                          </p:stCondLst>
                                        </p:cTn>
                                        <p:tgtEl>
                                          <p:spTgt spid="59"/>
                                        </p:tgtEl>
                                        <p:attrNameLst>
                                          <p:attrName>style.visibility</p:attrName>
                                        </p:attrNameLst>
                                      </p:cBhvr>
                                      <p:to>
                                        <p:strVal val="visible"/>
                                      </p:to>
                                    </p:set>
                                    <p:anim calcmode="lin" valueType="num">
                                      <p:cBhvr additive="base">
                                        <p:cTn id="269" dur="2000" fill="hold"/>
                                        <p:tgtEl>
                                          <p:spTgt spid="59"/>
                                        </p:tgtEl>
                                        <p:attrNameLst>
                                          <p:attrName>ppt_x</p:attrName>
                                        </p:attrNameLst>
                                      </p:cBhvr>
                                      <p:tavLst>
                                        <p:tav tm="0">
                                          <p:val>
                                            <p:strVal val="0-#ppt_w/2"/>
                                          </p:val>
                                        </p:tav>
                                        <p:tav tm="100000">
                                          <p:val>
                                            <p:strVal val="#ppt_x"/>
                                          </p:val>
                                        </p:tav>
                                      </p:tavLst>
                                    </p:anim>
                                    <p:anim calcmode="lin" valueType="num">
                                      <p:cBhvr additive="base">
                                        <p:cTn id="270" dur="2000" fill="hold"/>
                                        <p:tgtEl>
                                          <p:spTgt spid="59"/>
                                        </p:tgtEl>
                                        <p:attrNameLst>
                                          <p:attrName>ppt_y</p:attrName>
                                        </p:attrNameLst>
                                      </p:cBhvr>
                                      <p:tavLst>
                                        <p:tav tm="0">
                                          <p:val>
                                            <p:strVal val="1+#ppt_h/2"/>
                                          </p:val>
                                        </p:tav>
                                        <p:tav tm="100000">
                                          <p:val>
                                            <p:strVal val="#ppt_y"/>
                                          </p:val>
                                        </p:tav>
                                      </p:tavLst>
                                    </p:anim>
                                  </p:childTnLst>
                                </p:cTn>
                              </p:par>
                              <p:par>
                                <p:cTn id="271" presetID="2" presetClass="entr" presetSubtype="12" fill="hold" nodeType="withEffect">
                                  <p:stCondLst>
                                    <p:cond delay="0"/>
                                  </p:stCondLst>
                                  <p:childTnLst>
                                    <p:set>
                                      <p:cBhvr>
                                        <p:cTn id="272" dur="1" fill="hold">
                                          <p:stCondLst>
                                            <p:cond delay="0"/>
                                          </p:stCondLst>
                                        </p:cTn>
                                        <p:tgtEl>
                                          <p:spTgt spid="60"/>
                                        </p:tgtEl>
                                        <p:attrNameLst>
                                          <p:attrName>style.visibility</p:attrName>
                                        </p:attrNameLst>
                                      </p:cBhvr>
                                      <p:to>
                                        <p:strVal val="visible"/>
                                      </p:to>
                                    </p:set>
                                    <p:anim calcmode="lin" valueType="num">
                                      <p:cBhvr additive="base">
                                        <p:cTn id="273" dur="2000" fill="hold"/>
                                        <p:tgtEl>
                                          <p:spTgt spid="60"/>
                                        </p:tgtEl>
                                        <p:attrNameLst>
                                          <p:attrName>ppt_x</p:attrName>
                                        </p:attrNameLst>
                                      </p:cBhvr>
                                      <p:tavLst>
                                        <p:tav tm="0">
                                          <p:val>
                                            <p:strVal val="0-#ppt_w/2"/>
                                          </p:val>
                                        </p:tav>
                                        <p:tav tm="100000">
                                          <p:val>
                                            <p:strVal val="#ppt_x"/>
                                          </p:val>
                                        </p:tav>
                                      </p:tavLst>
                                    </p:anim>
                                    <p:anim calcmode="lin" valueType="num">
                                      <p:cBhvr additive="base">
                                        <p:cTn id="274" dur="2000" fill="hold"/>
                                        <p:tgtEl>
                                          <p:spTgt spid="60"/>
                                        </p:tgtEl>
                                        <p:attrNameLst>
                                          <p:attrName>ppt_y</p:attrName>
                                        </p:attrNameLst>
                                      </p:cBhvr>
                                      <p:tavLst>
                                        <p:tav tm="0">
                                          <p:val>
                                            <p:strVal val="1+#ppt_h/2"/>
                                          </p:val>
                                        </p:tav>
                                        <p:tav tm="100000">
                                          <p:val>
                                            <p:strVal val="#ppt_y"/>
                                          </p:val>
                                        </p:tav>
                                      </p:tavLst>
                                    </p:anim>
                                  </p:childTnLst>
                                </p:cTn>
                              </p:par>
                              <p:par>
                                <p:cTn id="275" presetID="2" presetClass="entr" presetSubtype="12" fill="hold" nodeType="withEffect">
                                  <p:stCondLst>
                                    <p:cond delay="0"/>
                                  </p:stCondLst>
                                  <p:childTnLst>
                                    <p:set>
                                      <p:cBhvr>
                                        <p:cTn id="276" dur="1" fill="hold">
                                          <p:stCondLst>
                                            <p:cond delay="0"/>
                                          </p:stCondLst>
                                        </p:cTn>
                                        <p:tgtEl>
                                          <p:spTgt spid="61"/>
                                        </p:tgtEl>
                                        <p:attrNameLst>
                                          <p:attrName>style.visibility</p:attrName>
                                        </p:attrNameLst>
                                      </p:cBhvr>
                                      <p:to>
                                        <p:strVal val="visible"/>
                                      </p:to>
                                    </p:set>
                                    <p:anim calcmode="lin" valueType="num">
                                      <p:cBhvr additive="base">
                                        <p:cTn id="277" dur="2000" fill="hold"/>
                                        <p:tgtEl>
                                          <p:spTgt spid="61"/>
                                        </p:tgtEl>
                                        <p:attrNameLst>
                                          <p:attrName>ppt_x</p:attrName>
                                        </p:attrNameLst>
                                      </p:cBhvr>
                                      <p:tavLst>
                                        <p:tav tm="0">
                                          <p:val>
                                            <p:strVal val="0-#ppt_w/2"/>
                                          </p:val>
                                        </p:tav>
                                        <p:tav tm="100000">
                                          <p:val>
                                            <p:strVal val="#ppt_x"/>
                                          </p:val>
                                        </p:tav>
                                      </p:tavLst>
                                    </p:anim>
                                    <p:anim calcmode="lin" valueType="num">
                                      <p:cBhvr additive="base">
                                        <p:cTn id="278" dur="2000" fill="hold"/>
                                        <p:tgtEl>
                                          <p:spTgt spid="61"/>
                                        </p:tgtEl>
                                        <p:attrNameLst>
                                          <p:attrName>ppt_y</p:attrName>
                                        </p:attrNameLst>
                                      </p:cBhvr>
                                      <p:tavLst>
                                        <p:tav tm="0">
                                          <p:val>
                                            <p:strVal val="1+#ppt_h/2"/>
                                          </p:val>
                                        </p:tav>
                                        <p:tav tm="100000">
                                          <p:val>
                                            <p:strVal val="#ppt_y"/>
                                          </p:val>
                                        </p:tav>
                                      </p:tavLst>
                                    </p:anim>
                                  </p:childTnLst>
                                </p:cTn>
                              </p:par>
                              <p:par>
                                <p:cTn id="279" presetID="2" presetClass="entr" presetSubtype="12" fill="hold" nodeType="withEffect">
                                  <p:stCondLst>
                                    <p:cond delay="0"/>
                                  </p:stCondLst>
                                  <p:childTnLst>
                                    <p:set>
                                      <p:cBhvr>
                                        <p:cTn id="280" dur="1" fill="hold">
                                          <p:stCondLst>
                                            <p:cond delay="0"/>
                                          </p:stCondLst>
                                        </p:cTn>
                                        <p:tgtEl>
                                          <p:spTgt spid="62"/>
                                        </p:tgtEl>
                                        <p:attrNameLst>
                                          <p:attrName>style.visibility</p:attrName>
                                        </p:attrNameLst>
                                      </p:cBhvr>
                                      <p:to>
                                        <p:strVal val="visible"/>
                                      </p:to>
                                    </p:set>
                                    <p:anim calcmode="lin" valueType="num">
                                      <p:cBhvr additive="base">
                                        <p:cTn id="281" dur="2000" fill="hold"/>
                                        <p:tgtEl>
                                          <p:spTgt spid="62"/>
                                        </p:tgtEl>
                                        <p:attrNameLst>
                                          <p:attrName>ppt_x</p:attrName>
                                        </p:attrNameLst>
                                      </p:cBhvr>
                                      <p:tavLst>
                                        <p:tav tm="0">
                                          <p:val>
                                            <p:strVal val="0-#ppt_w/2"/>
                                          </p:val>
                                        </p:tav>
                                        <p:tav tm="100000">
                                          <p:val>
                                            <p:strVal val="#ppt_x"/>
                                          </p:val>
                                        </p:tav>
                                      </p:tavLst>
                                    </p:anim>
                                    <p:anim calcmode="lin" valueType="num">
                                      <p:cBhvr additive="base">
                                        <p:cTn id="282" dur="2000" fill="hold"/>
                                        <p:tgtEl>
                                          <p:spTgt spid="62"/>
                                        </p:tgtEl>
                                        <p:attrNameLst>
                                          <p:attrName>ppt_y</p:attrName>
                                        </p:attrNameLst>
                                      </p:cBhvr>
                                      <p:tavLst>
                                        <p:tav tm="0">
                                          <p:val>
                                            <p:strVal val="1+#ppt_h/2"/>
                                          </p:val>
                                        </p:tav>
                                        <p:tav tm="100000">
                                          <p:val>
                                            <p:strVal val="#ppt_y"/>
                                          </p:val>
                                        </p:tav>
                                      </p:tavLst>
                                    </p:anim>
                                  </p:childTnLst>
                                </p:cTn>
                              </p:par>
                              <p:par>
                                <p:cTn id="283" presetID="2" presetClass="entr" presetSubtype="12" fill="hold" nodeType="withEffect">
                                  <p:stCondLst>
                                    <p:cond delay="0"/>
                                  </p:stCondLst>
                                  <p:childTnLst>
                                    <p:set>
                                      <p:cBhvr>
                                        <p:cTn id="284" dur="1" fill="hold">
                                          <p:stCondLst>
                                            <p:cond delay="0"/>
                                          </p:stCondLst>
                                        </p:cTn>
                                        <p:tgtEl>
                                          <p:spTgt spid="63"/>
                                        </p:tgtEl>
                                        <p:attrNameLst>
                                          <p:attrName>style.visibility</p:attrName>
                                        </p:attrNameLst>
                                      </p:cBhvr>
                                      <p:to>
                                        <p:strVal val="visible"/>
                                      </p:to>
                                    </p:set>
                                    <p:anim calcmode="lin" valueType="num">
                                      <p:cBhvr additive="base">
                                        <p:cTn id="285" dur="2000" fill="hold"/>
                                        <p:tgtEl>
                                          <p:spTgt spid="63"/>
                                        </p:tgtEl>
                                        <p:attrNameLst>
                                          <p:attrName>ppt_x</p:attrName>
                                        </p:attrNameLst>
                                      </p:cBhvr>
                                      <p:tavLst>
                                        <p:tav tm="0">
                                          <p:val>
                                            <p:strVal val="0-#ppt_w/2"/>
                                          </p:val>
                                        </p:tav>
                                        <p:tav tm="100000">
                                          <p:val>
                                            <p:strVal val="#ppt_x"/>
                                          </p:val>
                                        </p:tav>
                                      </p:tavLst>
                                    </p:anim>
                                    <p:anim calcmode="lin" valueType="num">
                                      <p:cBhvr additive="base">
                                        <p:cTn id="286" dur="2000" fill="hold"/>
                                        <p:tgtEl>
                                          <p:spTgt spid="63"/>
                                        </p:tgtEl>
                                        <p:attrNameLst>
                                          <p:attrName>ppt_y</p:attrName>
                                        </p:attrNameLst>
                                      </p:cBhvr>
                                      <p:tavLst>
                                        <p:tav tm="0">
                                          <p:val>
                                            <p:strVal val="1+#ppt_h/2"/>
                                          </p:val>
                                        </p:tav>
                                        <p:tav tm="100000">
                                          <p:val>
                                            <p:strVal val="#ppt_y"/>
                                          </p:val>
                                        </p:tav>
                                      </p:tavLst>
                                    </p:anim>
                                  </p:childTnLst>
                                </p:cTn>
                              </p:par>
                              <p:par>
                                <p:cTn id="287" presetID="2" presetClass="entr" presetSubtype="12" fill="hold" nodeType="withEffect">
                                  <p:stCondLst>
                                    <p:cond delay="0"/>
                                  </p:stCondLst>
                                  <p:childTnLst>
                                    <p:set>
                                      <p:cBhvr>
                                        <p:cTn id="288" dur="1" fill="hold">
                                          <p:stCondLst>
                                            <p:cond delay="0"/>
                                          </p:stCondLst>
                                        </p:cTn>
                                        <p:tgtEl>
                                          <p:spTgt spid="64"/>
                                        </p:tgtEl>
                                        <p:attrNameLst>
                                          <p:attrName>style.visibility</p:attrName>
                                        </p:attrNameLst>
                                      </p:cBhvr>
                                      <p:to>
                                        <p:strVal val="visible"/>
                                      </p:to>
                                    </p:set>
                                    <p:anim calcmode="lin" valueType="num">
                                      <p:cBhvr additive="base">
                                        <p:cTn id="289" dur="2000" fill="hold"/>
                                        <p:tgtEl>
                                          <p:spTgt spid="64"/>
                                        </p:tgtEl>
                                        <p:attrNameLst>
                                          <p:attrName>ppt_x</p:attrName>
                                        </p:attrNameLst>
                                      </p:cBhvr>
                                      <p:tavLst>
                                        <p:tav tm="0">
                                          <p:val>
                                            <p:strVal val="0-#ppt_w/2"/>
                                          </p:val>
                                        </p:tav>
                                        <p:tav tm="100000">
                                          <p:val>
                                            <p:strVal val="#ppt_x"/>
                                          </p:val>
                                        </p:tav>
                                      </p:tavLst>
                                    </p:anim>
                                    <p:anim calcmode="lin" valueType="num">
                                      <p:cBhvr additive="base">
                                        <p:cTn id="290" dur="2000" fill="hold"/>
                                        <p:tgtEl>
                                          <p:spTgt spid="64"/>
                                        </p:tgtEl>
                                        <p:attrNameLst>
                                          <p:attrName>ppt_y</p:attrName>
                                        </p:attrNameLst>
                                      </p:cBhvr>
                                      <p:tavLst>
                                        <p:tav tm="0">
                                          <p:val>
                                            <p:strVal val="1+#ppt_h/2"/>
                                          </p:val>
                                        </p:tav>
                                        <p:tav tm="100000">
                                          <p:val>
                                            <p:strVal val="#ppt_y"/>
                                          </p:val>
                                        </p:tav>
                                      </p:tavLst>
                                    </p:anim>
                                  </p:childTnLst>
                                </p:cTn>
                              </p:par>
                              <p:par>
                                <p:cTn id="291" presetID="2" presetClass="entr" presetSubtype="12" fill="hold" nodeType="withEffect">
                                  <p:stCondLst>
                                    <p:cond delay="0"/>
                                  </p:stCondLst>
                                  <p:childTnLst>
                                    <p:set>
                                      <p:cBhvr>
                                        <p:cTn id="292" dur="1" fill="hold">
                                          <p:stCondLst>
                                            <p:cond delay="0"/>
                                          </p:stCondLst>
                                        </p:cTn>
                                        <p:tgtEl>
                                          <p:spTgt spid="65"/>
                                        </p:tgtEl>
                                        <p:attrNameLst>
                                          <p:attrName>style.visibility</p:attrName>
                                        </p:attrNameLst>
                                      </p:cBhvr>
                                      <p:to>
                                        <p:strVal val="visible"/>
                                      </p:to>
                                    </p:set>
                                    <p:anim calcmode="lin" valueType="num">
                                      <p:cBhvr additive="base">
                                        <p:cTn id="293" dur="2000" fill="hold"/>
                                        <p:tgtEl>
                                          <p:spTgt spid="65"/>
                                        </p:tgtEl>
                                        <p:attrNameLst>
                                          <p:attrName>ppt_x</p:attrName>
                                        </p:attrNameLst>
                                      </p:cBhvr>
                                      <p:tavLst>
                                        <p:tav tm="0">
                                          <p:val>
                                            <p:strVal val="0-#ppt_w/2"/>
                                          </p:val>
                                        </p:tav>
                                        <p:tav tm="100000">
                                          <p:val>
                                            <p:strVal val="#ppt_x"/>
                                          </p:val>
                                        </p:tav>
                                      </p:tavLst>
                                    </p:anim>
                                    <p:anim calcmode="lin" valueType="num">
                                      <p:cBhvr additive="base">
                                        <p:cTn id="294" dur="2000" fill="hold"/>
                                        <p:tgtEl>
                                          <p:spTgt spid="65"/>
                                        </p:tgtEl>
                                        <p:attrNameLst>
                                          <p:attrName>ppt_y</p:attrName>
                                        </p:attrNameLst>
                                      </p:cBhvr>
                                      <p:tavLst>
                                        <p:tav tm="0">
                                          <p:val>
                                            <p:strVal val="1+#ppt_h/2"/>
                                          </p:val>
                                        </p:tav>
                                        <p:tav tm="100000">
                                          <p:val>
                                            <p:strVal val="#ppt_y"/>
                                          </p:val>
                                        </p:tav>
                                      </p:tavLst>
                                    </p:anim>
                                  </p:childTnLst>
                                </p:cTn>
                              </p:par>
                              <p:par>
                                <p:cTn id="295" presetID="2" presetClass="entr" presetSubtype="12" fill="hold" nodeType="withEffect">
                                  <p:stCondLst>
                                    <p:cond delay="0"/>
                                  </p:stCondLst>
                                  <p:childTnLst>
                                    <p:set>
                                      <p:cBhvr>
                                        <p:cTn id="296" dur="1" fill="hold">
                                          <p:stCondLst>
                                            <p:cond delay="0"/>
                                          </p:stCondLst>
                                        </p:cTn>
                                        <p:tgtEl>
                                          <p:spTgt spid="66"/>
                                        </p:tgtEl>
                                        <p:attrNameLst>
                                          <p:attrName>style.visibility</p:attrName>
                                        </p:attrNameLst>
                                      </p:cBhvr>
                                      <p:to>
                                        <p:strVal val="visible"/>
                                      </p:to>
                                    </p:set>
                                    <p:anim calcmode="lin" valueType="num">
                                      <p:cBhvr additive="base">
                                        <p:cTn id="297" dur="2000" fill="hold"/>
                                        <p:tgtEl>
                                          <p:spTgt spid="66"/>
                                        </p:tgtEl>
                                        <p:attrNameLst>
                                          <p:attrName>ppt_x</p:attrName>
                                        </p:attrNameLst>
                                      </p:cBhvr>
                                      <p:tavLst>
                                        <p:tav tm="0">
                                          <p:val>
                                            <p:strVal val="0-#ppt_w/2"/>
                                          </p:val>
                                        </p:tav>
                                        <p:tav tm="100000">
                                          <p:val>
                                            <p:strVal val="#ppt_x"/>
                                          </p:val>
                                        </p:tav>
                                      </p:tavLst>
                                    </p:anim>
                                    <p:anim calcmode="lin" valueType="num">
                                      <p:cBhvr additive="base">
                                        <p:cTn id="298" dur="2000" fill="hold"/>
                                        <p:tgtEl>
                                          <p:spTgt spid="66"/>
                                        </p:tgtEl>
                                        <p:attrNameLst>
                                          <p:attrName>ppt_y</p:attrName>
                                        </p:attrNameLst>
                                      </p:cBhvr>
                                      <p:tavLst>
                                        <p:tav tm="0">
                                          <p:val>
                                            <p:strVal val="1+#ppt_h/2"/>
                                          </p:val>
                                        </p:tav>
                                        <p:tav tm="100000">
                                          <p:val>
                                            <p:strVal val="#ppt_y"/>
                                          </p:val>
                                        </p:tav>
                                      </p:tavLst>
                                    </p:anim>
                                  </p:childTnLst>
                                </p:cTn>
                              </p:par>
                              <p:par>
                                <p:cTn id="299" presetID="2" presetClass="entr" presetSubtype="12" fill="hold" nodeType="withEffect">
                                  <p:stCondLst>
                                    <p:cond delay="0"/>
                                  </p:stCondLst>
                                  <p:childTnLst>
                                    <p:set>
                                      <p:cBhvr>
                                        <p:cTn id="300" dur="1" fill="hold">
                                          <p:stCondLst>
                                            <p:cond delay="0"/>
                                          </p:stCondLst>
                                        </p:cTn>
                                        <p:tgtEl>
                                          <p:spTgt spid="67"/>
                                        </p:tgtEl>
                                        <p:attrNameLst>
                                          <p:attrName>style.visibility</p:attrName>
                                        </p:attrNameLst>
                                      </p:cBhvr>
                                      <p:to>
                                        <p:strVal val="visible"/>
                                      </p:to>
                                    </p:set>
                                    <p:anim calcmode="lin" valueType="num">
                                      <p:cBhvr additive="base">
                                        <p:cTn id="301" dur="2000" fill="hold"/>
                                        <p:tgtEl>
                                          <p:spTgt spid="67"/>
                                        </p:tgtEl>
                                        <p:attrNameLst>
                                          <p:attrName>ppt_x</p:attrName>
                                        </p:attrNameLst>
                                      </p:cBhvr>
                                      <p:tavLst>
                                        <p:tav tm="0">
                                          <p:val>
                                            <p:strVal val="0-#ppt_w/2"/>
                                          </p:val>
                                        </p:tav>
                                        <p:tav tm="100000">
                                          <p:val>
                                            <p:strVal val="#ppt_x"/>
                                          </p:val>
                                        </p:tav>
                                      </p:tavLst>
                                    </p:anim>
                                    <p:anim calcmode="lin" valueType="num">
                                      <p:cBhvr additive="base">
                                        <p:cTn id="302" dur="2000" fill="hold"/>
                                        <p:tgtEl>
                                          <p:spTgt spid="67"/>
                                        </p:tgtEl>
                                        <p:attrNameLst>
                                          <p:attrName>ppt_y</p:attrName>
                                        </p:attrNameLst>
                                      </p:cBhvr>
                                      <p:tavLst>
                                        <p:tav tm="0">
                                          <p:val>
                                            <p:strVal val="1+#ppt_h/2"/>
                                          </p:val>
                                        </p:tav>
                                        <p:tav tm="100000">
                                          <p:val>
                                            <p:strVal val="#ppt_y"/>
                                          </p:val>
                                        </p:tav>
                                      </p:tavLst>
                                    </p:anim>
                                  </p:childTnLst>
                                </p:cTn>
                              </p:par>
                              <p:par>
                                <p:cTn id="303" presetID="2" presetClass="entr" presetSubtype="12" fill="hold" nodeType="withEffect">
                                  <p:stCondLst>
                                    <p:cond delay="0"/>
                                  </p:stCondLst>
                                  <p:childTnLst>
                                    <p:set>
                                      <p:cBhvr>
                                        <p:cTn id="304" dur="1" fill="hold">
                                          <p:stCondLst>
                                            <p:cond delay="0"/>
                                          </p:stCondLst>
                                        </p:cTn>
                                        <p:tgtEl>
                                          <p:spTgt spid="68"/>
                                        </p:tgtEl>
                                        <p:attrNameLst>
                                          <p:attrName>style.visibility</p:attrName>
                                        </p:attrNameLst>
                                      </p:cBhvr>
                                      <p:to>
                                        <p:strVal val="visible"/>
                                      </p:to>
                                    </p:set>
                                    <p:anim calcmode="lin" valueType="num">
                                      <p:cBhvr additive="base">
                                        <p:cTn id="305" dur="2000" fill="hold"/>
                                        <p:tgtEl>
                                          <p:spTgt spid="68"/>
                                        </p:tgtEl>
                                        <p:attrNameLst>
                                          <p:attrName>ppt_x</p:attrName>
                                        </p:attrNameLst>
                                      </p:cBhvr>
                                      <p:tavLst>
                                        <p:tav tm="0">
                                          <p:val>
                                            <p:strVal val="0-#ppt_w/2"/>
                                          </p:val>
                                        </p:tav>
                                        <p:tav tm="100000">
                                          <p:val>
                                            <p:strVal val="#ppt_x"/>
                                          </p:val>
                                        </p:tav>
                                      </p:tavLst>
                                    </p:anim>
                                    <p:anim calcmode="lin" valueType="num">
                                      <p:cBhvr additive="base">
                                        <p:cTn id="306" dur="2000" fill="hold"/>
                                        <p:tgtEl>
                                          <p:spTgt spid="68"/>
                                        </p:tgtEl>
                                        <p:attrNameLst>
                                          <p:attrName>ppt_y</p:attrName>
                                        </p:attrNameLst>
                                      </p:cBhvr>
                                      <p:tavLst>
                                        <p:tav tm="0">
                                          <p:val>
                                            <p:strVal val="1+#ppt_h/2"/>
                                          </p:val>
                                        </p:tav>
                                        <p:tav tm="100000">
                                          <p:val>
                                            <p:strVal val="#ppt_y"/>
                                          </p:val>
                                        </p:tav>
                                      </p:tavLst>
                                    </p:anim>
                                  </p:childTnLst>
                                </p:cTn>
                              </p:par>
                              <p:par>
                                <p:cTn id="307" presetID="2" presetClass="entr" presetSubtype="12" fill="hold" nodeType="withEffect">
                                  <p:stCondLst>
                                    <p:cond delay="0"/>
                                  </p:stCondLst>
                                  <p:childTnLst>
                                    <p:set>
                                      <p:cBhvr>
                                        <p:cTn id="308" dur="1" fill="hold">
                                          <p:stCondLst>
                                            <p:cond delay="0"/>
                                          </p:stCondLst>
                                        </p:cTn>
                                        <p:tgtEl>
                                          <p:spTgt spid="69"/>
                                        </p:tgtEl>
                                        <p:attrNameLst>
                                          <p:attrName>style.visibility</p:attrName>
                                        </p:attrNameLst>
                                      </p:cBhvr>
                                      <p:to>
                                        <p:strVal val="visible"/>
                                      </p:to>
                                    </p:set>
                                    <p:anim calcmode="lin" valueType="num">
                                      <p:cBhvr additive="base">
                                        <p:cTn id="309" dur="2000" fill="hold"/>
                                        <p:tgtEl>
                                          <p:spTgt spid="69"/>
                                        </p:tgtEl>
                                        <p:attrNameLst>
                                          <p:attrName>ppt_x</p:attrName>
                                        </p:attrNameLst>
                                      </p:cBhvr>
                                      <p:tavLst>
                                        <p:tav tm="0">
                                          <p:val>
                                            <p:strVal val="0-#ppt_w/2"/>
                                          </p:val>
                                        </p:tav>
                                        <p:tav tm="100000">
                                          <p:val>
                                            <p:strVal val="#ppt_x"/>
                                          </p:val>
                                        </p:tav>
                                      </p:tavLst>
                                    </p:anim>
                                    <p:anim calcmode="lin" valueType="num">
                                      <p:cBhvr additive="base">
                                        <p:cTn id="310" dur="2000" fill="hold"/>
                                        <p:tgtEl>
                                          <p:spTgt spid="69"/>
                                        </p:tgtEl>
                                        <p:attrNameLst>
                                          <p:attrName>ppt_y</p:attrName>
                                        </p:attrNameLst>
                                      </p:cBhvr>
                                      <p:tavLst>
                                        <p:tav tm="0">
                                          <p:val>
                                            <p:strVal val="1+#ppt_h/2"/>
                                          </p:val>
                                        </p:tav>
                                        <p:tav tm="100000">
                                          <p:val>
                                            <p:strVal val="#ppt_y"/>
                                          </p:val>
                                        </p:tav>
                                      </p:tavLst>
                                    </p:anim>
                                  </p:childTnLst>
                                </p:cTn>
                              </p:par>
                              <p:par>
                                <p:cTn id="311" presetID="8" presetClass="emph" presetSubtype="0" fill="hold" nodeType="withEffect">
                                  <p:stCondLst>
                                    <p:cond delay="0"/>
                                  </p:stCondLst>
                                  <p:childTnLst>
                                    <p:animRot by="-21600000">
                                      <p:cBhvr>
                                        <p:cTn id="312" dur="2000" fill="hold"/>
                                        <p:tgtEl>
                                          <p:spTgt spid="5"/>
                                        </p:tgtEl>
                                        <p:attrNameLst>
                                          <p:attrName>r</p:attrName>
                                        </p:attrNameLst>
                                      </p:cBhvr>
                                    </p:animRot>
                                  </p:childTnLst>
                                </p:cTn>
                              </p:par>
                              <p:par>
                                <p:cTn id="313" presetID="8" presetClass="emph" presetSubtype="0" fill="hold" nodeType="withEffect">
                                  <p:stCondLst>
                                    <p:cond delay="0"/>
                                  </p:stCondLst>
                                  <p:childTnLst>
                                    <p:animRot by="-21600000">
                                      <p:cBhvr>
                                        <p:cTn id="314" dur="2000" fill="hold"/>
                                        <p:tgtEl>
                                          <p:spTgt spid="6"/>
                                        </p:tgtEl>
                                        <p:attrNameLst>
                                          <p:attrName>r</p:attrName>
                                        </p:attrNameLst>
                                      </p:cBhvr>
                                    </p:animRot>
                                  </p:childTnLst>
                                </p:cTn>
                              </p:par>
                              <p:par>
                                <p:cTn id="315" presetID="8" presetClass="emph" presetSubtype="0" fill="hold" nodeType="withEffect">
                                  <p:stCondLst>
                                    <p:cond delay="0"/>
                                  </p:stCondLst>
                                  <p:childTnLst>
                                    <p:animRot by="-21600000">
                                      <p:cBhvr>
                                        <p:cTn id="316" dur="2000" fill="hold"/>
                                        <p:tgtEl>
                                          <p:spTgt spid="7"/>
                                        </p:tgtEl>
                                        <p:attrNameLst>
                                          <p:attrName>r</p:attrName>
                                        </p:attrNameLst>
                                      </p:cBhvr>
                                    </p:animRot>
                                  </p:childTnLst>
                                </p:cTn>
                              </p:par>
                              <p:par>
                                <p:cTn id="317" presetID="8" presetClass="emph" presetSubtype="0" fill="hold" nodeType="withEffect">
                                  <p:stCondLst>
                                    <p:cond delay="0"/>
                                  </p:stCondLst>
                                  <p:childTnLst>
                                    <p:animRot by="-21600000">
                                      <p:cBhvr>
                                        <p:cTn id="318" dur="2000" fill="hold"/>
                                        <p:tgtEl>
                                          <p:spTgt spid="8"/>
                                        </p:tgtEl>
                                        <p:attrNameLst>
                                          <p:attrName>r</p:attrName>
                                        </p:attrNameLst>
                                      </p:cBhvr>
                                    </p:animRot>
                                  </p:childTnLst>
                                </p:cTn>
                              </p:par>
                              <p:par>
                                <p:cTn id="319" presetID="8" presetClass="emph" presetSubtype="0" fill="hold" nodeType="withEffect">
                                  <p:stCondLst>
                                    <p:cond delay="0"/>
                                  </p:stCondLst>
                                  <p:childTnLst>
                                    <p:animRot by="-21600000">
                                      <p:cBhvr>
                                        <p:cTn id="320" dur="2000" fill="hold"/>
                                        <p:tgtEl>
                                          <p:spTgt spid="9"/>
                                        </p:tgtEl>
                                        <p:attrNameLst>
                                          <p:attrName>r</p:attrName>
                                        </p:attrNameLst>
                                      </p:cBhvr>
                                    </p:animRot>
                                  </p:childTnLst>
                                </p:cTn>
                              </p:par>
                              <p:par>
                                <p:cTn id="321" presetID="8" presetClass="emph" presetSubtype="0" fill="hold" nodeType="withEffect">
                                  <p:stCondLst>
                                    <p:cond delay="0"/>
                                  </p:stCondLst>
                                  <p:childTnLst>
                                    <p:animRot by="-21600000">
                                      <p:cBhvr>
                                        <p:cTn id="322" dur="2000" fill="hold"/>
                                        <p:tgtEl>
                                          <p:spTgt spid="10"/>
                                        </p:tgtEl>
                                        <p:attrNameLst>
                                          <p:attrName>r</p:attrName>
                                        </p:attrNameLst>
                                      </p:cBhvr>
                                    </p:animRot>
                                  </p:childTnLst>
                                </p:cTn>
                              </p:par>
                              <p:par>
                                <p:cTn id="323" presetID="8" presetClass="emph" presetSubtype="0" fill="hold" nodeType="withEffect">
                                  <p:stCondLst>
                                    <p:cond delay="0"/>
                                  </p:stCondLst>
                                  <p:childTnLst>
                                    <p:animRot by="-21600000">
                                      <p:cBhvr>
                                        <p:cTn id="324" dur="2000" fill="hold"/>
                                        <p:tgtEl>
                                          <p:spTgt spid="11"/>
                                        </p:tgtEl>
                                        <p:attrNameLst>
                                          <p:attrName>r</p:attrName>
                                        </p:attrNameLst>
                                      </p:cBhvr>
                                    </p:animRot>
                                  </p:childTnLst>
                                </p:cTn>
                              </p:par>
                              <p:par>
                                <p:cTn id="325" presetID="8" presetClass="emph" presetSubtype="0" fill="hold" nodeType="withEffect">
                                  <p:stCondLst>
                                    <p:cond delay="0"/>
                                  </p:stCondLst>
                                  <p:childTnLst>
                                    <p:animRot by="-21600000">
                                      <p:cBhvr>
                                        <p:cTn id="326" dur="2000" fill="hold"/>
                                        <p:tgtEl>
                                          <p:spTgt spid="12"/>
                                        </p:tgtEl>
                                        <p:attrNameLst>
                                          <p:attrName>r</p:attrName>
                                        </p:attrNameLst>
                                      </p:cBhvr>
                                    </p:animRot>
                                  </p:childTnLst>
                                </p:cTn>
                              </p:par>
                              <p:par>
                                <p:cTn id="327" presetID="8" presetClass="emph" presetSubtype="0" fill="hold" nodeType="withEffect">
                                  <p:stCondLst>
                                    <p:cond delay="0"/>
                                  </p:stCondLst>
                                  <p:childTnLst>
                                    <p:animRot by="-21600000">
                                      <p:cBhvr>
                                        <p:cTn id="328" dur="2000" fill="hold"/>
                                        <p:tgtEl>
                                          <p:spTgt spid="13"/>
                                        </p:tgtEl>
                                        <p:attrNameLst>
                                          <p:attrName>r</p:attrName>
                                        </p:attrNameLst>
                                      </p:cBhvr>
                                    </p:animRot>
                                  </p:childTnLst>
                                </p:cTn>
                              </p:par>
                              <p:par>
                                <p:cTn id="329" presetID="8" presetClass="emph" presetSubtype="0" fill="hold" nodeType="withEffect">
                                  <p:stCondLst>
                                    <p:cond delay="0"/>
                                  </p:stCondLst>
                                  <p:childTnLst>
                                    <p:animRot by="-21600000">
                                      <p:cBhvr>
                                        <p:cTn id="330" dur="2000" fill="hold"/>
                                        <p:tgtEl>
                                          <p:spTgt spid="14"/>
                                        </p:tgtEl>
                                        <p:attrNameLst>
                                          <p:attrName>r</p:attrName>
                                        </p:attrNameLst>
                                      </p:cBhvr>
                                    </p:animRot>
                                  </p:childTnLst>
                                </p:cTn>
                              </p:par>
                              <p:par>
                                <p:cTn id="331" presetID="8" presetClass="emph" presetSubtype="0" fill="hold" nodeType="withEffect">
                                  <p:stCondLst>
                                    <p:cond delay="0"/>
                                  </p:stCondLst>
                                  <p:childTnLst>
                                    <p:animRot by="-21600000">
                                      <p:cBhvr>
                                        <p:cTn id="332" dur="2000" fill="hold"/>
                                        <p:tgtEl>
                                          <p:spTgt spid="15"/>
                                        </p:tgtEl>
                                        <p:attrNameLst>
                                          <p:attrName>r</p:attrName>
                                        </p:attrNameLst>
                                      </p:cBhvr>
                                    </p:animRot>
                                  </p:childTnLst>
                                </p:cTn>
                              </p:par>
                              <p:par>
                                <p:cTn id="333" presetID="8" presetClass="emph" presetSubtype="0" fill="hold" nodeType="withEffect">
                                  <p:stCondLst>
                                    <p:cond delay="0"/>
                                  </p:stCondLst>
                                  <p:childTnLst>
                                    <p:animRot by="-21600000">
                                      <p:cBhvr>
                                        <p:cTn id="334" dur="2000" fill="hold"/>
                                        <p:tgtEl>
                                          <p:spTgt spid="16"/>
                                        </p:tgtEl>
                                        <p:attrNameLst>
                                          <p:attrName>r</p:attrName>
                                        </p:attrNameLst>
                                      </p:cBhvr>
                                    </p:animRot>
                                  </p:childTnLst>
                                </p:cTn>
                              </p:par>
                              <p:par>
                                <p:cTn id="335" presetID="8" presetClass="emph" presetSubtype="0" fill="hold" nodeType="withEffect">
                                  <p:stCondLst>
                                    <p:cond delay="0"/>
                                  </p:stCondLst>
                                  <p:childTnLst>
                                    <p:animRot by="-21600000">
                                      <p:cBhvr>
                                        <p:cTn id="336" dur="2000" fill="hold"/>
                                        <p:tgtEl>
                                          <p:spTgt spid="17"/>
                                        </p:tgtEl>
                                        <p:attrNameLst>
                                          <p:attrName>r</p:attrName>
                                        </p:attrNameLst>
                                      </p:cBhvr>
                                    </p:animRot>
                                  </p:childTnLst>
                                </p:cTn>
                              </p:par>
                              <p:par>
                                <p:cTn id="337" presetID="8" presetClass="emph" presetSubtype="0" fill="hold" nodeType="withEffect">
                                  <p:stCondLst>
                                    <p:cond delay="0"/>
                                  </p:stCondLst>
                                  <p:childTnLst>
                                    <p:animRot by="-21600000">
                                      <p:cBhvr>
                                        <p:cTn id="338" dur="2000" fill="hold"/>
                                        <p:tgtEl>
                                          <p:spTgt spid="32"/>
                                        </p:tgtEl>
                                        <p:attrNameLst>
                                          <p:attrName>r</p:attrName>
                                        </p:attrNameLst>
                                      </p:cBhvr>
                                    </p:animRot>
                                  </p:childTnLst>
                                </p:cTn>
                              </p:par>
                              <p:par>
                                <p:cTn id="339" presetID="8" presetClass="emph" presetSubtype="0" fill="hold" nodeType="withEffect">
                                  <p:stCondLst>
                                    <p:cond delay="0"/>
                                  </p:stCondLst>
                                  <p:childTnLst>
                                    <p:animRot by="-21600000">
                                      <p:cBhvr>
                                        <p:cTn id="340" dur="2000" fill="hold"/>
                                        <p:tgtEl>
                                          <p:spTgt spid="46"/>
                                        </p:tgtEl>
                                        <p:attrNameLst>
                                          <p:attrName>r</p:attrName>
                                        </p:attrNameLst>
                                      </p:cBhvr>
                                    </p:animRot>
                                  </p:childTnLst>
                                </p:cTn>
                              </p:par>
                              <p:par>
                                <p:cTn id="341" presetID="8" presetClass="emph" presetSubtype="0" fill="hold" nodeType="withEffect">
                                  <p:stCondLst>
                                    <p:cond delay="0"/>
                                  </p:stCondLst>
                                  <p:childTnLst>
                                    <p:animRot by="-21600000">
                                      <p:cBhvr>
                                        <p:cTn id="342" dur="2000" fill="hold"/>
                                        <p:tgtEl>
                                          <p:spTgt spid="47"/>
                                        </p:tgtEl>
                                        <p:attrNameLst>
                                          <p:attrName>r</p:attrName>
                                        </p:attrNameLst>
                                      </p:cBhvr>
                                    </p:animRot>
                                  </p:childTnLst>
                                </p:cTn>
                              </p:par>
                              <p:par>
                                <p:cTn id="343" presetID="8" presetClass="emph" presetSubtype="0" fill="hold" nodeType="withEffect">
                                  <p:stCondLst>
                                    <p:cond delay="0"/>
                                  </p:stCondLst>
                                  <p:childTnLst>
                                    <p:animRot by="-21600000">
                                      <p:cBhvr>
                                        <p:cTn id="344" dur="2000" fill="hold"/>
                                        <p:tgtEl>
                                          <p:spTgt spid="48"/>
                                        </p:tgtEl>
                                        <p:attrNameLst>
                                          <p:attrName>r</p:attrName>
                                        </p:attrNameLst>
                                      </p:cBhvr>
                                    </p:animRot>
                                  </p:childTnLst>
                                </p:cTn>
                              </p:par>
                              <p:par>
                                <p:cTn id="345" presetID="8" presetClass="emph" presetSubtype="0" fill="hold" nodeType="withEffect">
                                  <p:stCondLst>
                                    <p:cond delay="0"/>
                                  </p:stCondLst>
                                  <p:childTnLst>
                                    <p:animRot by="-21600000">
                                      <p:cBhvr>
                                        <p:cTn id="346" dur="2000" fill="hold"/>
                                        <p:tgtEl>
                                          <p:spTgt spid="49"/>
                                        </p:tgtEl>
                                        <p:attrNameLst>
                                          <p:attrName>r</p:attrName>
                                        </p:attrNameLst>
                                      </p:cBhvr>
                                    </p:animRot>
                                  </p:childTnLst>
                                </p:cTn>
                              </p:par>
                              <p:par>
                                <p:cTn id="347" presetID="8" presetClass="emph" presetSubtype="0" fill="hold" nodeType="withEffect">
                                  <p:stCondLst>
                                    <p:cond delay="0"/>
                                  </p:stCondLst>
                                  <p:childTnLst>
                                    <p:animRot by="-21600000">
                                      <p:cBhvr>
                                        <p:cTn id="348" dur="2000" fill="hold"/>
                                        <p:tgtEl>
                                          <p:spTgt spid="50"/>
                                        </p:tgtEl>
                                        <p:attrNameLst>
                                          <p:attrName>r</p:attrName>
                                        </p:attrNameLst>
                                      </p:cBhvr>
                                    </p:animRot>
                                  </p:childTnLst>
                                </p:cTn>
                              </p:par>
                              <p:par>
                                <p:cTn id="349" presetID="8" presetClass="emph" presetSubtype="0" fill="hold" nodeType="withEffect">
                                  <p:stCondLst>
                                    <p:cond delay="0"/>
                                  </p:stCondLst>
                                  <p:childTnLst>
                                    <p:animRot by="-21600000">
                                      <p:cBhvr>
                                        <p:cTn id="350" dur="2000" fill="hold"/>
                                        <p:tgtEl>
                                          <p:spTgt spid="51"/>
                                        </p:tgtEl>
                                        <p:attrNameLst>
                                          <p:attrName>r</p:attrName>
                                        </p:attrNameLst>
                                      </p:cBhvr>
                                    </p:animRot>
                                  </p:childTnLst>
                                </p:cTn>
                              </p:par>
                              <p:par>
                                <p:cTn id="351" presetID="8" presetClass="emph" presetSubtype="0" fill="hold" nodeType="withEffect">
                                  <p:stCondLst>
                                    <p:cond delay="0"/>
                                  </p:stCondLst>
                                  <p:childTnLst>
                                    <p:animRot by="-21600000">
                                      <p:cBhvr>
                                        <p:cTn id="352" dur="2000" fill="hold"/>
                                        <p:tgtEl>
                                          <p:spTgt spid="52"/>
                                        </p:tgtEl>
                                        <p:attrNameLst>
                                          <p:attrName>r</p:attrName>
                                        </p:attrNameLst>
                                      </p:cBhvr>
                                    </p:animRot>
                                  </p:childTnLst>
                                </p:cTn>
                              </p:par>
                              <p:par>
                                <p:cTn id="353" presetID="8" presetClass="emph" presetSubtype="0" fill="hold" nodeType="withEffect">
                                  <p:stCondLst>
                                    <p:cond delay="0"/>
                                  </p:stCondLst>
                                  <p:childTnLst>
                                    <p:animRot by="-21600000">
                                      <p:cBhvr>
                                        <p:cTn id="354" dur="2000" fill="hold"/>
                                        <p:tgtEl>
                                          <p:spTgt spid="53"/>
                                        </p:tgtEl>
                                        <p:attrNameLst>
                                          <p:attrName>r</p:attrName>
                                        </p:attrNameLst>
                                      </p:cBhvr>
                                    </p:animRot>
                                  </p:childTnLst>
                                </p:cTn>
                              </p:par>
                              <p:par>
                                <p:cTn id="355" presetID="8" presetClass="emph" presetSubtype="0" fill="hold" nodeType="withEffect">
                                  <p:stCondLst>
                                    <p:cond delay="0"/>
                                  </p:stCondLst>
                                  <p:childTnLst>
                                    <p:animRot by="-21600000">
                                      <p:cBhvr>
                                        <p:cTn id="356" dur="2000" fill="hold"/>
                                        <p:tgtEl>
                                          <p:spTgt spid="54"/>
                                        </p:tgtEl>
                                        <p:attrNameLst>
                                          <p:attrName>r</p:attrName>
                                        </p:attrNameLst>
                                      </p:cBhvr>
                                    </p:animRot>
                                  </p:childTnLst>
                                </p:cTn>
                              </p:par>
                              <p:par>
                                <p:cTn id="357" presetID="8" presetClass="emph" presetSubtype="0" fill="hold" nodeType="withEffect">
                                  <p:stCondLst>
                                    <p:cond delay="0"/>
                                  </p:stCondLst>
                                  <p:childTnLst>
                                    <p:animRot by="-21600000">
                                      <p:cBhvr>
                                        <p:cTn id="358" dur="2000" fill="hold"/>
                                        <p:tgtEl>
                                          <p:spTgt spid="55"/>
                                        </p:tgtEl>
                                        <p:attrNameLst>
                                          <p:attrName>r</p:attrName>
                                        </p:attrNameLst>
                                      </p:cBhvr>
                                    </p:animRot>
                                  </p:childTnLst>
                                </p:cTn>
                              </p:par>
                              <p:par>
                                <p:cTn id="359" presetID="8" presetClass="emph" presetSubtype="0" fill="hold" nodeType="withEffect">
                                  <p:stCondLst>
                                    <p:cond delay="0"/>
                                  </p:stCondLst>
                                  <p:childTnLst>
                                    <p:animRot by="-21600000">
                                      <p:cBhvr>
                                        <p:cTn id="360" dur="2000" fill="hold"/>
                                        <p:tgtEl>
                                          <p:spTgt spid="56"/>
                                        </p:tgtEl>
                                        <p:attrNameLst>
                                          <p:attrName>r</p:attrName>
                                        </p:attrNameLst>
                                      </p:cBhvr>
                                    </p:animRot>
                                  </p:childTnLst>
                                </p:cTn>
                              </p:par>
                              <p:par>
                                <p:cTn id="361" presetID="8" presetClass="emph" presetSubtype="0" fill="hold" nodeType="withEffect">
                                  <p:stCondLst>
                                    <p:cond delay="0"/>
                                  </p:stCondLst>
                                  <p:childTnLst>
                                    <p:animRot by="-21600000">
                                      <p:cBhvr>
                                        <p:cTn id="362" dur="2000" fill="hold"/>
                                        <p:tgtEl>
                                          <p:spTgt spid="57"/>
                                        </p:tgtEl>
                                        <p:attrNameLst>
                                          <p:attrName>r</p:attrName>
                                        </p:attrNameLst>
                                      </p:cBhvr>
                                    </p:animRot>
                                  </p:childTnLst>
                                </p:cTn>
                              </p:par>
                              <p:par>
                                <p:cTn id="363" presetID="8" presetClass="emph" presetSubtype="0" fill="hold" nodeType="withEffect">
                                  <p:stCondLst>
                                    <p:cond delay="0"/>
                                  </p:stCondLst>
                                  <p:childTnLst>
                                    <p:animRot by="-21600000">
                                      <p:cBhvr>
                                        <p:cTn id="364" dur="2000" fill="hold"/>
                                        <p:tgtEl>
                                          <p:spTgt spid="58"/>
                                        </p:tgtEl>
                                        <p:attrNameLst>
                                          <p:attrName>r</p:attrName>
                                        </p:attrNameLst>
                                      </p:cBhvr>
                                    </p:animRot>
                                  </p:childTnLst>
                                </p:cTn>
                              </p:par>
                              <p:par>
                                <p:cTn id="365" presetID="8" presetClass="emph" presetSubtype="0" fill="hold" nodeType="withEffect">
                                  <p:stCondLst>
                                    <p:cond delay="0"/>
                                  </p:stCondLst>
                                  <p:childTnLst>
                                    <p:animRot by="-21600000">
                                      <p:cBhvr>
                                        <p:cTn id="366" dur="2000" fill="hold"/>
                                        <p:tgtEl>
                                          <p:spTgt spid="59"/>
                                        </p:tgtEl>
                                        <p:attrNameLst>
                                          <p:attrName>r</p:attrName>
                                        </p:attrNameLst>
                                      </p:cBhvr>
                                    </p:animRot>
                                  </p:childTnLst>
                                </p:cTn>
                              </p:par>
                              <p:par>
                                <p:cTn id="367" presetID="8" presetClass="emph" presetSubtype="0" fill="hold" nodeType="withEffect">
                                  <p:stCondLst>
                                    <p:cond delay="0"/>
                                  </p:stCondLst>
                                  <p:childTnLst>
                                    <p:animRot by="-21600000">
                                      <p:cBhvr>
                                        <p:cTn id="368" dur="2000" fill="hold"/>
                                        <p:tgtEl>
                                          <p:spTgt spid="60"/>
                                        </p:tgtEl>
                                        <p:attrNameLst>
                                          <p:attrName>r</p:attrName>
                                        </p:attrNameLst>
                                      </p:cBhvr>
                                    </p:animRot>
                                  </p:childTnLst>
                                </p:cTn>
                              </p:par>
                              <p:par>
                                <p:cTn id="369" presetID="8" presetClass="emph" presetSubtype="0" fill="hold" nodeType="withEffect">
                                  <p:stCondLst>
                                    <p:cond delay="0"/>
                                  </p:stCondLst>
                                  <p:childTnLst>
                                    <p:animRot by="-21600000">
                                      <p:cBhvr>
                                        <p:cTn id="370" dur="2000" fill="hold"/>
                                        <p:tgtEl>
                                          <p:spTgt spid="61"/>
                                        </p:tgtEl>
                                        <p:attrNameLst>
                                          <p:attrName>r</p:attrName>
                                        </p:attrNameLst>
                                      </p:cBhvr>
                                    </p:animRot>
                                  </p:childTnLst>
                                </p:cTn>
                              </p:par>
                              <p:par>
                                <p:cTn id="371" presetID="8" presetClass="emph" presetSubtype="0" fill="hold" nodeType="withEffect">
                                  <p:stCondLst>
                                    <p:cond delay="0"/>
                                  </p:stCondLst>
                                  <p:childTnLst>
                                    <p:animRot by="-21600000">
                                      <p:cBhvr>
                                        <p:cTn id="372" dur="2000" fill="hold"/>
                                        <p:tgtEl>
                                          <p:spTgt spid="62"/>
                                        </p:tgtEl>
                                        <p:attrNameLst>
                                          <p:attrName>r</p:attrName>
                                        </p:attrNameLst>
                                      </p:cBhvr>
                                    </p:animRot>
                                  </p:childTnLst>
                                </p:cTn>
                              </p:par>
                              <p:par>
                                <p:cTn id="373" presetID="8" presetClass="emph" presetSubtype="0" fill="hold" nodeType="withEffect">
                                  <p:stCondLst>
                                    <p:cond delay="0"/>
                                  </p:stCondLst>
                                  <p:childTnLst>
                                    <p:animRot by="-21600000">
                                      <p:cBhvr>
                                        <p:cTn id="374" dur="2000" fill="hold"/>
                                        <p:tgtEl>
                                          <p:spTgt spid="63"/>
                                        </p:tgtEl>
                                        <p:attrNameLst>
                                          <p:attrName>r</p:attrName>
                                        </p:attrNameLst>
                                      </p:cBhvr>
                                    </p:animRot>
                                  </p:childTnLst>
                                </p:cTn>
                              </p:par>
                              <p:par>
                                <p:cTn id="375" presetID="8" presetClass="emph" presetSubtype="0" fill="hold" nodeType="withEffect">
                                  <p:stCondLst>
                                    <p:cond delay="0"/>
                                  </p:stCondLst>
                                  <p:childTnLst>
                                    <p:animRot by="-21600000">
                                      <p:cBhvr>
                                        <p:cTn id="376" dur="2000" fill="hold"/>
                                        <p:tgtEl>
                                          <p:spTgt spid="64"/>
                                        </p:tgtEl>
                                        <p:attrNameLst>
                                          <p:attrName>r</p:attrName>
                                        </p:attrNameLst>
                                      </p:cBhvr>
                                    </p:animRot>
                                  </p:childTnLst>
                                </p:cTn>
                              </p:par>
                              <p:par>
                                <p:cTn id="377" presetID="8" presetClass="emph" presetSubtype="0" fill="hold" nodeType="withEffect">
                                  <p:stCondLst>
                                    <p:cond delay="0"/>
                                  </p:stCondLst>
                                  <p:childTnLst>
                                    <p:animRot by="-21600000">
                                      <p:cBhvr>
                                        <p:cTn id="378" dur="2000" fill="hold"/>
                                        <p:tgtEl>
                                          <p:spTgt spid="65"/>
                                        </p:tgtEl>
                                        <p:attrNameLst>
                                          <p:attrName>r</p:attrName>
                                        </p:attrNameLst>
                                      </p:cBhvr>
                                    </p:animRot>
                                  </p:childTnLst>
                                </p:cTn>
                              </p:par>
                              <p:par>
                                <p:cTn id="379" presetID="8" presetClass="emph" presetSubtype="0" fill="hold" nodeType="withEffect">
                                  <p:stCondLst>
                                    <p:cond delay="0"/>
                                  </p:stCondLst>
                                  <p:childTnLst>
                                    <p:animRot by="-21600000">
                                      <p:cBhvr>
                                        <p:cTn id="380" dur="2000" fill="hold"/>
                                        <p:tgtEl>
                                          <p:spTgt spid="66"/>
                                        </p:tgtEl>
                                        <p:attrNameLst>
                                          <p:attrName>r</p:attrName>
                                        </p:attrNameLst>
                                      </p:cBhvr>
                                    </p:animRot>
                                  </p:childTnLst>
                                </p:cTn>
                              </p:par>
                              <p:par>
                                <p:cTn id="381" presetID="8" presetClass="emph" presetSubtype="0" fill="hold" nodeType="withEffect">
                                  <p:stCondLst>
                                    <p:cond delay="0"/>
                                  </p:stCondLst>
                                  <p:childTnLst>
                                    <p:animRot by="-21600000">
                                      <p:cBhvr>
                                        <p:cTn id="382" dur="2000" fill="hold"/>
                                        <p:tgtEl>
                                          <p:spTgt spid="67"/>
                                        </p:tgtEl>
                                        <p:attrNameLst>
                                          <p:attrName>r</p:attrName>
                                        </p:attrNameLst>
                                      </p:cBhvr>
                                    </p:animRot>
                                  </p:childTnLst>
                                </p:cTn>
                              </p:par>
                              <p:par>
                                <p:cTn id="383" presetID="8" presetClass="emph" presetSubtype="0" fill="hold" nodeType="withEffect">
                                  <p:stCondLst>
                                    <p:cond delay="0"/>
                                  </p:stCondLst>
                                  <p:childTnLst>
                                    <p:animRot by="-21600000">
                                      <p:cBhvr>
                                        <p:cTn id="384" dur="2000" fill="hold"/>
                                        <p:tgtEl>
                                          <p:spTgt spid="68"/>
                                        </p:tgtEl>
                                        <p:attrNameLst>
                                          <p:attrName>r</p:attrName>
                                        </p:attrNameLst>
                                      </p:cBhvr>
                                    </p:animRot>
                                  </p:childTnLst>
                                </p:cTn>
                              </p:par>
                              <p:par>
                                <p:cTn id="385" presetID="8" presetClass="emph" presetSubtype="0" fill="hold" nodeType="withEffect">
                                  <p:stCondLst>
                                    <p:cond delay="0"/>
                                  </p:stCondLst>
                                  <p:childTnLst>
                                    <p:animRot by="-21600000">
                                      <p:cBhvr>
                                        <p:cTn id="386" dur="2000" fill="hold"/>
                                        <p:tgtEl>
                                          <p:spTgt spid="69"/>
                                        </p:tgtEl>
                                        <p:attrNameLst>
                                          <p:attrName>r</p:attrName>
                                        </p:attrNameLst>
                                      </p:cBhvr>
                                    </p:animRot>
                                  </p:childTnLst>
                                </p:cTn>
                              </p:par>
                              <p:par>
                                <p:cTn id="387" presetID="8" presetClass="emph" presetSubtype="0" fill="hold" nodeType="withEffect">
                                  <p:stCondLst>
                                    <p:cond delay="0"/>
                                  </p:stCondLst>
                                  <p:childTnLst>
                                    <p:animRot by="21600000">
                                      <p:cBhvr>
                                        <p:cTn id="388" dur="2000" fill="hold"/>
                                        <p:tgtEl>
                                          <p:spTgt spid="18"/>
                                        </p:tgtEl>
                                        <p:attrNameLst>
                                          <p:attrName>r</p:attrName>
                                        </p:attrNameLst>
                                      </p:cBhvr>
                                    </p:animRot>
                                  </p:childTnLst>
                                </p:cTn>
                              </p:par>
                              <p:par>
                                <p:cTn id="389" presetID="8" presetClass="emph" presetSubtype="0" fill="hold" nodeType="withEffect">
                                  <p:stCondLst>
                                    <p:cond delay="0"/>
                                  </p:stCondLst>
                                  <p:childTnLst>
                                    <p:animRot by="21600000">
                                      <p:cBhvr>
                                        <p:cTn id="390" dur="2000" fill="hold"/>
                                        <p:tgtEl>
                                          <p:spTgt spid="19"/>
                                        </p:tgtEl>
                                        <p:attrNameLst>
                                          <p:attrName>r</p:attrName>
                                        </p:attrNameLst>
                                      </p:cBhvr>
                                    </p:animRot>
                                  </p:childTnLst>
                                </p:cTn>
                              </p:par>
                              <p:par>
                                <p:cTn id="391" presetID="8" presetClass="emph" presetSubtype="0" fill="hold" nodeType="withEffect">
                                  <p:stCondLst>
                                    <p:cond delay="0"/>
                                  </p:stCondLst>
                                  <p:childTnLst>
                                    <p:animRot by="21600000">
                                      <p:cBhvr>
                                        <p:cTn id="392" dur="2000" fill="hold"/>
                                        <p:tgtEl>
                                          <p:spTgt spid="20"/>
                                        </p:tgtEl>
                                        <p:attrNameLst>
                                          <p:attrName>r</p:attrName>
                                        </p:attrNameLst>
                                      </p:cBhvr>
                                    </p:animRot>
                                  </p:childTnLst>
                                </p:cTn>
                              </p:par>
                              <p:par>
                                <p:cTn id="393" presetID="8" presetClass="emph" presetSubtype="0" fill="hold" nodeType="withEffect">
                                  <p:stCondLst>
                                    <p:cond delay="0"/>
                                  </p:stCondLst>
                                  <p:childTnLst>
                                    <p:animRot by="21600000">
                                      <p:cBhvr>
                                        <p:cTn id="394" dur="2000" fill="hold"/>
                                        <p:tgtEl>
                                          <p:spTgt spid="21"/>
                                        </p:tgtEl>
                                        <p:attrNameLst>
                                          <p:attrName>r</p:attrName>
                                        </p:attrNameLst>
                                      </p:cBhvr>
                                    </p:animRot>
                                  </p:childTnLst>
                                </p:cTn>
                              </p:par>
                              <p:par>
                                <p:cTn id="395" presetID="8" presetClass="emph" presetSubtype="0" fill="hold" nodeType="withEffect">
                                  <p:stCondLst>
                                    <p:cond delay="0"/>
                                  </p:stCondLst>
                                  <p:childTnLst>
                                    <p:animRot by="21600000">
                                      <p:cBhvr>
                                        <p:cTn id="396" dur="2000" fill="hold"/>
                                        <p:tgtEl>
                                          <p:spTgt spid="22"/>
                                        </p:tgtEl>
                                        <p:attrNameLst>
                                          <p:attrName>r</p:attrName>
                                        </p:attrNameLst>
                                      </p:cBhvr>
                                    </p:animRot>
                                  </p:childTnLst>
                                </p:cTn>
                              </p:par>
                              <p:par>
                                <p:cTn id="397" presetID="8" presetClass="emph" presetSubtype="0" fill="hold" nodeType="withEffect">
                                  <p:stCondLst>
                                    <p:cond delay="0"/>
                                  </p:stCondLst>
                                  <p:childTnLst>
                                    <p:animRot by="21600000">
                                      <p:cBhvr>
                                        <p:cTn id="398" dur="2000" fill="hold"/>
                                        <p:tgtEl>
                                          <p:spTgt spid="23"/>
                                        </p:tgtEl>
                                        <p:attrNameLst>
                                          <p:attrName>r</p:attrName>
                                        </p:attrNameLst>
                                      </p:cBhvr>
                                    </p:animRot>
                                  </p:childTnLst>
                                </p:cTn>
                              </p:par>
                              <p:par>
                                <p:cTn id="399" presetID="8" presetClass="emph" presetSubtype="0" fill="hold" nodeType="withEffect">
                                  <p:stCondLst>
                                    <p:cond delay="0"/>
                                  </p:stCondLst>
                                  <p:childTnLst>
                                    <p:animRot by="21600000">
                                      <p:cBhvr>
                                        <p:cTn id="400" dur="2000" fill="hold"/>
                                        <p:tgtEl>
                                          <p:spTgt spid="24"/>
                                        </p:tgtEl>
                                        <p:attrNameLst>
                                          <p:attrName>r</p:attrName>
                                        </p:attrNameLst>
                                      </p:cBhvr>
                                    </p:animRot>
                                  </p:childTnLst>
                                </p:cTn>
                              </p:par>
                              <p:par>
                                <p:cTn id="401" presetID="8" presetClass="emph" presetSubtype="0" fill="hold" nodeType="withEffect">
                                  <p:stCondLst>
                                    <p:cond delay="0"/>
                                  </p:stCondLst>
                                  <p:childTnLst>
                                    <p:animRot by="21600000">
                                      <p:cBhvr>
                                        <p:cTn id="402" dur="2000" fill="hold"/>
                                        <p:tgtEl>
                                          <p:spTgt spid="25"/>
                                        </p:tgtEl>
                                        <p:attrNameLst>
                                          <p:attrName>r</p:attrName>
                                        </p:attrNameLst>
                                      </p:cBhvr>
                                    </p:animRot>
                                  </p:childTnLst>
                                </p:cTn>
                              </p:par>
                              <p:par>
                                <p:cTn id="403" presetID="8" presetClass="emph" presetSubtype="0" fill="hold" nodeType="withEffect">
                                  <p:stCondLst>
                                    <p:cond delay="0"/>
                                  </p:stCondLst>
                                  <p:childTnLst>
                                    <p:animRot by="21600000">
                                      <p:cBhvr>
                                        <p:cTn id="404" dur="2000" fill="hold"/>
                                        <p:tgtEl>
                                          <p:spTgt spid="26"/>
                                        </p:tgtEl>
                                        <p:attrNameLst>
                                          <p:attrName>r</p:attrName>
                                        </p:attrNameLst>
                                      </p:cBhvr>
                                    </p:animRot>
                                  </p:childTnLst>
                                </p:cTn>
                              </p:par>
                              <p:par>
                                <p:cTn id="405" presetID="8" presetClass="emph" presetSubtype="0" fill="hold" nodeType="withEffect">
                                  <p:stCondLst>
                                    <p:cond delay="0"/>
                                  </p:stCondLst>
                                  <p:childTnLst>
                                    <p:animRot by="21600000">
                                      <p:cBhvr>
                                        <p:cTn id="406" dur="2000" fill="hold"/>
                                        <p:tgtEl>
                                          <p:spTgt spid="27"/>
                                        </p:tgtEl>
                                        <p:attrNameLst>
                                          <p:attrName>r</p:attrName>
                                        </p:attrNameLst>
                                      </p:cBhvr>
                                    </p:animRot>
                                  </p:childTnLst>
                                </p:cTn>
                              </p:par>
                              <p:par>
                                <p:cTn id="407" presetID="8" presetClass="emph" presetSubtype="0" fill="hold" nodeType="withEffect">
                                  <p:stCondLst>
                                    <p:cond delay="0"/>
                                  </p:stCondLst>
                                  <p:childTnLst>
                                    <p:animRot by="21600000">
                                      <p:cBhvr>
                                        <p:cTn id="408" dur="2000" fill="hold"/>
                                        <p:tgtEl>
                                          <p:spTgt spid="28"/>
                                        </p:tgtEl>
                                        <p:attrNameLst>
                                          <p:attrName>r</p:attrName>
                                        </p:attrNameLst>
                                      </p:cBhvr>
                                    </p:animRot>
                                  </p:childTnLst>
                                </p:cTn>
                              </p:par>
                              <p:par>
                                <p:cTn id="409" presetID="8" presetClass="emph" presetSubtype="0" fill="hold" nodeType="withEffect">
                                  <p:stCondLst>
                                    <p:cond delay="0"/>
                                  </p:stCondLst>
                                  <p:childTnLst>
                                    <p:animRot by="21600000">
                                      <p:cBhvr>
                                        <p:cTn id="410" dur="2000" fill="hold"/>
                                        <p:tgtEl>
                                          <p:spTgt spid="29"/>
                                        </p:tgtEl>
                                        <p:attrNameLst>
                                          <p:attrName>r</p:attrName>
                                        </p:attrNameLst>
                                      </p:cBhvr>
                                    </p:animRot>
                                  </p:childTnLst>
                                </p:cTn>
                              </p:par>
                              <p:par>
                                <p:cTn id="411" presetID="8" presetClass="emph" presetSubtype="0" fill="hold" nodeType="withEffect">
                                  <p:stCondLst>
                                    <p:cond delay="0"/>
                                  </p:stCondLst>
                                  <p:childTnLst>
                                    <p:animRot by="21600000">
                                      <p:cBhvr>
                                        <p:cTn id="412" dur="2000" fill="hold"/>
                                        <p:tgtEl>
                                          <p:spTgt spid="30"/>
                                        </p:tgtEl>
                                        <p:attrNameLst>
                                          <p:attrName>r</p:attrName>
                                        </p:attrNameLst>
                                      </p:cBhvr>
                                    </p:animRot>
                                  </p:childTnLst>
                                </p:cTn>
                              </p:par>
                              <p:par>
                                <p:cTn id="413" presetID="8" presetClass="emph" presetSubtype="0" fill="hold" nodeType="withEffect">
                                  <p:stCondLst>
                                    <p:cond delay="0"/>
                                  </p:stCondLst>
                                  <p:childTnLst>
                                    <p:animRot by="21600000">
                                      <p:cBhvr>
                                        <p:cTn id="414" dur="2000" fill="hold"/>
                                        <p:tgtEl>
                                          <p:spTgt spid="31"/>
                                        </p:tgtEl>
                                        <p:attrNameLst>
                                          <p:attrName>r</p:attrName>
                                        </p:attrNameLst>
                                      </p:cBhvr>
                                    </p:animRot>
                                  </p:childTnLst>
                                </p:cTn>
                              </p:par>
                              <p:par>
                                <p:cTn id="415" presetID="8" presetClass="emph" presetSubtype="0" fill="hold" nodeType="withEffect">
                                  <p:stCondLst>
                                    <p:cond delay="0"/>
                                  </p:stCondLst>
                                  <p:childTnLst>
                                    <p:animRot by="21600000">
                                      <p:cBhvr>
                                        <p:cTn id="416" dur="2000" fill="hold"/>
                                        <p:tgtEl>
                                          <p:spTgt spid="33"/>
                                        </p:tgtEl>
                                        <p:attrNameLst>
                                          <p:attrName>r</p:attrName>
                                        </p:attrNameLst>
                                      </p:cBhvr>
                                    </p:animRot>
                                  </p:childTnLst>
                                </p:cTn>
                              </p:par>
                              <p:par>
                                <p:cTn id="417" presetID="8" presetClass="emph" presetSubtype="0" fill="hold" nodeType="withEffect">
                                  <p:stCondLst>
                                    <p:cond delay="0"/>
                                  </p:stCondLst>
                                  <p:childTnLst>
                                    <p:animRot by="21600000">
                                      <p:cBhvr>
                                        <p:cTn id="418" dur="2000" fill="hold"/>
                                        <p:tgtEl>
                                          <p:spTgt spid="34"/>
                                        </p:tgtEl>
                                        <p:attrNameLst>
                                          <p:attrName>r</p:attrName>
                                        </p:attrNameLst>
                                      </p:cBhvr>
                                    </p:animRot>
                                  </p:childTnLst>
                                </p:cTn>
                              </p:par>
                              <p:par>
                                <p:cTn id="419" presetID="8" presetClass="emph" presetSubtype="0" fill="hold" nodeType="withEffect">
                                  <p:stCondLst>
                                    <p:cond delay="0"/>
                                  </p:stCondLst>
                                  <p:childTnLst>
                                    <p:animRot by="21600000">
                                      <p:cBhvr>
                                        <p:cTn id="420" dur="2000" fill="hold"/>
                                        <p:tgtEl>
                                          <p:spTgt spid="35"/>
                                        </p:tgtEl>
                                        <p:attrNameLst>
                                          <p:attrName>r</p:attrName>
                                        </p:attrNameLst>
                                      </p:cBhvr>
                                    </p:animRot>
                                  </p:childTnLst>
                                </p:cTn>
                              </p:par>
                              <p:par>
                                <p:cTn id="421" presetID="8" presetClass="emph" presetSubtype="0" fill="hold" nodeType="withEffect">
                                  <p:stCondLst>
                                    <p:cond delay="0"/>
                                  </p:stCondLst>
                                  <p:childTnLst>
                                    <p:animRot by="21600000">
                                      <p:cBhvr>
                                        <p:cTn id="422" dur="2000" fill="hold"/>
                                        <p:tgtEl>
                                          <p:spTgt spid="36"/>
                                        </p:tgtEl>
                                        <p:attrNameLst>
                                          <p:attrName>r</p:attrName>
                                        </p:attrNameLst>
                                      </p:cBhvr>
                                    </p:animRot>
                                  </p:childTnLst>
                                </p:cTn>
                              </p:par>
                              <p:par>
                                <p:cTn id="423" presetID="8" presetClass="emph" presetSubtype="0" fill="hold" nodeType="withEffect">
                                  <p:stCondLst>
                                    <p:cond delay="0"/>
                                  </p:stCondLst>
                                  <p:childTnLst>
                                    <p:animRot by="21600000">
                                      <p:cBhvr>
                                        <p:cTn id="424" dur="2000" fill="hold"/>
                                        <p:tgtEl>
                                          <p:spTgt spid="37"/>
                                        </p:tgtEl>
                                        <p:attrNameLst>
                                          <p:attrName>r</p:attrName>
                                        </p:attrNameLst>
                                      </p:cBhvr>
                                    </p:animRot>
                                  </p:childTnLst>
                                </p:cTn>
                              </p:par>
                              <p:par>
                                <p:cTn id="425" presetID="8" presetClass="emph" presetSubtype="0" fill="hold" nodeType="withEffect">
                                  <p:stCondLst>
                                    <p:cond delay="0"/>
                                  </p:stCondLst>
                                  <p:childTnLst>
                                    <p:animRot by="21600000">
                                      <p:cBhvr>
                                        <p:cTn id="426" dur="2000" fill="hold"/>
                                        <p:tgtEl>
                                          <p:spTgt spid="38"/>
                                        </p:tgtEl>
                                        <p:attrNameLst>
                                          <p:attrName>r</p:attrName>
                                        </p:attrNameLst>
                                      </p:cBhvr>
                                    </p:animRot>
                                  </p:childTnLst>
                                </p:cTn>
                              </p:par>
                              <p:par>
                                <p:cTn id="427" presetID="8" presetClass="emph" presetSubtype="0" fill="hold" nodeType="withEffect">
                                  <p:stCondLst>
                                    <p:cond delay="0"/>
                                  </p:stCondLst>
                                  <p:childTnLst>
                                    <p:animRot by="21600000">
                                      <p:cBhvr>
                                        <p:cTn id="428" dur="2000" fill="hold"/>
                                        <p:tgtEl>
                                          <p:spTgt spid="39"/>
                                        </p:tgtEl>
                                        <p:attrNameLst>
                                          <p:attrName>r</p:attrName>
                                        </p:attrNameLst>
                                      </p:cBhvr>
                                    </p:animRot>
                                  </p:childTnLst>
                                </p:cTn>
                              </p:par>
                              <p:par>
                                <p:cTn id="429" presetID="8" presetClass="emph" presetSubtype="0" fill="hold" nodeType="withEffect">
                                  <p:stCondLst>
                                    <p:cond delay="0"/>
                                  </p:stCondLst>
                                  <p:childTnLst>
                                    <p:animRot by="21600000">
                                      <p:cBhvr>
                                        <p:cTn id="430" dur="2000" fill="hold"/>
                                        <p:tgtEl>
                                          <p:spTgt spid="40"/>
                                        </p:tgtEl>
                                        <p:attrNameLst>
                                          <p:attrName>r</p:attrName>
                                        </p:attrNameLst>
                                      </p:cBhvr>
                                    </p:animRot>
                                  </p:childTnLst>
                                </p:cTn>
                              </p:par>
                              <p:par>
                                <p:cTn id="431" presetID="8" presetClass="emph" presetSubtype="0" fill="hold" nodeType="withEffect">
                                  <p:stCondLst>
                                    <p:cond delay="0"/>
                                  </p:stCondLst>
                                  <p:childTnLst>
                                    <p:animRot by="21600000">
                                      <p:cBhvr>
                                        <p:cTn id="432" dur="2000" fill="hold"/>
                                        <p:tgtEl>
                                          <p:spTgt spid="41"/>
                                        </p:tgtEl>
                                        <p:attrNameLst>
                                          <p:attrName>r</p:attrName>
                                        </p:attrNameLst>
                                      </p:cBhvr>
                                    </p:animRot>
                                  </p:childTnLst>
                                </p:cTn>
                              </p:par>
                              <p:par>
                                <p:cTn id="433" presetID="8" presetClass="emph" presetSubtype="0" fill="hold" nodeType="withEffect">
                                  <p:stCondLst>
                                    <p:cond delay="0"/>
                                  </p:stCondLst>
                                  <p:childTnLst>
                                    <p:animRot by="21600000">
                                      <p:cBhvr>
                                        <p:cTn id="434" dur="2000" fill="hold"/>
                                        <p:tgtEl>
                                          <p:spTgt spid="42"/>
                                        </p:tgtEl>
                                        <p:attrNameLst>
                                          <p:attrName>r</p:attrName>
                                        </p:attrNameLst>
                                      </p:cBhvr>
                                    </p:animRot>
                                  </p:childTnLst>
                                </p:cTn>
                              </p:par>
                              <p:par>
                                <p:cTn id="435" presetID="8" presetClass="emph" presetSubtype="0" fill="hold" nodeType="withEffect">
                                  <p:stCondLst>
                                    <p:cond delay="0"/>
                                  </p:stCondLst>
                                  <p:childTnLst>
                                    <p:animRot by="21600000">
                                      <p:cBhvr>
                                        <p:cTn id="436" dur="2000" fill="hold"/>
                                        <p:tgtEl>
                                          <p:spTgt spid="43"/>
                                        </p:tgtEl>
                                        <p:attrNameLst>
                                          <p:attrName>r</p:attrName>
                                        </p:attrNameLst>
                                      </p:cBhvr>
                                    </p:animRot>
                                  </p:childTnLst>
                                </p:cTn>
                              </p:par>
                              <p:par>
                                <p:cTn id="437" presetID="8" presetClass="emph" presetSubtype="0" fill="hold" nodeType="withEffect">
                                  <p:stCondLst>
                                    <p:cond delay="0"/>
                                  </p:stCondLst>
                                  <p:childTnLst>
                                    <p:animRot by="21600000">
                                      <p:cBhvr>
                                        <p:cTn id="438" dur="2000" fill="hold"/>
                                        <p:tgtEl>
                                          <p:spTgt spid="44"/>
                                        </p:tgtEl>
                                        <p:attrNameLst>
                                          <p:attrName>r</p:attrName>
                                        </p:attrNameLst>
                                      </p:cBhvr>
                                    </p:animRot>
                                  </p:childTnLst>
                                </p:cTn>
                              </p:par>
                              <p:par>
                                <p:cTn id="439" presetID="8" presetClass="emph" presetSubtype="0" fill="hold" nodeType="withEffect">
                                  <p:stCondLst>
                                    <p:cond delay="0"/>
                                  </p:stCondLst>
                                  <p:childTnLst>
                                    <p:animRot by="21600000">
                                      <p:cBhvr>
                                        <p:cTn id="440" dur="2000" fill="hold"/>
                                        <p:tgtEl>
                                          <p:spTgt spid="45"/>
                                        </p:tgtEl>
                                        <p:attrNameLst>
                                          <p:attrName>r</p:attrName>
                                        </p:attrNameLst>
                                      </p:cBhvr>
                                    </p:animRot>
                                  </p:childTnLst>
                                </p:cTn>
                              </p:par>
                              <p:par>
                                <p:cTn id="441" presetID="8" presetClass="emph" presetSubtype="0" fill="hold" nodeType="withEffect">
                                  <p:stCondLst>
                                    <p:cond delay="0"/>
                                  </p:stCondLst>
                                  <p:childTnLst>
                                    <p:animRot by="21600000">
                                      <p:cBhvr>
                                        <p:cTn id="442" dur="2000" fill="hold"/>
                                        <p:tgtEl>
                                          <p:spTgt spid="70"/>
                                        </p:tgtEl>
                                        <p:attrNameLst>
                                          <p:attrName>r</p:attrName>
                                        </p:attrNameLst>
                                      </p:cBhvr>
                                    </p:animRot>
                                  </p:childTnLst>
                                </p:cTn>
                              </p:par>
                              <p:par>
                                <p:cTn id="443" presetID="8" presetClass="emph" presetSubtype="0" fill="hold" nodeType="withEffect">
                                  <p:stCondLst>
                                    <p:cond delay="0"/>
                                  </p:stCondLst>
                                  <p:childTnLst>
                                    <p:animRot by="21600000">
                                      <p:cBhvr>
                                        <p:cTn id="444" dur="2000" fill="hold"/>
                                        <p:tgtEl>
                                          <p:spTgt spid="71"/>
                                        </p:tgtEl>
                                        <p:attrNameLst>
                                          <p:attrName>r</p:attrName>
                                        </p:attrNameLst>
                                      </p:cBhvr>
                                    </p:animRot>
                                  </p:childTnLst>
                                </p:cTn>
                              </p:par>
                              <p:par>
                                <p:cTn id="445" presetID="8" presetClass="emph" presetSubtype="0" fill="hold" nodeType="withEffect">
                                  <p:stCondLst>
                                    <p:cond delay="0"/>
                                  </p:stCondLst>
                                  <p:childTnLst>
                                    <p:animRot by="21600000">
                                      <p:cBhvr>
                                        <p:cTn id="446" dur="2000" fill="hold"/>
                                        <p:tgtEl>
                                          <p:spTgt spid="72"/>
                                        </p:tgtEl>
                                        <p:attrNameLst>
                                          <p:attrName>r</p:attrName>
                                        </p:attrNameLst>
                                      </p:cBhvr>
                                    </p:animRot>
                                  </p:childTnLst>
                                </p:cTn>
                              </p:par>
                              <p:par>
                                <p:cTn id="447" presetID="8" presetClass="emph" presetSubtype="0" fill="hold" nodeType="withEffect">
                                  <p:stCondLst>
                                    <p:cond delay="0"/>
                                  </p:stCondLst>
                                  <p:childTnLst>
                                    <p:animRot by="21600000">
                                      <p:cBhvr>
                                        <p:cTn id="448" dur="2000" fill="hold"/>
                                        <p:tgtEl>
                                          <p:spTgt spid="73"/>
                                        </p:tgtEl>
                                        <p:attrNameLst>
                                          <p:attrName>r</p:attrName>
                                        </p:attrNameLst>
                                      </p:cBhvr>
                                    </p:animRot>
                                  </p:childTnLst>
                                </p:cTn>
                              </p:par>
                              <p:par>
                                <p:cTn id="449" presetID="8" presetClass="emph" presetSubtype="0" fill="hold" nodeType="withEffect">
                                  <p:stCondLst>
                                    <p:cond delay="0"/>
                                  </p:stCondLst>
                                  <p:childTnLst>
                                    <p:animRot by="21600000">
                                      <p:cBhvr>
                                        <p:cTn id="450" dur="2000" fill="hold"/>
                                        <p:tgtEl>
                                          <p:spTgt spid="74"/>
                                        </p:tgtEl>
                                        <p:attrNameLst>
                                          <p:attrName>r</p:attrName>
                                        </p:attrNameLst>
                                      </p:cBhvr>
                                    </p:animRot>
                                  </p:childTnLst>
                                </p:cTn>
                              </p:par>
                              <p:par>
                                <p:cTn id="451" presetID="8" presetClass="emph" presetSubtype="0" fill="hold" nodeType="withEffect">
                                  <p:stCondLst>
                                    <p:cond delay="0"/>
                                  </p:stCondLst>
                                  <p:childTnLst>
                                    <p:animRot by="21600000">
                                      <p:cBhvr>
                                        <p:cTn id="452" dur="2000" fill="hold"/>
                                        <p:tgtEl>
                                          <p:spTgt spid="75"/>
                                        </p:tgtEl>
                                        <p:attrNameLst>
                                          <p:attrName>r</p:attrName>
                                        </p:attrNameLst>
                                      </p:cBhvr>
                                    </p:animRot>
                                  </p:childTnLst>
                                </p:cTn>
                              </p:par>
                              <p:par>
                                <p:cTn id="453" presetID="8" presetClass="emph" presetSubtype="0" fill="hold" nodeType="withEffect">
                                  <p:stCondLst>
                                    <p:cond delay="0"/>
                                  </p:stCondLst>
                                  <p:childTnLst>
                                    <p:animRot by="21600000">
                                      <p:cBhvr>
                                        <p:cTn id="454" dur="2000" fill="hold"/>
                                        <p:tgtEl>
                                          <p:spTgt spid="76"/>
                                        </p:tgtEl>
                                        <p:attrNameLst>
                                          <p:attrName>r</p:attrName>
                                        </p:attrNameLst>
                                      </p:cBhvr>
                                    </p:animRot>
                                  </p:childTnLst>
                                </p:cTn>
                              </p:par>
                              <p:par>
                                <p:cTn id="455" presetID="8" presetClass="emph" presetSubtype="0" fill="hold" nodeType="withEffect">
                                  <p:stCondLst>
                                    <p:cond delay="0"/>
                                  </p:stCondLst>
                                  <p:childTnLst>
                                    <p:animRot by="21600000">
                                      <p:cBhvr>
                                        <p:cTn id="456" dur="2000" fill="hold"/>
                                        <p:tgtEl>
                                          <p:spTgt spid="77"/>
                                        </p:tgtEl>
                                        <p:attrNameLst>
                                          <p:attrName>r</p:attrName>
                                        </p:attrNameLst>
                                      </p:cBhvr>
                                    </p:animRot>
                                  </p:childTnLst>
                                </p:cTn>
                              </p:par>
                              <p:par>
                                <p:cTn id="457" presetID="8" presetClass="emph" presetSubtype="0" fill="hold" nodeType="withEffect">
                                  <p:stCondLst>
                                    <p:cond delay="0"/>
                                  </p:stCondLst>
                                  <p:childTnLst>
                                    <p:animRot by="21600000">
                                      <p:cBhvr>
                                        <p:cTn id="458" dur="2000" fill="hold"/>
                                        <p:tgtEl>
                                          <p:spTgt spid="78"/>
                                        </p:tgtEl>
                                        <p:attrNameLst>
                                          <p:attrName>r</p:attrName>
                                        </p:attrNameLst>
                                      </p:cBhvr>
                                    </p:animRot>
                                  </p:childTnLst>
                                </p:cTn>
                              </p:par>
                              <p:par>
                                <p:cTn id="459" presetID="8" presetClass="emph" presetSubtype="0" fill="hold" nodeType="withEffect">
                                  <p:stCondLst>
                                    <p:cond delay="0"/>
                                  </p:stCondLst>
                                  <p:childTnLst>
                                    <p:animRot by="21600000">
                                      <p:cBhvr>
                                        <p:cTn id="460" dur="2000" fill="hold"/>
                                        <p:tgtEl>
                                          <p:spTgt spid="79"/>
                                        </p:tgtEl>
                                        <p:attrNameLst>
                                          <p:attrName>r</p:attrName>
                                        </p:attrNameLst>
                                      </p:cBhvr>
                                    </p:animRot>
                                  </p:childTnLst>
                                </p:cTn>
                              </p:par>
                              <p:par>
                                <p:cTn id="461" presetID="8" presetClass="emph" presetSubtype="0" fill="hold" nodeType="withEffect">
                                  <p:stCondLst>
                                    <p:cond delay="0"/>
                                  </p:stCondLst>
                                  <p:childTnLst>
                                    <p:animRot by="21600000">
                                      <p:cBhvr>
                                        <p:cTn id="462" dur="2000" fill="hold"/>
                                        <p:tgtEl>
                                          <p:spTgt spid="80"/>
                                        </p:tgtEl>
                                        <p:attrNameLst>
                                          <p:attrName>r</p:attrName>
                                        </p:attrNameLst>
                                      </p:cBhvr>
                                    </p:animRot>
                                  </p:childTnLst>
                                </p:cTn>
                              </p:par>
                            </p:childTnLst>
                          </p:cTn>
                        </p:par>
                        <p:par>
                          <p:cTn id="463" fill="hold">
                            <p:stCondLst>
                              <p:cond delay="2000"/>
                            </p:stCondLst>
                            <p:childTnLst>
                              <p:par>
                                <p:cTn id="464" presetID="2" presetClass="exit" presetSubtype="2" fill="hold" nodeType="afterEffect">
                                  <p:stCondLst>
                                    <p:cond delay="0"/>
                                  </p:stCondLst>
                                  <p:childTnLst>
                                    <p:anim calcmode="lin" valueType="num">
                                      <p:cBhvr additive="base">
                                        <p:cTn id="465" dur="2000"/>
                                        <p:tgtEl>
                                          <p:spTgt spid="18"/>
                                        </p:tgtEl>
                                        <p:attrNameLst>
                                          <p:attrName>ppt_x</p:attrName>
                                        </p:attrNameLst>
                                      </p:cBhvr>
                                      <p:tavLst>
                                        <p:tav tm="0">
                                          <p:val>
                                            <p:strVal val="ppt_x"/>
                                          </p:val>
                                        </p:tav>
                                        <p:tav tm="100000">
                                          <p:val>
                                            <p:strVal val="1+ppt_w/2"/>
                                          </p:val>
                                        </p:tav>
                                      </p:tavLst>
                                    </p:anim>
                                    <p:anim calcmode="lin" valueType="num">
                                      <p:cBhvr additive="base">
                                        <p:cTn id="466" dur="2000"/>
                                        <p:tgtEl>
                                          <p:spTgt spid="18"/>
                                        </p:tgtEl>
                                        <p:attrNameLst>
                                          <p:attrName>ppt_y</p:attrName>
                                        </p:attrNameLst>
                                      </p:cBhvr>
                                      <p:tavLst>
                                        <p:tav tm="0">
                                          <p:val>
                                            <p:strVal val="ppt_y"/>
                                          </p:val>
                                        </p:tav>
                                        <p:tav tm="100000">
                                          <p:val>
                                            <p:strVal val="ppt_y"/>
                                          </p:val>
                                        </p:tav>
                                      </p:tavLst>
                                    </p:anim>
                                    <p:set>
                                      <p:cBhvr>
                                        <p:cTn id="467" dur="1" fill="hold">
                                          <p:stCondLst>
                                            <p:cond delay="1999"/>
                                          </p:stCondLst>
                                        </p:cTn>
                                        <p:tgtEl>
                                          <p:spTgt spid="18"/>
                                        </p:tgtEl>
                                        <p:attrNameLst>
                                          <p:attrName>style.visibility</p:attrName>
                                        </p:attrNameLst>
                                      </p:cBhvr>
                                      <p:to>
                                        <p:strVal val="hidden"/>
                                      </p:to>
                                    </p:set>
                                  </p:childTnLst>
                                </p:cTn>
                              </p:par>
                              <p:par>
                                <p:cTn id="468" presetID="2" presetClass="exit" presetSubtype="2" fill="hold" nodeType="withEffect">
                                  <p:stCondLst>
                                    <p:cond delay="0"/>
                                  </p:stCondLst>
                                  <p:childTnLst>
                                    <p:anim calcmode="lin" valueType="num">
                                      <p:cBhvr additive="base">
                                        <p:cTn id="469" dur="2000"/>
                                        <p:tgtEl>
                                          <p:spTgt spid="19"/>
                                        </p:tgtEl>
                                        <p:attrNameLst>
                                          <p:attrName>ppt_x</p:attrName>
                                        </p:attrNameLst>
                                      </p:cBhvr>
                                      <p:tavLst>
                                        <p:tav tm="0">
                                          <p:val>
                                            <p:strVal val="ppt_x"/>
                                          </p:val>
                                        </p:tav>
                                        <p:tav tm="100000">
                                          <p:val>
                                            <p:strVal val="1+ppt_w/2"/>
                                          </p:val>
                                        </p:tav>
                                      </p:tavLst>
                                    </p:anim>
                                    <p:anim calcmode="lin" valueType="num">
                                      <p:cBhvr additive="base">
                                        <p:cTn id="470" dur="2000"/>
                                        <p:tgtEl>
                                          <p:spTgt spid="19"/>
                                        </p:tgtEl>
                                        <p:attrNameLst>
                                          <p:attrName>ppt_y</p:attrName>
                                        </p:attrNameLst>
                                      </p:cBhvr>
                                      <p:tavLst>
                                        <p:tav tm="0">
                                          <p:val>
                                            <p:strVal val="ppt_y"/>
                                          </p:val>
                                        </p:tav>
                                        <p:tav tm="100000">
                                          <p:val>
                                            <p:strVal val="ppt_y"/>
                                          </p:val>
                                        </p:tav>
                                      </p:tavLst>
                                    </p:anim>
                                    <p:set>
                                      <p:cBhvr>
                                        <p:cTn id="471" dur="1" fill="hold">
                                          <p:stCondLst>
                                            <p:cond delay="1999"/>
                                          </p:stCondLst>
                                        </p:cTn>
                                        <p:tgtEl>
                                          <p:spTgt spid="19"/>
                                        </p:tgtEl>
                                        <p:attrNameLst>
                                          <p:attrName>style.visibility</p:attrName>
                                        </p:attrNameLst>
                                      </p:cBhvr>
                                      <p:to>
                                        <p:strVal val="hidden"/>
                                      </p:to>
                                    </p:set>
                                  </p:childTnLst>
                                </p:cTn>
                              </p:par>
                              <p:par>
                                <p:cTn id="472" presetID="2" presetClass="exit" presetSubtype="2" fill="hold" nodeType="withEffect">
                                  <p:stCondLst>
                                    <p:cond delay="0"/>
                                  </p:stCondLst>
                                  <p:childTnLst>
                                    <p:anim calcmode="lin" valueType="num">
                                      <p:cBhvr additive="base">
                                        <p:cTn id="473" dur="2000"/>
                                        <p:tgtEl>
                                          <p:spTgt spid="20"/>
                                        </p:tgtEl>
                                        <p:attrNameLst>
                                          <p:attrName>ppt_x</p:attrName>
                                        </p:attrNameLst>
                                      </p:cBhvr>
                                      <p:tavLst>
                                        <p:tav tm="0">
                                          <p:val>
                                            <p:strVal val="ppt_x"/>
                                          </p:val>
                                        </p:tav>
                                        <p:tav tm="100000">
                                          <p:val>
                                            <p:strVal val="1+ppt_w/2"/>
                                          </p:val>
                                        </p:tav>
                                      </p:tavLst>
                                    </p:anim>
                                    <p:anim calcmode="lin" valueType="num">
                                      <p:cBhvr additive="base">
                                        <p:cTn id="474" dur="2000"/>
                                        <p:tgtEl>
                                          <p:spTgt spid="20"/>
                                        </p:tgtEl>
                                        <p:attrNameLst>
                                          <p:attrName>ppt_y</p:attrName>
                                        </p:attrNameLst>
                                      </p:cBhvr>
                                      <p:tavLst>
                                        <p:tav tm="0">
                                          <p:val>
                                            <p:strVal val="ppt_y"/>
                                          </p:val>
                                        </p:tav>
                                        <p:tav tm="100000">
                                          <p:val>
                                            <p:strVal val="ppt_y"/>
                                          </p:val>
                                        </p:tav>
                                      </p:tavLst>
                                    </p:anim>
                                    <p:set>
                                      <p:cBhvr>
                                        <p:cTn id="475" dur="1" fill="hold">
                                          <p:stCondLst>
                                            <p:cond delay="1999"/>
                                          </p:stCondLst>
                                        </p:cTn>
                                        <p:tgtEl>
                                          <p:spTgt spid="20"/>
                                        </p:tgtEl>
                                        <p:attrNameLst>
                                          <p:attrName>style.visibility</p:attrName>
                                        </p:attrNameLst>
                                      </p:cBhvr>
                                      <p:to>
                                        <p:strVal val="hidden"/>
                                      </p:to>
                                    </p:set>
                                  </p:childTnLst>
                                </p:cTn>
                              </p:par>
                              <p:par>
                                <p:cTn id="476" presetID="2" presetClass="exit" presetSubtype="2" fill="hold" nodeType="withEffect">
                                  <p:stCondLst>
                                    <p:cond delay="0"/>
                                  </p:stCondLst>
                                  <p:childTnLst>
                                    <p:anim calcmode="lin" valueType="num">
                                      <p:cBhvr additive="base">
                                        <p:cTn id="477" dur="2000"/>
                                        <p:tgtEl>
                                          <p:spTgt spid="21"/>
                                        </p:tgtEl>
                                        <p:attrNameLst>
                                          <p:attrName>ppt_x</p:attrName>
                                        </p:attrNameLst>
                                      </p:cBhvr>
                                      <p:tavLst>
                                        <p:tav tm="0">
                                          <p:val>
                                            <p:strVal val="ppt_x"/>
                                          </p:val>
                                        </p:tav>
                                        <p:tav tm="100000">
                                          <p:val>
                                            <p:strVal val="1+ppt_w/2"/>
                                          </p:val>
                                        </p:tav>
                                      </p:tavLst>
                                    </p:anim>
                                    <p:anim calcmode="lin" valueType="num">
                                      <p:cBhvr additive="base">
                                        <p:cTn id="478" dur="2000"/>
                                        <p:tgtEl>
                                          <p:spTgt spid="21"/>
                                        </p:tgtEl>
                                        <p:attrNameLst>
                                          <p:attrName>ppt_y</p:attrName>
                                        </p:attrNameLst>
                                      </p:cBhvr>
                                      <p:tavLst>
                                        <p:tav tm="0">
                                          <p:val>
                                            <p:strVal val="ppt_y"/>
                                          </p:val>
                                        </p:tav>
                                        <p:tav tm="100000">
                                          <p:val>
                                            <p:strVal val="ppt_y"/>
                                          </p:val>
                                        </p:tav>
                                      </p:tavLst>
                                    </p:anim>
                                    <p:set>
                                      <p:cBhvr>
                                        <p:cTn id="479" dur="1" fill="hold">
                                          <p:stCondLst>
                                            <p:cond delay="1999"/>
                                          </p:stCondLst>
                                        </p:cTn>
                                        <p:tgtEl>
                                          <p:spTgt spid="21"/>
                                        </p:tgtEl>
                                        <p:attrNameLst>
                                          <p:attrName>style.visibility</p:attrName>
                                        </p:attrNameLst>
                                      </p:cBhvr>
                                      <p:to>
                                        <p:strVal val="hidden"/>
                                      </p:to>
                                    </p:set>
                                  </p:childTnLst>
                                </p:cTn>
                              </p:par>
                              <p:par>
                                <p:cTn id="480" presetID="2" presetClass="exit" presetSubtype="2" fill="hold" nodeType="withEffect">
                                  <p:stCondLst>
                                    <p:cond delay="0"/>
                                  </p:stCondLst>
                                  <p:childTnLst>
                                    <p:anim calcmode="lin" valueType="num">
                                      <p:cBhvr additive="base">
                                        <p:cTn id="481" dur="2000"/>
                                        <p:tgtEl>
                                          <p:spTgt spid="22"/>
                                        </p:tgtEl>
                                        <p:attrNameLst>
                                          <p:attrName>ppt_x</p:attrName>
                                        </p:attrNameLst>
                                      </p:cBhvr>
                                      <p:tavLst>
                                        <p:tav tm="0">
                                          <p:val>
                                            <p:strVal val="ppt_x"/>
                                          </p:val>
                                        </p:tav>
                                        <p:tav tm="100000">
                                          <p:val>
                                            <p:strVal val="1+ppt_w/2"/>
                                          </p:val>
                                        </p:tav>
                                      </p:tavLst>
                                    </p:anim>
                                    <p:anim calcmode="lin" valueType="num">
                                      <p:cBhvr additive="base">
                                        <p:cTn id="482" dur="2000"/>
                                        <p:tgtEl>
                                          <p:spTgt spid="22"/>
                                        </p:tgtEl>
                                        <p:attrNameLst>
                                          <p:attrName>ppt_y</p:attrName>
                                        </p:attrNameLst>
                                      </p:cBhvr>
                                      <p:tavLst>
                                        <p:tav tm="0">
                                          <p:val>
                                            <p:strVal val="ppt_y"/>
                                          </p:val>
                                        </p:tav>
                                        <p:tav tm="100000">
                                          <p:val>
                                            <p:strVal val="ppt_y"/>
                                          </p:val>
                                        </p:tav>
                                      </p:tavLst>
                                    </p:anim>
                                    <p:set>
                                      <p:cBhvr>
                                        <p:cTn id="483" dur="1" fill="hold">
                                          <p:stCondLst>
                                            <p:cond delay="1999"/>
                                          </p:stCondLst>
                                        </p:cTn>
                                        <p:tgtEl>
                                          <p:spTgt spid="22"/>
                                        </p:tgtEl>
                                        <p:attrNameLst>
                                          <p:attrName>style.visibility</p:attrName>
                                        </p:attrNameLst>
                                      </p:cBhvr>
                                      <p:to>
                                        <p:strVal val="hidden"/>
                                      </p:to>
                                    </p:set>
                                  </p:childTnLst>
                                </p:cTn>
                              </p:par>
                              <p:par>
                                <p:cTn id="484" presetID="2" presetClass="exit" presetSubtype="2" fill="hold" nodeType="withEffect">
                                  <p:stCondLst>
                                    <p:cond delay="0"/>
                                  </p:stCondLst>
                                  <p:childTnLst>
                                    <p:anim calcmode="lin" valueType="num">
                                      <p:cBhvr additive="base">
                                        <p:cTn id="485" dur="2000"/>
                                        <p:tgtEl>
                                          <p:spTgt spid="23"/>
                                        </p:tgtEl>
                                        <p:attrNameLst>
                                          <p:attrName>ppt_x</p:attrName>
                                        </p:attrNameLst>
                                      </p:cBhvr>
                                      <p:tavLst>
                                        <p:tav tm="0">
                                          <p:val>
                                            <p:strVal val="ppt_x"/>
                                          </p:val>
                                        </p:tav>
                                        <p:tav tm="100000">
                                          <p:val>
                                            <p:strVal val="1+ppt_w/2"/>
                                          </p:val>
                                        </p:tav>
                                      </p:tavLst>
                                    </p:anim>
                                    <p:anim calcmode="lin" valueType="num">
                                      <p:cBhvr additive="base">
                                        <p:cTn id="486" dur="2000"/>
                                        <p:tgtEl>
                                          <p:spTgt spid="23"/>
                                        </p:tgtEl>
                                        <p:attrNameLst>
                                          <p:attrName>ppt_y</p:attrName>
                                        </p:attrNameLst>
                                      </p:cBhvr>
                                      <p:tavLst>
                                        <p:tav tm="0">
                                          <p:val>
                                            <p:strVal val="ppt_y"/>
                                          </p:val>
                                        </p:tav>
                                        <p:tav tm="100000">
                                          <p:val>
                                            <p:strVal val="ppt_y"/>
                                          </p:val>
                                        </p:tav>
                                      </p:tavLst>
                                    </p:anim>
                                    <p:set>
                                      <p:cBhvr>
                                        <p:cTn id="487" dur="1" fill="hold">
                                          <p:stCondLst>
                                            <p:cond delay="1999"/>
                                          </p:stCondLst>
                                        </p:cTn>
                                        <p:tgtEl>
                                          <p:spTgt spid="23"/>
                                        </p:tgtEl>
                                        <p:attrNameLst>
                                          <p:attrName>style.visibility</p:attrName>
                                        </p:attrNameLst>
                                      </p:cBhvr>
                                      <p:to>
                                        <p:strVal val="hidden"/>
                                      </p:to>
                                    </p:set>
                                  </p:childTnLst>
                                </p:cTn>
                              </p:par>
                              <p:par>
                                <p:cTn id="488" presetID="2" presetClass="exit" presetSubtype="2" fill="hold" nodeType="withEffect">
                                  <p:stCondLst>
                                    <p:cond delay="0"/>
                                  </p:stCondLst>
                                  <p:childTnLst>
                                    <p:anim calcmode="lin" valueType="num">
                                      <p:cBhvr additive="base">
                                        <p:cTn id="489" dur="2000"/>
                                        <p:tgtEl>
                                          <p:spTgt spid="24"/>
                                        </p:tgtEl>
                                        <p:attrNameLst>
                                          <p:attrName>ppt_x</p:attrName>
                                        </p:attrNameLst>
                                      </p:cBhvr>
                                      <p:tavLst>
                                        <p:tav tm="0">
                                          <p:val>
                                            <p:strVal val="ppt_x"/>
                                          </p:val>
                                        </p:tav>
                                        <p:tav tm="100000">
                                          <p:val>
                                            <p:strVal val="1+ppt_w/2"/>
                                          </p:val>
                                        </p:tav>
                                      </p:tavLst>
                                    </p:anim>
                                    <p:anim calcmode="lin" valueType="num">
                                      <p:cBhvr additive="base">
                                        <p:cTn id="490" dur="2000"/>
                                        <p:tgtEl>
                                          <p:spTgt spid="24"/>
                                        </p:tgtEl>
                                        <p:attrNameLst>
                                          <p:attrName>ppt_y</p:attrName>
                                        </p:attrNameLst>
                                      </p:cBhvr>
                                      <p:tavLst>
                                        <p:tav tm="0">
                                          <p:val>
                                            <p:strVal val="ppt_y"/>
                                          </p:val>
                                        </p:tav>
                                        <p:tav tm="100000">
                                          <p:val>
                                            <p:strVal val="ppt_y"/>
                                          </p:val>
                                        </p:tav>
                                      </p:tavLst>
                                    </p:anim>
                                    <p:set>
                                      <p:cBhvr>
                                        <p:cTn id="491" dur="1" fill="hold">
                                          <p:stCondLst>
                                            <p:cond delay="1999"/>
                                          </p:stCondLst>
                                        </p:cTn>
                                        <p:tgtEl>
                                          <p:spTgt spid="24"/>
                                        </p:tgtEl>
                                        <p:attrNameLst>
                                          <p:attrName>style.visibility</p:attrName>
                                        </p:attrNameLst>
                                      </p:cBhvr>
                                      <p:to>
                                        <p:strVal val="hidden"/>
                                      </p:to>
                                    </p:set>
                                  </p:childTnLst>
                                </p:cTn>
                              </p:par>
                              <p:par>
                                <p:cTn id="492" presetID="2" presetClass="exit" presetSubtype="2" fill="hold" nodeType="withEffect">
                                  <p:stCondLst>
                                    <p:cond delay="0"/>
                                  </p:stCondLst>
                                  <p:childTnLst>
                                    <p:anim calcmode="lin" valueType="num">
                                      <p:cBhvr additive="base">
                                        <p:cTn id="493" dur="2000"/>
                                        <p:tgtEl>
                                          <p:spTgt spid="25"/>
                                        </p:tgtEl>
                                        <p:attrNameLst>
                                          <p:attrName>ppt_x</p:attrName>
                                        </p:attrNameLst>
                                      </p:cBhvr>
                                      <p:tavLst>
                                        <p:tav tm="0">
                                          <p:val>
                                            <p:strVal val="ppt_x"/>
                                          </p:val>
                                        </p:tav>
                                        <p:tav tm="100000">
                                          <p:val>
                                            <p:strVal val="1+ppt_w/2"/>
                                          </p:val>
                                        </p:tav>
                                      </p:tavLst>
                                    </p:anim>
                                    <p:anim calcmode="lin" valueType="num">
                                      <p:cBhvr additive="base">
                                        <p:cTn id="494" dur="2000"/>
                                        <p:tgtEl>
                                          <p:spTgt spid="25"/>
                                        </p:tgtEl>
                                        <p:attrNameLst>
                                          <p:attrName>ppt_y</p:attrName>
                                        </p:attrNameLst>
                                      </p:cBhvr>
                                      <p:tavLst>
                                        <p:tav tm="0">
                                          <p:val>
                                            <p:strVal val="ppt_y"/>
                                          </p:val>
                                        </p:tav>
                                        <p:tav tm="100000">
                                          <p:val>
                                            <p:strVal val="ppt_y"/>
                                          </p:val>
                                        </p:tav>
                                      </p:tavLst>
                                    </p:anim>
                                    <p:set>
                                      <p:cBhvr>
                                        <p:cTn id="495" dur="1" fill="hold">
                                          <p:stCondLst>
                                            <p:cond delay="1999"/>
                                          </p:stCondLst>
                                        </p:cTn>
                                        <p:tgtEl>
                                          <p:spTgt spid="25"/>
                                        </p:tgtEl>
                                        <p:attrNameLst>
                                          <p:attrName>style.visibility</p:attrName>
                                        </p:attrNameLst>
                                      </p:cBhvr>
                                      <p:to>
                                        <p:strVal val="hidden"/>
                                      </p:to>
                                    </p:set>
                                  </p:childTnLst>
                                </p:cTn>
                              </p:par>
                              <p:par>
                                <p:cTn id="496" presetID="2" presetClass="exit" presetSubtype="2" fill="hold" nodeType="withEffect">
                                  <p:stCondLst>
                                    <p:cond delay="0"/>
                                  </p:stCondLst>
                                  <p:childTnLst>
                                    <p:anim calcmode="lin" valueType="num">
                                      <p:cBhvr additive="base">
                                        <p:cTn id="497" dur="2000"/>
                                        <p:tgtEl>
                                          <p:spTgt spid="26"/>
                                        </p:tgtEl>
                                        <p:attrNameLst>
                                          <p:attrName>ppt_x</p:attrName>
                                        </p:attrNameLst>
                                      </p:cBhvr>
                                      <p:tavLst>
                                        <p:tav tm="0">
                                          <p:val>
                                            <p:strVal val="ppt_x"/>
                                          </p:val>
                                        </p:tav>
                                        <p:tav tm="100000">
                                          <p:val>
                                            <p:strVal val="1+ppt_w/2"/>
                                          </p:val>
                                        </p:tav>
                                      </p:tavLst>
                                    </p:anim>
                                    <p:anim calcmode="lin" valueType="num">
                                      <p:cBhvr additive="base">
                                        <p:cTn id="498" dur="2000"/>
                                        <p:tgtEl>
                                          <p:spTgt spid="26"/>
                                        </p:tgtEl>
                                        <p:attrNameLst>
                                          <p:attrName>ppt_y</p:attrName>
                                        </p:attrNameLst>
                                      </p:cBhvr>
                                      <p:tavLst>
                                        <p:tav tm="0">
                                          <p:val>
                                            <p:strVal val="ppt_y"/>
                                          </p:val>
                                        </p:tav>
                                        <p:tav tm="100000">
                                          <p:val>
                                            <p:strVal val="ppt_y"/>
                                          </p:val>
                                        </p:tav>
                                      </p:tavLst>
                                    </p:anim>
                                    <p:set>
                                      <p:cBhvr>
                                        <p:cTn id="499" dur="1" fill="hold">
                                          <p:stCondLst>
                                            <p:cond delay="1999"/>
                                          </p:stCondLst>
                                        </p:cTn>
                                        <p:tgtEl>
                                          <p:spTgt spid="26"/>
                                        </p:tgtEl>
                                        <p:attrNameLst>
                                          <p:attrName>style.visibility</p:attrName>
                                        </p:attrNameLst>
                                      </p:cBhvr>
                                      <p:to>
                                        <p:strVal val="hidden"/>
                                      </p:to>
                                    </p:set>
                                  </p:childTnLst>
                                </p:cTn>
                              </p:par>
                              <p:par>
                                <p:cTn id="500" presetID="2" presetClass="exit" presetSubtype="2" fill="hold" nodeType="withEffect">
                                  <p:stCondLst>
                                    <p:cond delay="0"/>
                                  </p:stCondLst>
                                  <p:childTnLst>
                                    <p:anim calcmode="lin" valueType="num">
                                      <p:cBhvr additive="base">
                                        <p:cTn id="501" dur="2000"/>
                                        <p:tgtEl>
                                          <p:spTgt spid="27"/>
                                        </p:tgtEl>
                                        <p:attrNameLst>
                                          <p:attrName>ppt_x</p:attrName>
                                        </p:attrNameLst>
                                      </p:cBhvr>
                                      <p:tavLst>
                                        <p:tav tm="0">
                                          <p:val>
                                            <p:strVal val="ppt_x"/>
                                          </p:val>
                                        </p:tav>
                                        <p:tav tm="100000">
                                          <p:val>
                                            <p:strVal val="1+ppt_w/2"/>
                                          </p:val>
                                        </p:tav>
                                      </p:tavLst>
                                    </p:anim>
                                    <p:anim calcmode="lin" valueType="num">
                                      <p:cBhvr additive="base">
                                        <p:cTn id="502" dur="2000"/>
                                        <p:tgtEl>
                                          <p:spTgt spid="27"/>
                                        </p:tgtEl>
                                        <p:attrNameLst>
                                          <p:attrName>ppt_y</p:attrName>
                                        </p:attrNameLst>
                                      </p:cBhvr>
                                      <p:tavLst>
                                        <p:tav tm="0">
                                          <p:val>
                                            <p:strVal val="ppt_y"/>
                                          </p:val>
                                        </p:tav>
                                        <p:tav tm="100000">
                                          <p:val>
                                            <p:strVal val="ppt_y"/>
                                          </p:val>
                                        </p:tav>
                                      </p:tavLst>
                                    </p:anim>
                                    <p:set>
                                      <p:cBhvr>
                                        <p:cTn id="503" dur="1" fill="hold">
                                          <p:stCondLst>
                                            <p:cond delay="1999"/>
                                          </p:stCondLst>
                                        </p:cTn>
                                        <p:tgtEl>
                                          <p:spTgt spid="27"/>
                                        </p:tgtEl>
                                        <p:attrNameLst>
                                          <p:attrName>style.visibility</p:attrName>
                                        </p:attrNameLst>
                                      </p:cBhvr>
                                      <p:to>
                                        <p:strVal val="hidden"/>
                                      </p:to>
                                    </p:set>
                                  </p:childTnLst>
                                </p:cTn>
                              </p:par>
                              <p:par>
                                <p:cTn id="504" presetID="2" presetClass="exit" presetSubtype="2" fill="hold" nodeType="withEffect">
                                  <p:stCondLst>
                                    <p:cond delay="0"/>
                                  </p:stCondLst>
                                  <p:childTnLst>
                                    <p:anim calcmode="lin" valueType="num">
                                      <p:cBhvr additive="base">
                                        <p:cTn id="505" dur="2000"/>
                                        <p:tgtEl>
                                          <p:spTgt spid="28"/>
                                        </p:tgtEl>
                                        <p:attrNameLst>
                                          <p:attrName>ppt_x</p:attrName>
                                        </p:attrNameLst>
                                      </p:cBhvr>
                                      <p:tavLst>
                                        <p:tav tm="0">
                                          <p:val>
                                            <p:strVal val="ppt_x"/>
                                          </p:val>
                                        </p:tav>
                                        <p:tav tm="100000">
                                          <p:val>
                                            <p:strVal val="1+ppt_w/2"/>
                                          </p:val>
                                        </p:tav>
                                      </p:tavLst>
                                    </p:anim>
                                    <p:anim calcmode="lin" valueType="num">
                                      <p:cBhvr additive="base">
                                        <p:cTn id="506" dur="2000"/>
                                        <p:tgtEl>
                                          <p:spTgt spid="28"/>
                                        </p:tgtEl>
                                        <p:attrNameLst>
                                          <p:attrName>ppt_y</p:attrName>
                                        </p:attrNameLst>
                                      </p:cBhvr>
                                      <p:tavLst>
                                        <p:tav tm="0">
                                          <p:val>
                                            <p:strVal val="ppt_y"/>
                                          </p:val>
                                        </p:tav>
                                        <p:tav tm="100000">
                                          <p:val>
                                            <p:strVal val="ppt_y"/>
                                          </p:val>
                                        </p:tav>
                                      </p:tavLst>
                                    </p:anim>
                                    <p:set>
                                      <p:cBhvr>
                                        <p:cTn id="507" dur="1" fill="hold">
                                          <p:stCondLst>
                                            <p:cond delay="1999"/>
                                          </p:stCondLst>
                                        </p:cTn>
                                        <p:tgtEl>
                                          <p:spTgt spid="28"/>
                                        </p:tgtEl>
                                        <p:attrNameLst>
                                          <p:attrName>style.visibility</p:attrName>
                                        </p:attrNameLst>
                                      </p:cBhvr>
                                      <p:to>
                                        <p:strVal val="hidden"/>
                                      </p:to>
                                    </p:set>
                                  </p:childTnLst>
                                </p:cTn>
                              </p:par>
                              <p:par>
                                <p:cTn id="508" presetID="2" presetClass="exit" presetSubtype="2" fill="hold" nodeType="withEffect">
                                  <p:stCondLst>
                                    <p:cond delay="0"/>
                                  </p:stCondLst>
                                  <p:childTnLst>
                                    <p:anim calcmode="lin" valueType="num">
                                      <p:cBhvr additive="base">
                                        <p:cTn id="509" dur="2000"/>
                                        <p:tgtEl>
                                          <p:spTgt spid="29"/>
                                        </p:tgtEl>
                                        <p:attrNameLst>
                                          <p:attrName>ppt_x</p:attrName>
                                        </p:attrNameLst>
                                      </p:cBhvr>
                                      <p:tavLst>
                                        <p:tav tm="0">
                                          <p:val>
                                            <p:strVal val="ppt_x"/>
                                          </p:val>
                                        </p:tav>
                                        <p:tav tm="100000">
                                          <p:val>
                                            <p:strVal val="1+ppt_w/2"/>
                                          </p:val>
                                        </p:tav>
                                      </p:tavLst>
                                    </p:anim>
                                    <p:anim calcmode="lin" valueType="num">
                                      <p:cBhvr additive="base">
                                        <p:cTn id="510" dur="2000"/>
                                        <p:tgtEl>
                                          <p:spTgt spid="29"/>
                                        </p:tgtEl>
                                        <p:attrNameLst>
                                          <p:attrName>ppt_y</p:attrName>
                                        </p:attrNameLst>
                                      </p:cBhvr>
                                      <p:tavLst>
                                        <p:tav tm="0">
                                          <p:val>
                                            <p:strVal val="ppt_y"/>
                                          </p:val>
                                        </p:tav>
                                        <p:tav tm="100000">
                                          <p:val>
                                            <p:strVal val="ppt_y"/>
                                          </p:val>
                                        </p:tav>
                                      </p:tavLst>
                                    </p:anim>
                                    <p:set>
                                      <p:cBhvr>
                                        <p:cTn id="511" dur="1" fill="hold">
                                          <p:stCondLst>
                                            <p:cond delay="1999"/>
                                          </p:stCondLst>
                                        </p:cTn>
                                        <p:tgtEl>
                                          <p:spTgt spid="29"/>
                                        </p:tgtEl>
                                        <p:attrNameLst>
                                          <p:attrName>style.visibility</p:attrName>
                                        </p:attrNameLst>
                                      </p:cBhvr>
                                      <p:to>
                                        <p:strVal val="hidden"/>
                                      </p:to>
                                    </p:set>
                                  </p:childTnLst>
                                </p:cTn>
                              </p:par>
                              <p:par>
                                <p:cTn id="512" presetID="2" presetClass="exit" presetSubtype="2" fill="hold" nodeType="withEffect">
                                  <p:stCondLst>
                                    <p:cond delay="0"/>
                                  </p:stCondLst>
                                  <p:childTnLst>
                                    <p:anim calcmode="lin" valueType="num">
                                      <p:cBhvr additive="base">
                                        <p:cTn id="513" dur="2000"/>
                                        <p:tgtEl>
                                          <p:spTgt spid="30"/>
                                        </p:tgtEl>
                                        <p:attrNameLst>
                                          <p:attrName>ppt_x</p:attrName>
                                        </p:attrNameLst>
                                      </p:cBhvr>
                                      <p:tavLst>
                                        <p:tav tm="0">
                                          <p:val>
                                            <p:strVal val="ppt_x"/>
                                          </p:val>
                                        </p:tav>
                                        <p:tav tm="100000">
                                          <p:val>
                                            <p:strVal val="1+ppt_w/2"/>
                                          </p:val>
                                        </p:tav>
                                      </p:tavLst>
                                    </p:anim>
                                    <p:anim calcmode="lin" valueType="num">
                                      <p:cBhvr additive="base">
                                        <p:cTn id="514" dur="2000"/>
                                        <p:tgtEl>
                                          <p:spTgt spid="30"/>
                                        </p:tgtEl>
                                        <p:attrNameLst>
                                          <p:attrName>ppt_y</p:attrName>
                                        </p:attrNameLst>
                                      </p:cBhvr>
                                      <p:tavLst>
                                        <p:tav tm="0">
                                          <p:val>
                                            <p:strVal val="ppt_y"/>
                                          </p:val>
                                        </p:tav>
                                        <p:tav tm="100000">
                                          <p:val>
                                            <p:strVal val="ppt_y"/>
                                          </p:val>
                                        </p:tav>
                                      </p:tavLst>
                                    </p:anim>
                                    <p:set>
                                      <p:cBhvr>
                                        <p:cTn id="515" dur="1" fill="hold">
                                          <p:stCondLst>
                                            <p:cond delay="1999"/>
                                          </p:stCondLst>
                                        </p:cTn>
                                        <p:tgtEl>
                                          <p:spTgt spid="30"/>
                                        </p:tgtEl>
                                        <p:attrNameLst>
                                          <p:attrName>style.visibility</p:attrName>
                                        </p:attrNameLst>
                                      </p:cBhvr>
                                      <p:to>
                                        <p:strVal val="hidden"/>
                                      </p:to>
                                    </p:set>
                                  </p:childTnLst>
                                </p:cTn>
                              </p:par>
                              <p:par>
                                <p:cTn id="516" presetID="2" presetClass="exit" presetSubtype="2" fill="hold" nodeType="withEffect">
                                  <p:stCondLst>
                                    <p:cond delay="0"/>
                                  </p:stCondLst>
                                  <p:childTnLst>
                                    <p:anim calcmode="lin" valueType="num">
                                      <p:cBhvr additive="base">
                                        <p:cTn id="517" dur="2000"/>
                                        <p:tgtEl>
                                          <p:spTgt spid="31"/>
                                        </p:tgtEl>
                                        <p:attrNameLst>
                                          <p:attrName>ppt_x</p:attrName>
                                        </p:attrNameLst>
                                      </p:cBhvr>
                                      <p:tavLst>
                                        <p:tav tm="0">
                                          <p:val>
                                            <p:strVal val="ppt_x"/>
                                          </p:val>
                                        </p:tav>
                                        <p:tav tm="100000">
                                          <p:val>
                                            <p:strVal val="1+ppt_w/2"/>
                                          </p:val>
                                        </p:tav>
                                      </p:tavLst>
                                    </p:anim>
                                    <p:anim calcmode="lin" valueType="num">
                                      <p:cBhvr additive="base">
                                        <p:cTn id="518" dur="2000"/>
                                        <p:tgtEl>
                                          <p:spTgt spid="31"/>
                                        </p:tgtEl>
                                        <p:attrNameLst>
                                          <p:attrName>ppt_y</p:attrName>
                                        </p:attrNameLst>
                                      </p:cBhvr>
                                      <p:tavLst>
                                        <p:tav tm="0">
                                          <p:val>
                                            <p:strVal val="ppt_y"/>
                                          </p:val>
                                        </p:tav>
                                        <p:tav tm="100000">
                                          <p:val>
                                            <p:strVal val="ppt_y"/>
                                          </p:val>
                                        </p:tav>
                                      </p:tavLst>
                                    </p:anim>
                                    <p:set>
                                      <p:cBhvr>
                                        <p:cTn id="519" dur="1" fill="hold">
                                          <p:stCondLst>
                                            <p:cond delay="1999"/>
                                          </p:stCondLst>
                                        </p:cTn>
                                        <p:tgtEl>
                                          <p:spTgt spid="31"/>
                                        </p:tgtEl>
                                        <p:attrNameLst>
                                          <p:attrName>style.visibility</p:attrName>
                                        </p:attrNameLst>
                                      </p:cBhvr>
                                      <p:to>
                                        <p:strVal val="hidden"/>
                                      </p:to>
                                    </p:set>
                                  </p:childTnLst>
                                </p:cTn>
                              </p:par>
                              <p:par>
                                <p:cTn id="520" presetID="2" presetClass="exit" presetSubtype="2" fill="hold" nodeType="withEffect">
                                  <p:stCondLst>
                                    <p:cond delay="0"/>
                                  </p:stCondLst>
                                  <p:childTnLst>
                                    <p:anim calcmode="lin" valueType="num">
                                      <p:cBhvr additive="base">
                                        <p:cTn id="521" dur="2000"/>
                                        <p:tgtEl>
                                          <p:spTgt spid="33"/>
                                        </p:tgtEl>
                                        <p:attrNameLst>
                                          <p:attrName>ppt_x</p:attrName>
                                        </p:attrNameLst>
                                      </p:cBhvr>
                                      <p:tavLst>
                                        <p:tav tm="0">
                                          <p:val>
                                            <p:strVal val="ppt_x"/>
                                          </p:val>
                                        </p:tav>
                                        <p:tav tm="100000">
                                          <p:val>
                                            <p:strVal val="1+ppt_w/2"/>
                                          </p:val>
                                        </p:tav>
                                      </p:tavLst>
                                    </p:anim>
                                    <p:anim calcmode="lin" valueType="num">
                                      <p:cBhvr additive="base">
                                        <p:cTn id="522" dur="2000"/>
                                        <p:tgtEl>
                                          <p:spTgt spid="33"/>
                                        </p:tgtEl>
                                        <p:attrNameLst>
                                          <p:attrName>ppt_y</p:attrName>
                                        </p:attrNameLst>
                                      </p:cBhvr>
                                      <p:tavLst>
                                        <p:tav tm="0">
                                          <p:val>
                                            <p:strVal val="ppt_y"/>
                                          </p:val>
                                        </p:tav>
                                        <p:tav tm="100000">
                                          <p:val>
                                            <p:strVal val="ppt_y"/>
                                          </p:val>
                                        </p:tav>
                                      </p:tavLst>
                                    </p:anim>
                                    <p:set>
                                      <p:cBhvr>
                                        <p:cTn id="523" dur="1" fill="hold">
                                          <p:stCondLst>
                                            <p:cond delay="1999"/>
                                          </p:stCondLst>
                                        </p:cTn>
                                        <p:tgtEl>
                                          <p:spTgt spid="33"/>
                                        </p:tgtEl>
                                        <p:attrNameLst>
                                          <p:attrName>style.visibility</p:attrName>
                                        </p:attrNameLst>
                                      </p:cBhvr>
                                      <p:to>
                                        <p:strVal val="hidden"/>
                                      </p:to>
                                    </p:set>
                                  </p:childTnLst>
                                </p:cTn>
                              </p:par>
                              <p:par>
                                <p:cTn id="524" presetID="2" presetClass="exit" presetSubtype="2" fill="hold" nodeType="withEffect">
                                  <p:stCondLst>
                                    <p:cond delay="0"/>
                                  </p:stCondLst>
                                  <p:childTnLst>
                                    <p:anim calcmode="lin" valueType="num">
                                      <p:cBhvr additive="base">
                                        <p:cTn id="525" dur="2000"/>
                                        <p:tgtEl>
                                          <p:spTgt spid="34"/>
                                        </p:tgtEl>
                                        <p:attrNameLst>
                                          <p:attrName>ppt_x</p:attrName>
                                        </p:attrNameLst>
                                      </p:cBhvr>
                                      <p:tavLst>
                                        <p:tav tm="0">
                                          <p:val>
                                            <p:strVal val="ppt_x"/>
                                          </p:val>
                                        </p:tav>
                                        <p:tav tm="100000">
                                          <p:val>
                                            <p:strVal val="1+ppt_w/2"/>
                                          </p:val>
                                        </p:tav>
                                      </p:tavLst>
                                    </p:anim>
                                    <p:anim calcmode="lin" valueType="num">
                                      <p:cBhvr additive="base">
                                        <p:cTn id="526" dur="2000"/>
                                        <p:tgtEl>
                                          <p:spTgt spid="34"/>
                                        </p:tgtEl>
                                        <p:attrNameLst>
                                          <p:attrName>ppt_y</p:attrName>
                                        </p:attrNameLst>
                                      </p:cBhvr>
                                      <p:tavLst>
                                        <p:tav tm="0">
                                          <p:val>
                                            <p:strVal val="ppt_y"/>
                                          </p:val>
                                        </p:tav>
                                        <p:tav tm="100000">
                                          <p:val>
                                            <p:strVal val="ppt_y"/>
                                          </p:val>
                                        </p:tav>
                                      </p:tavLst>
                                    </p:anim>
                                    <p:set>
                                      <p:cBhvr>
                                        <p:cTn id="527" dur="1" fill="hold">
                                          <p:stCondLst>
                                            <p:cond delay="1999"/>
                                          </p:stCondLst>
                                        </p:cTn>
                                        <p:tgtEl>
                                          <p:spTgt spid="34"/>
                                        </p:tgtEl>
                                        <p:attrNameLst>
                                          <p:attrName>style.visibility</p:attrName>
                                        </p:attrNameLst>
                                      </p:cBhvr>
                                      <p:to>
                                        <p:strVal val="hidden"/>
                                      </p:to>
                                    </p:set>
                                  </p:childTnLst>
                                </p:cTn>
                              </p:par>
                              <p:par>
                                <p:cTn id="528" presetID="2" presetClass="exit" presetSubtype="2" fill="hold" nodeType="withEffect">
                                  <p:stCondLst>
                                    <p:cond delay="0"/>
                                  </p:stCondLst>
                                  <p:childTnLst>
                                    <p:anim calcmode="lin" valueType="num">
                                      <p:cBhvr additive="base">
                                        <p:cTn id="529" dur="2000"/>
                                        <p:tgtEl>
                                          <p:spTgt spid="35"/>
                                        </p:tgtEl>
                                        <p:attrNameLst>
                                          <p:attrName>ppt_x</p:attrName>
                                        </p:attrNameLst>
                                      </p:cBhvr>
                                      <p:tavLst>
                                        <p:tav tm="0">
                                          <p:val>
                                            <p:strVal val="ppt_x"/>
                                          </p:val>
                                        </p:tav>
                                        <p:tav tm="100000">
                                          <p:val>
                                            <p:strVal val="1+ppt_w/2"/>
                                          </p:val>
                                        </p:tav>
                                      </p:tavLst>
                                    </p:anim>
                                    <p:anim calcmode="lin" valueType="num">
                                      <p:cBhvr additive="base">
                                        <p:cTn id="530" dur="2000"/>
                                        <p:tgtEl>
                                          <p:spTgt spid="35"/>
                                        </p:tgtEl>
                                        <p:attrNameLst>
                                          <p:attrName>ppt_y</p:attrName>
                                        </p:attrNameLst>
                                      </p:cBhvr>
                                      <p:tavLst>
                                        <p:tav tm="0">
                                          <p:val>
                                            <p:strVal val="ppt_y"/>
                                          </p:val>
                                        </p:tav>
                                        <p:tav tm="100000">
                                          <p:val>
                                            <p:strVal val="ppt_y"/>
                                          </p:val>
                                        </p:tav>
                                      </p:tavLst>
                                    </p:anim>
                                    <p:set>
                                      <p:cBhvr>
                                        <p:cTn id="531" dur="1" fill="hold">
                                          <p:stCondLst>
                                            <p:cond delay="1999"/>
                                          </p:stCondLst>
                                        </p:cTn>
                                        <p:tgtEl>
                                          <p:spTgt spid="35"/>
                                        </p:tgtEl>
                                        <p:attrNameLst>
                                          <p:attrName>style.visibility</p:attrName>
                                        </p:attrNameLst>
                                      </p:cBhvr>
                                      <p:to>
                                        <p:strVal val="hidden"/>
                                      </p:to>
                                    </p:set>
                                  </p:childTnLst>
                                </p:cTn>
                              </p:par>
                              <p:par>
                                <p:cTn id="532" presetID="2" presetClass="exit" presetSubtype="2" fill="hold" nodeType="withEffect">
                                  <p:stCondLst>
                                    <p:cond delay="0"/>
                                  </p:stCondLst>
                                  <p:childTnLst>
                                    <p:anim calcmode="lin" valueType="num">
                                      <p:cBhvr additive="base">
                                        <p:cTn id="533" dur="2000"/>
                                        <p:tgtEl>
                                          <p:spTgt spid="36"/>
                                        </p:tgtEl>
                                        <p:attrNameLst>
                                          <p:attrName>ppt_x</p:attrName>
                                        </p:attrNameLst>
                                      </p:cBhvr>
                                      <p:tavLst>
                                        <p:tav tm="0">
                                          <p:val>
                                            <p:strVal val="ppt_x"/>
                                          </p:val>
                                        </p:tav>
                                        <p:tav tm="100000">
                                          <p:val>
                                            <p:strVal val="1+ppt_w/2"/>
                                          </p:val>
                                        </p:tav>
                                      </p:tavLst>
                                    </p:anim>
                                    <p:anim calcmode="lin" valueType="num">
                                      <p:cBhvr additive="base">
                                        <p:cTn id="534" dur="2000"/>
                                        <p:tgtEl>
                                          <p:spTgt spid="36"/>
                                        </p:tgtEl>
                                        <p:attrNameLst>
                                          <p:attrName>ppt_y</p:attrName>
                                        </p:attrNameLst>
                                      </p:cBhvr>
                                      <p:tavLst>
                                        <p:tav tm="0">
                                          <p:val>
                                            <p:strVal val="ppt_y"/>
                                          </p:val>
                                        </p:tav>
                                        <p:tav tm="100000">
                                          <p:val>
                                            <p:strVal val="ppt_y"/>
                                          </p:val>
                                        </p:tav>
                                      </p:tavLst>
                                    </p:anim>
                                    <p:set>
                                      <p:cBhvr>
                                        <p:cTn id="535" dur="1" fill="hold">
                                          <p:stCondLst>
                                            <p:cond delay="1999"/>
                                          </p:stCondLst>
                                        </p:cTn>
                                        <p:tgtEl>
                                          <p:spTgt spid="36"/>
                                        </p:tgtEl>
                                        <p:attrNameLst>
                                          <p:attrName>style.visibility</p:attrName>
                                        </p:attrNameLst>
                                      </p:cBhvr>
                                      <p:to>
                                        <p:strVal val="hidden"/>
                                      </p:to>
                                    </p:set>
                                  </p:childTnLst>
                                </p:cTn>
                              </p:par>
                              <p:par>
                                <p:cTn id="536" presetID="2" presetClass="exit" presetSubtype="2" fill="hold" nodeType="withEffect">
                                  <p:stCondLst>
                                    <p:cond delay="0"/>
                                  </p:stCondLst>
                                  <p:childTnLst>
                                    <p:anim calcmode="lin" valueType="num">
                                      <p:cBhvr additive="base">
                                        <p:cTn id="537" dur="2000"/>
                                        <p:tgtEl>
                                          <p:spTgt spid="37"/>
                                        </p:tgtEl>
                                        <p:attrNameLst>
                                          <p:attrName>ppt_x</p:attrName>
                                        </p:attrNameLst>
                                      </p:cBhvr>
                                      <p:tavLst>
                                        <p:tav tm="0">
                                          <p:val>
                                            <p:strVal val="ppt_x"/>
                                          </p:val>
                                        </p:tav>
                                        <p:tav tm="100000">
                                          <p:val>
                                            <p:strVal val="1+ppt_w/2"/>
                                          </p:val>
                                        </p:tav>
                                      </p:tavLst>
                                    </p:anim>
                                    <p:anim calcmode="lin" valueType="num">
                                      <p:cBhvr additive="base">
                                        <p:cTn id="538" dur="2000"/>
                                        <p:tgtEl>
                                          <p:spTgt spid="37"/>
                                        </p:tgtEl>
                                        <p:attrNameLst>
                                          <p:attrName>ppt_y</p:attrName>
                                        </p:attrNameLst>
                                      </p:cBhvr>
                                      <p:tavLst>
                                        <p:tav tm="0">
                                          <p:val>
                                            <p:strVal val="ppt_y"/>
                                          </p:val>
                                        </p:tav>
                                        <p:tav tm="100000">
                                          <p:val>
                                            <p:strVal val="ppt_y"/>
                                          </p:val>
                                        </p:tav>
                                      </p:tavLst>
                                    </p:anim>
                                    <p:set>
                                      <p:cBhvr>
                                        <p:cTn id="539" dur="1" fill="hold">
                                          <p:stCondLst>
                                            <p:cond delay="1999"/>
                                          </p:stCondLst>
                                        </p:cTn>
                                        <p:tgtEl>
                                          <p:spTgt spid="37"/>
                                        </p:tgtEl>
                                        <p:attrNameLst>
                                          <p:attrName>style.visibility</p:attrName>
                                        </p:attrNameLst>
                                      </p:cBhvr>
                                      <p:to>
                                        <p:strVal val="hidden"/>
                                      </p:to>
                                    </p:set>
                                  </p:childTnLst>
                                </p:cTn>
                              </p:par>
                              <p:par>
                                <p:cTn id="540" presetID="2" presetClass="exit" presetSubtype="2" fill="hold" nodeType="withEffect">
                                  <p:stCondLst>
                                    <p:cond delay="0"/>
                                  </p:stCondLst>
                                  <p:childTnLst>
                                    <p:anim calcmode="lin" valueType="num">
                                      <p:cBhvr additive="base">
                                        <p:cTn id="541" dur="2000"/>
                                        <p:tgtEl>
                                          <p:spTgt spid="38"/>
                                        </p:tgtEl>
                                        <p:attrNameLst>
                                          <p:attrName>ppt_x</p:attrName>
                                        </p:attrNameLst>
                                      </p:cBhvr>
                                      <p:tavLst>
                                        <p:tav tm="0">
                                          <p:val>
                                            <p:strVal val="ppt_x"/>
                                          </p:val>
                                        </p:tav>
                                        <p:tav tm="100000">
                                          <p:val>
                                            <p:strVal val="1+ppt_w/2"/>
                                          </p:val>
                                        </p:tav>
                                      </p:tavLst>
                                    </p:anim>
                                    <p:anim calcmode="lin" valueType="num">
                                      <p:cBhvr additive="base">
                                        <p:cTn id="542" dur="2000"/>
                                        <p:tgtEl>
                                          <p:spTgt spid="38"/>
                                        </p:tgtEl>
                                        <p:attrNameLst>
                                          <p:attrName>ppt_y</p:attrName>
                                        </p:attrNameLst>
                                      </p:cBhvr>
                                      <p:tavLst>
                                        <p:tav tm="0">
                                          <p:val>
                                            <p:strVal val="ppt_y"/>
                                          </p:val>
                                        </p:tav>
                                        <p:tav tm="100000">
                                          <p:val>
                                            <p:strVal val="ppt_y"/>
                                          </p:val>
                                        </p:tav>
                                      </p:tavLst>
                                    </p:anim>
                                    <p:set>
                                      <p:cBhvr>
                                        <p:cTn id="543" dur="1" fill="hold">
                                          <p:stCondLst>
                                            <p:cond delay="1999"/>
                                          </p:stCondLst>
                                        </p:cTn>
                                        <p:tgtEl>
                                          <p:spTgt spid="38"/>
                                        </p:tgtEl>
                                        <p:attrNameLst>
                                          <p:attrName>style.visibility</p:attrName>
                                        </p:attrNameLst>
                                      </p:cBhvr>
                                      <p:to>
                                        <p:strVal val="hidden"/>
                                      </p:to>
                                    </p:set>
                                  </p:childTnLst>
                                </p:cTn>
                              </p:par>
                              <p:par>
                                <p:cTn id="544" presetID="2" presetClass="exit" presetSubtype="2" fill="hold" nodeType="withEffect">
                                  <p:stCondLst>
                                    <p:cond delay="0"/>
                                  </p:stCondLst>
                                  <p:childTnLst>
                                    <p:anim calcmode="lin" valueType="num">
                                      <p:cBhvr additive="base">
                                        <p:cTn id="545" dur="2000"/>
                                        <p:tgtEl>
                                          <p:spTgt spid="39"/>
                                        </p:tgtEl>
                                        <p:attrNameLst>
                                          <p:attrName>ppt_x</p:attrName>
                                        </p:attrNameLst>
                                      </p:cBhvr>
                                      <p:tavLst>
                                        <p:tav tm="0">
                                          <p:val>
                                            <p:strVal val="ppt_x"/>
                                          </p:val>
                                        </p:tav>
                                        <p:tav tm="100000">
                                          <p:val>
                                            <p:strVal val="1+ppt_w/2"/>
                                          </p:val>
                                        </p:tav>
                                      </p:tavLst>
                                    </p:anim>
                                    <p:anim calcmode="lin" valueType="num">
                                      <p:cBhvr additive="base">
                                        <p:cTn id="546" dur="2000"/>
                                        <p:tgtEl>
                                          <p:spTgt spid="39"/>
                                        </p:tgtEl>
                                        <p:attrNameLst>
                                          <p:attrName>ppt_y</p:attrName>
                                        </p:attrNameLst>
                                      </p:cBhvr>
                                      <p:tavLst>
                                        <p:tav tm="0">
                                          <p:val>
                                            <p:strVal val="ppt_y"/>
                                          </p:val>
                                        </p:tav>
                                        <p:tav tm="100000">
                                          <p:val>
                                            <p:strVal val="ppt_y"/>
                                          </p:val>
                                        </p:tav>
                                      </p:tavLst>
                                    </p:anim>
                                    <p:set>
                                      <p:cBhvr>
                                        <p:cTn id="547" dur="1" fill="hold">
                                          <p:stCondLst>
                                            <p:cond delay="1999"/>
                                          </p:stCondLst>
                                        </p:cTn>
                                        <p:tgtEl>
                                          <p:spTgt spid="39"/>
                                        </p:tgtEl>
                                        <p:attrNameLst>
                                          <p:attrName>style.visibility</p:attrName>
                                        </p:attrNameLst>
                                      </p:cBhvr>
                                      <p:to>
                                        <p:strVal val="hidden"/>
                                      </p:to>
                                    </p:set>
                                  </p:childTnLst>
                                </p:cTn>
                              </p:par>
                              <p:par>
                                <p:cTn id="548" presetID="2" presetClass="exit" presetSubtype="2" fill="hold" nodeType="withEffect">
                                  <p:stCondLst>
                                    <p:cond delay="0"/>
                                  </p:stCondLst>
                                  <p:childTnLst>
                                    <p:anim calcmode="lin" valueType="num">
                                      <p:cBhvr additive="base">
                                        <p:cTn id="549" dur="2000"/>
                                        <p:tgtEl>
                                          <p:spTgt spid="40"/>
                                        </p:tgtEl>
                                        <p:attrNameLst>
                                          <p:attrName>ppt_x</p:attrName>
                                        </p:attrNameLst>
                                      </p:cBhvr>
                                      <p:tavLst>
                                        <p:tav tm="0">
                                          <p:val>
                                            <p:strVal val="ppt_x"/>
                                          </p:val>
                                        </p:tav>
                                        <p:tav tm="100000">
                                          <p:val>
                                            <p:strVal val="1+ppt_w/2"/>
                                          </p:val>
                                        </p:tav>
                                      </p:tavLst>
                                    </p:anim>
                                    <p:anim calcmode="lin" valueType="num">
                                      <p:cBhvr additive="base">
                                        <p:cTn id="550" dur="2000"/>
                                        <p:tgtEl>
                                          <p:spTgt spid="40"/>
                                        </p:tgtEl>
                                        <p:attrNameLst>
                                          <p:attrName>ppt_y</p:attrName>
                                        </p:attrNameLst>
                                      </p:cBhvr>
                                      <p:tavLst>
                                        <p:tav tm="0">
                                          <p:val>
                                            <p:strVal val="ppt_y"/>
                                          </p:val>
                                        </p:tav>
                                        <p:tav tm="100000">
                                          <p:val>
                                            <p:strVal val="ppt_y"/>
                                          </p:val>
                                        </p:tav>
                                      </p:tavLst>
                                    </p:anim>
                                    <p:set>
                                      <p:cBhvr>
                                        <p:cTn id="551" dur="1" fill="hold">
                                          <p:stCondLst>
                                            <p:cond delay="1999"/>
                                          </p:stCondLst>
                                        </p:cTn>
                                        <p:tgtEl>
                                          <p:spTgt spid="40"/>
                                        </p:tgtEl>
                                        <p:attrNameLst>
                                          <p:attrName>style.visibility</p:attrName>
                                        </p:attrNameLst>
                                      </p:cBhvr>
                                      <p:to>
                                        <p:strVal val="hidden"/>
                                      </p:to>
                                    </p:set>
                                  </p:childTnLst>
                                </p:cTn>
                              </p:par>
                              <p:par>
                                <p:cTn id="552" presetID="2" presetClass="exit" presetSubtype="2" fill="hold" nodeType="withEffect">
                                  <p:stCondLst>
                                    <p:cond delay="0"/>
                                  </p:stCondLst>
                                  <p:childTnLst>
                                    <p:anim calcmode="lin" valueType="num">
                                      <p:cBhvr additive="base">
                                        <p:cTn id="553" dur="2000"/>
                                        <p:tgtEl>
                                          <p:spTgt spid="41"/>
                                        </p:tgtEl>
                                        <p:attrNameLst>
                                          <p:attrName>ppt_x</p:attrName>
                                        </p:attrNameLst>
                                      </p:cBhvr>
                                      <p:tavLst>
                                        <p:tav tm="0">
                                          <p:val>
                                            <p:strVal val="ppt_x"/>
                                          </p:val>
                                        </p:tav>
                                        <p:tav tm="100000">
                                          <p:val>
                                            <p:strVal val="1+ppt_w/2"/>
                                          </p:val>
                                        </p:tav>
                                      </p:tavLst>
                                    </p:anim>
                                    <p:anim calcmode="lin" valueType="num">
                                      <p:cBhvr additive="base">
                                        <p:cTn id="554" dur="2000"/>
                                        <p:tgtEl>
                                          <p:spTgt spid="41"/>
                                        </p:tgtEl>
                                        <p:attrNameLst>
                                          <p:attrName>ppt_y</p:attrName>
                                        </p:attrNameLst>
                                      </p:cBhvr>
                                      <p:tavLst>
                                        <p:tav tm="0">
                                          <p:val>
                                            <p:strVal val="ppt_y"/>
                                          </p:val>
                                        </p:tav>
                                        <p:tav tm="100000">
                                          <p:val>
                                            <p:strVal val="ppt_y"/>
                                          </p:val>
                                        </p:tav>
                                      </p:tavLst>
                                    </p:anim>
                                    <p:set>
                                      <p:cBhvr>
                                        <p:cTn id="555" dur="1" fill="hold">
                                          <p:stCondLst>
                                            <p:cond delay="1999"/>
                                          </p:stCondLst>
                                        </p:cTn>
                                        <p:tgtEl>
                                          <p:spTgt spid="41"/>
                                        </p:tgtEl>
                                        <p:attrNameLst>
                                          <p:attrName>style.visibility</p:attrName>
                                        </p:attrNameLst>
                                      </p:cBhvr>
                                      <p:to>
                                        <p:strVal val="hidden"/>
                                      </p:to>
                                    </p:set>
                                  </p:childTnLst>
                                </p:cTn>
                              </p:par>
                              <p:par>
                                <p:cTn id="556" presetID="2" presetClass="exit" presetSubtype="2" fill="hold" nodeType="withEffect">
                                  <p:stCondLst>
                                    <p:cond delay="0"/>
                                  </p:stCondLst>
                                  <p:childTnLst>
                                    <p:anim calcmode="lin" valueType="num">
                                      <p:cBhvr additive="base">
                                        <p:cTn id="557" dur="2000"/>
                                        <p:tgtEl>
                                          <p:spTgt spid="42"/>
                                        </p:tgtEl>
                                        <p:attrNameLst>
                                          <p:attrName>ppt_x</p:attrName>
                                        </p:attrNameLst>
                                      </p:cBhvr>
                                      <p:tavLst>
                                        <p:tav tm="0">
                                          <p:val>
                                            <p:strVal val="ppt_x"/>
                                          </p:val>
                                        </p:tav>
                                        <p:tav tm="100000">
                                          <p:val>
                                            <p:strVal val="1+ppt_w/2"/>
                                          </p:val>
                                        </p:tav>
                                      </p:tavLst>
                                    </p:anim>
                                    <p:anim calcmode="lin" valueType="num">
                                      <p:cBhvr additive="base">
                                        <p:cTn id="558" dur="2000"/>
                                        <p:tgtEl>
                                          <p:spTgt spid="42"/>
                                        </p:tgtEl>
                                        <p:attrNameLst>
                                          <p:attrName>ppt_y</p:attrName>
                                        </p:attrNameLst>
                                      </p:cBhvr>
                                      <p:tavLst>
                                        <p:tav tm="0">
                                          <p:val>
                                            <p:strVal val="ppt_y"/>
                                          </p:val>
                                        </p:tav>
                                        <p:tav tm="100000">
                                          <p:val>
                                            <p:strVal val="ppt_y"/>
                                          </p:val>
                                        </p:tav>
                                      </p:tavLst>
                                    </p:anim>
                                    <p:set>
                                      <p:cBhvr>
                                        <p:cTn id="559" dur="1" fill="hold">
                                          <p:stCondLst>
                                            <p:cond delay="1999"/>
                                          </p:stCondLst>
                                        </p:cTn>
                                        <p:tgtEl>
                                          <p:spTgt spid="42"/>
                                        </p:tgtEl>
                                        <p:attrNameLst>
                                          <p:attrName>style.visibility</p:attrName>
                                        </p:attrNameLst>
                                      </p:cBhvr>
                                      <p:to>
                                        <p:strVal val="hidden"/>
                                      </p:to>
                                    </p:set>
                                  </p:childTnLst>
                                </p:cTn>
                              </p:par>
                              <p:par>
                                <p:cTn id="560" presetID="2" presetClass="exit" presetSubtype="2" fill="hold" nodeType="withEffect">
                                  <p:stCondLst>
                                    <p:cond delay="0"/>
                                  </p:stCondLst>
                                  <p:childTnLst>
                                    <p:anim calcmode="lin" valueType="num">
                                      <p:cBhvr additive="base">
                                        <p:cTn id="561" dur="2000"/>
                                        <p:tgtEl>
                                          <p:spTgt spid="43"/>
                                        </p:tgtEl>
                                        <p:attrNameLst>
                                          <p:attrName>ppt_x</p:attrName>
                                        </p:attrNameLst>
                                      </p:cBhvr>
                                      <p:tavLst>
                                        <p:tav tm="0">
                                          <p:val>
                                            <p:strVal val="ppt_x"/>
                                          </p:val>
                                        </p:tav>
                                        <p:tav tm="100000">
                                          <p:val>
                                            <p:strVal val="1+ppt_w/2"/>
                                          </p:val>
                                        </p:tav>
                                      </p:tavLst>
                                    </p:anim>
                                    <p:anim calcmode="lin" valueType="num">
                                      <p:cBhvr additive="base">
                                        <p:cTn id="562" dur="2000"/>
                                        <p:tgtEl>
                                          <p:spTgt spid="43"/>
                                        </p:tgtEl>
                                        <p:attrNameLst>
                                          <p:attrName>ppt_y</p:attrName>
                                        </p:attrNameLst>
                                      </p:cBhvr>
                                      <p:tavLst>
                                        <p:tav tm="0">
                                          <p:val>
                                            <p:strVal val="ppt_y"/>
                                          </p:val>
                                        </p:tav>
                                        <p:tav tm="100000">
                                          <p:val>
                                            <p:strVal val="ppt_y"/>
                                          </p:val>
                                        </p:tav>
                                      </p:tavLst>
                                    </p:anim>
                                    <p:set>
                                      <p:cBhvr>
                                        <p:cTn id="563" dur="1" fill="hold">
                                          <p:stCondLst>
                                            <p:cond delay="1999"/>
                                          </p:stCondLst>
                                        </p:cTn>
                                        <p:tgtEl>
                                          <p:spTgt spid="43"/>
                                        </p:tgtEl>
                                        <p:attrNameLst>
                                          <p:attrName>style.visibility</p:attrName>
                                        </p:attrNameLst>
                                      </p:cBhvr>
                                      <p:to>
                                        <p:strVal val="hidden"/>
                                      </p:to>
                                    </p:set>
                                  </p:childTnLst>
                                </p:cTn>
                              </p:par>
                              <p:par>
                                <p:cTn id="564" presetID="2" presetClass="exit" presetSubtype="2" fill="hold" nodeType="withEffect">
                                  <p:stCondLst>
                                    <p:cond delay="0"/>
                                  </p:stCondLst>
                                  <p:childTnLst>
                                    <p:anim calcmode="lin" valueType="num">
                                      <p:cBhvr additive="base">
                                        <p:cTn id="565" dur="2000"/>
                                        <p:tgtEl>
                                          <p:spTgt spid="44"/>
                                        </p:tgtEl>
                                        <p:attrNameLst>
                                          <p:attrName>ppt_x</p:attrName>
                                        </p:attrNameLst>
                                      </p:cBhvr>
                                      <p:tavLst>
                                        <p:tav tm="0">
                                          <p:val>
                                            <p:strVal val="ppt_x"/>
                                          </p:val>
                                        </p:tav>
                                        <p:tav tm="100000">
                                          <p:val>
                                            <p:strVal val="1+ppt_w/2"/>
                                          </p:val>
                                        </p:tav>
                                      </p:tavLst>
                                    </p:anim>
                                    <p:anim calcmode="lin" valueType="num">
                                      <p:cBhvr additive="base">
                                        <p:cTn id="566" dur="2000"/>
                                        <p:tgtEl>
                                          <p:spTgt spid="44"/>
                                        </p:tgtEl>
                                        <p:attrNameLst>
                                          <p:attrName>ppt_y</p:attrName>
                                        </p:attrNameLst>
                                      </p:cBhvr>
                                      <p:tavLst>
                                        <p:tav tm="0">
                                          <p:val>
                                            <p:strVal val="ppt_y"/>
                                          </p:val>
                                        </p:tav>
                                        <p:tav tm="100000">
                                          <p:val>
                                            <p:strVal val="ppt_y"/>
                                          </p:val>
                                        </p:tav>
                                      </p:tavLst>
                                    </p:anim>
                                    <p:set>
                                      <p:cBhvr>
                                        <p:cTn id="567" dur="1" fill="hold">
                                          <p:stCondLst>
                                            <p:cond delay="1999"/>
                                          </p:stCondLst>
                                        </p:cTn>
                                        <p:tgtEl>
                                          <p:spTgt spid="44"/>
                                        </p:tgtEl>
                                        <p:attrNameLst>
                                          <p:attrName>style.visibility</p:attrName>
                                        </p:attrNameLst>
                                      </p:cBhvr>
                                      <p:to>
                                        <p:strVal val="hidden"/>
                                      </p:to>
                                    </p:set>
                                  </p:childTnLst>
                                </p:cTn>
                              </p:par>
                              <p:par>
                                <p:cTn id="568" presetID="2" presetClass="exit" presetSubtype="2" fill="hold" nodeType="withEffect">
                                  <p:stCondLst>
                                    <p:cond delay="0"/>
                                  </p:stCondLst>
                                  <p:childTnLst>
                                    <p:anim calcmode="lin" valueType="num">
                                      <p:cBhvr additive="base">
                                        <p:cTn id="569" dur="2000"/>
                                        <p:tgtEl>
                                          <p:spTgt spid="45"/>
                                        </p:tgtEl>
                                        <p:attrNameLst>
                                          <p:attrName>ppt_x</p:attrName>
                                        </p:attrNameLst>
                                      </p:cBhvr>
                                      <p:tavLst>
                                        <p:tav tm="0">
                                          <p:val>
                                            <p:strVal val="ppt_x"/>
                                          </p:val>
                                        </p:tav>
                                        <p:tav tm="100000">
                                          <p:val>
                                            <p:strVal val="1+ppt_w/2"/>
                                          </p:val>
                                        </p:tav>
                                      </p:tavLst>
                                    </p:anim>
                                    <p:anim calcmode="lin" valueType="num">
                                      <p:cBhvr additive="base">
                                        <p:cTn id="570" dur="2000"/>
                                        <p:tgtEl>
                                          <p:spTgt spid="45"/>
                                        </p:tgtEl>
                                        <p:attrNameLst>
                                          <p:attrName>ppt_y</p:attrName>
                                        </p:attrNameLst>
                                      </p:cBhvr>
                                      <p:tavLst>
                                        <p:tav tm="0">
                                          <p:val>
                                            <p:strVal val="ppt_y"/>
                                          </p:val>
                                        </p:tav>
                                        <p:tav tm="100000">
                                          <p:val>
                                            <p:strVal val="ppt_y"/>
                                          </p:val>
                                        </p:tav>
                                      </p:tavLst>
                                    </p:anim>
                                    <p:set>
                                      <p:cBhvr>
                                        <p:cTn id="571" dur="1" fill="hold">
                                          <p:stCondLst>
                                            <p:cond delay="1999"/>
                                          </p:stCondLst>
                                        </p:cTn>
                                        <p:tgtEl>
                                          <p:spTgt spid="45"/>
                                        </p:tgtEl>
                                        <p:attrNameLst>
                                          <p:attrName>style.visibility</p:attrName>
                                        </p:attrNameLst>
                                      </p:cBhvr>
                                      <p:to>
                                        <p:strVal val="hidden"/>
                                      </p:to>
                                    </p:set>
                                  </p:childTnLst>
                                </p:cTn>
                              </p:par>
                              <p:par>
                                <p:cTn id="572" presetID="2" presetClass="exit" presetSubtype="2" fill="hold" nodeType="withEffect">
                                  <p:stCondLst>
                                    <p:cond delay="0"/>
                                  </p:stCondLst>
                                  <p:childTnLst>
                                    <p:anim calcmode="lin" valueType="num">
                                      <p:cBhvr additive="base">
                                        <p:cTn id="573" dur="2000"/>
                                        <p:tgtEl>
                                          <p:spTgt spid="70"/>
                                        </p:tgtEl>
                                        <p:attrNameLst>
                                          <p:attrName>ppt_x</p:attrName>
                                        </p:attrNameLst>
                                      </p:cBhvr>
                                      <p:tavLst>
                                        <p:tav tm="0">
                                          <p:val>
                                            <p:strVal val="ppt_x"/>
                                          </p:val>
                                        </p:tav>
                                        <p:tav tm="100000">
                                          <p:val>
                                            <p:strVal val="1+ppt_w/2"/>
                                          </p:val>
                                        </p:tav>
                                      </p:tavLst>
                                    </p:anim>
                                    <p:anim calcmode="lin" valueType="num">
                                      <p:cBhvr additive="base">
                                        <p:cTn id="574" dur="2000"/>
                                        <p:tgtEl>
                                          <p:spTgt spid="70"/>
                                        </p:tgtEl>
                                        <p:attrNameLst>
                                          <p:attrName>ppt_y</p:attrName>
                                        </p:attrNameLst>
                                      </p:cBhvr>
                                      <p:tavLst>
                                        <p:tav tm="0">
                                          <p:val>
                                            <p:strVal val="ppt_y"/>
                                          </p:val>
                                        </p:tav>
                                        <p:tav tm="100000">
                                          <p:val>
                                            <p:strVal val="ppt_y"/>
                                          </p:val>
                                        </p:tav>
                                      </p:tavLst>
                                    </p:anim>
                                    <p:set>
                                      <p:cBhvr>
                                        <p:cTn id="575" dur="1" fill="hold">
                                          <p:stCondLst>
                                            <p:cond delay="1999"/>
                                          </p:stCondLst>
                                        </p:cTn>
                                        <p:tgtEl>
                                          <p:spTgt spid="70"/>
                                        </p:tgtEl>
                                        <p:attrNameLst>
                                          <p:attrName>style.visibility</p:attrName>
                                        </p:attrNameLst>
                                      </p:cBhvr>
                                      <p:to>
                                        <p:strVal val="hidden"/>
                                      </p:to>
                                    </p:set>
                                  </p:childTnLst>
                                </p:cTn>
                              </p:par>
                              <p:par>
                                <p:cTn id="576" presetID="2" presetClass="exit" presetSubtype="2" fill="hold" nodeType="withEffect">
                                  <p:stCondLst>
                                    <p:cond delay="0"/>
                                  </p:stCondLst>
                                  <p:childTnLst>
                                    <p:anim calcmode="lin" valueType="num">
                                      <p:cBhvr additive="base">
                                        <p:cTn id="577" dur="2000"/>
                                        <p:tgtEl>
                                          <p:spTgt spid="71"/>
                                        </p:tgtEl>
                                        <p:attrNameLst>
                                          <p:attrName>ppt_x</p:attrName>
                                        </p:attrNameLst>
                                      </p:cBhvr>
                                      <p:tavLst>
                                        <p:tav tm="0">
                                          <p:val>
                                            <p:strVal val="ppt_x"/>
                                          </p:val>
                                        </p:tav>
                                        <p:tav tm="100000">
                                          <p:val>
                                            <p:strVal val="1+ppt_w/2"/>
                                          </p:val>
                                        </p:tav>
                                      </p:tavLst>
                                    </p:anim>
                                    <p:anim calcmode="lin" valueType="num">
                                      <p:cBhvr additive="base">
                                        <p:cTn id="578" dur="2000"/>
                                        <p:tgtEl>
                                          <p:spTgt spid="71"/>
                                        </p:tgtEl>
                                        <p:attrNameLst>
                                          <p:attrName>ppt_y</p:attrName>
                                        </p:attrNameLst>
                                      </p:cBhvr>
                                      <p:tavLst>
                                        <p:tav tm="0">
                                          <p:val>
                                            <p:strVal val="ppt_y"/>
                                          </p:val>
                                        </p:tav>
                                        <p:tav tm="100000">
                                          <p:val>
                                            <p:strVal val="ppt_y"/>
                                          </p:val>
                                        </p:tav>
                                      </p:tavLst>
                                    </p:anim>
                                    <p:set>
                                      <p:cBhvr>
                                        <p:cTn id="579" dur="1" fill="hold">
                                          <p:stCondLst>
                                            <p:cond delay="1999"/>
                                          </p:stCondLst>
                                        </p:cTn>
                                        <p:tgtEl>
                                          <p:spTgt spid="71"/>
                                        </p:tgtEl>
                                        <p:attrNameLst>
                                          <p:attrName>style.visibility</p:attrName>
                                        </p:attrNameLst>
                                      </p:cBhvr>
                                      <p:to>
                                        <p:strVal val="hidden"/>
                                      </p:to>
                                    </p:set>
                                  </p:childTnLst>
                                </p:cTn>
                              </p:par>
                              <p:par>
                                <p:cTn id="580" presetID="2" presetClass="exit" presetSubtype="2" fill="hold" nodeType="withEffect">
                                  <p:stCondLst>
                                    <p:cond delay="0"/>
                                  </p:stCondLst>
                                  <p:childTnLst>
                                    <p:anim calcmode="lin" valueType="num">
                                      <p:cBhvr additive="base">
                                        <p:cTn id="581" dur="2000"/>
                                        <p:tgtEl>
                                          <p:spTgt spid="72"/>
                                        </p:tgtEl>
                                        <p:attrNameLst>
                                          <p:attrName>ppt_x</p:attrName>
                                        </p:attrNameLst>
                                      </p:cBhvr>
                                      <p:tavLst>
                                        <p:tav tm="0">
                                          <p:val>
                                            <p:strVal val="ppt_x"/>
                                          </p:val>
                                        </p:tav>
                                        <p:tav tm="100000">
                                          <p:val>
                                            <p:strVal val="1+ppt_w/2"/>
                                          </p:val>
                                        </p:tav>
                                      </p:tavLst>
                                    </p:anim>
                                    <p:anim calcmode="lin" valueType="num">
                                      <p:cBhvr additive="base">
                                        <p:cTn id="582" dur="2000"/>
                                        <p:tgtEl>
                                          <p:spTgt spid="72"/>
                                        </p:tgtEl>
                                        <p:attrNameLst>
                                          <p:attrName>ppt_y</p:attrName>
                                        </p:attrNameLst>
                                      </p:cBhvr>
                                      <p:tavLst>
                                        <p:tav tm="0">
                                          <p:val>
                                            <p:strVal val="ppt_y"/>
                                          </p:val>
                                        </p:tav>
                                        <p:tav tm="100000">
                                          <p:val>
                                            <p:strVal val="ppt_y"/>
                                          </p:val>
                                        </p:tav>
                                      </p:tavLst>
                                    </p:anim>
                                    <p:set>
                                      <p:cBhvr>
                                        <p:cTn id="583" dur="1" fill="hold">
                                          <p:stCondLst>
                                            <p:cond delay="1999"/>
                                          </p:stCondLst>
                                        </p:cTn>
                                        <p:tgtEl>
                                          <p:spTgt spid="72"/>
                                        </p:tgtEl>
                                        <p:attrNameLst>
                                          <p:attrName>style.visibility</p:attrName>
                                        </p:attrNameLst>
                                      </p:cBhvr>
                                      <p:to>
                                        <p:strVal val="hidden"/>
                                      </p:to>
                                    </p:set>
                                  </p:childTnLst>
                                </p:cTn>
                              </p:par>
                              <p:par>
                                <p:cTn id="584" presetID="2" presetClass="exit" presetSubtype="2" fill="hold" nodeType="withEffect">
                                  <p:stCondLst>
                                    <p:cond delay="0"/>
                                  </p:stCondLst>
                                  <p:childTnLst>
                                    <p:anim calcmode="lin" valueType="num">
                                      <p:cBhvr additive="base">
                                        <p:cTn id="585" dur="2000"/>
                                        <p:tgtEl>
                                          <p:spTgt spid="73"/>
                                        </p:tgtEl>
                                        <p:attrNameLst>
                                          <p:attrName>ppt_x</p:attrName>
                                        </p:attrNameLst>
                                      </p:cBhvr>
                                      <p:tavLst>
                                        <p:tav tm="0">
                                          <p:val>
                                            <p:strVal val="ppt_x"/>
                                          </p:val>
                                        </p:tav>
                                        <p:tav tm="100000">
                                          <p:val>
                                            <p:strVal val="1+ppt_w/2"/>
                                          </p:val>
                                        </p:tav>
                                      </p:tavLst>
                                    </p:anim>
                                    <p:anim calcmode="lin" valueType="num">
                                      <p:cBhvr additive="base">
                                        <p:cTn id="586" dur="2000"/>
                                        <p:tgtEl>
                                          <p:spTgt spid="73"/>
                                        </p:tgtEl>
                                        <p:attrNameLst>
                                          <p:attrName>ppt_y</p:attrName>
                                        </p:attrNameLst>
                                      </p:cBhvr>
                                      <p:tavLst>
                                        <p:tav tm="0">
                                          <p:val>
                                            <p:strVal val="ppt_y"/>
                                          </p:val>
                                        </p:tav>
                                        <p:tav tm="100000">
                                          <p:val>
                                            <p:strVal val="ppt_y"/>
                                          </p:val>
                                        </p:tav>
                                      </p:tavLst>
                                    </p:anim>
                                    <p:set>
                                      <p:cBhvr>
                                        <p:cTn id="587" dur="1" fill="hold">
                                          <p:stCondLst>
                                            <p:cond delay="1999"/>
                                          </p:stCondLst>
                                        </p:cTn>
                                        <p:tgtEl>
                                          <p:spTgt spid="73"/>
                                        </p:tgtEl>
                                        <p:attrNameLst>
                                          <p:attrName>style.visibility</p:attrName>
                                        </p:attrNameLst>
                                      </p:cBhvr>
                                      <p:to>
                                        <p:strVal val="hidden"/>
                                      </p:to>
                                    </p:set>
                                  </p:childTnLst>
                                </p:cTn>
                              </p:par>
                              <p:par>
                                <p:cTn id="588" presetID="2" presetClass="exit" presetSubtype="2" fill="hold" nodeType="withEffect">
                                  <p:stCondLst>
                                    <p:cond delay="0"/>
                                  </p:stCondLst>
                                  <p:childTnLst>
                                    <p:anim calcmode="lin" valueType="num">
                                      <p:cBhvr additive="base">
                                        <p:cTn id="589" dur="2000"/>
                                        <p:tgtEl>
                                          <p:spTgt spid="74"/>
                                        </p:tgtEl>
                                        <p:attrNameLst>
                                          <p:attrName>ppt_x</p:attrName>
                                        </p:attrNameLst>
                                      </p:cBhvr>
                                      <p:tavLst>
                                        <p:tav tm="0">
                                          <p:val>
                                            <p:strVal val="ppt_x"/>
                                          </p:val>
                                        </p:tav>
                                        <p:tav tm="100000">
                                          <p:val>
                                            <p:strVal val="1+ppt_w/2"/>
                                          </p:val>
                                        </p:tav>
                                      </p:tavLst>
                                    </p:anim>
                                    <p:anim calcmode="lin" valueType="num">
                                      <p:cBhvr additive="base">
                                        <p:cTn id="590" dur="2000"/>
                                        <p:tgtEl>
                                          <p:spTgt spid="74"/>
                                        </p:tgtEl>
                                        <p:attrNameLst>
                                          <p:attrName>ppt_y</p:attrName>
                                        </p:attrNameLst>
                                      </p:cBhvr>
                                      <p:tavLst>
                                        <p:tav tm="0">
                                          <p:val>
                                            <p:strVal val="ppt_y"/>
                                          </p:val>
                                        </p:tav>
                                        <p:tav tm="100000">
                                          <p:val>
                                            <p:strVal val="ppt_y"/>
                                          </p:val>
                                        </p:tav>
                                      </p:tavLst>
                                    </p:anim>
                                    <p:set>
                                      <p:cBhvr>
                                        <p:cTn id="591" dur="1" fill="hold">
                                          <p:stCondLst>
                                            <p:cond delay="1999"/>
                                          </p:stCondLst>
                                        </p:cTn>
                                        <p:tgtEl>
                                          <p:spTgt spid="74"/>
                                        </p:tgtEl>
                                        <p:attrNameLst>
                                          <p:attrName>style.visibility</p:attrName>
                                        </p:attrNameLst>
                                      </p:cBhvr>
                                      <p:to>
                                        <p:strVal val="hidden"/>
                                      </p:to>
                                    </p:set>
                                  </p:childTnLst>
                                </p:cTn>
                              </p:par>
                              <p:par>
                                <p:cTn id="592" presetID="2" presetClass="exit" presetSubtype="2" fill="hold" nodeType="withEffect">
                                  <p:stCondLst>
                                    <p:cond delay="0"/>
                                  </p:stCondLst>
                                  <p:childTnLst>
                                    <p:anim calcmode="lin" valueType="num">
                                      <p:cBhvr additive="base">
                                        <p:cTn id="593" dur="2000"/>
                                        <p:tgtEl>
                                          <p:spTgt spid="75"/>
                                        </p:tgtEl>
                                        <p:attrNameLst>
                                          <p:attrName>ppt_x</p:attrName>
                                        </p:attrNameLst>
                                      </p:cBhvr>
                                      <p:tavLst>
                                        <p:tav tm="0">
                                          <p:val>
                                            <p:strVal val="ppt_x"/>
                                          </p:val>
                                        </p:tav>
                                        <p:tav tm="100000">
                                          <p:val>
                                            <p:strVal val="1+ppt_w/2"/>
                                          </p:val>
                                        </p:tav>
                                      </p:tavLst>
                                    </p:anim>
                                    <p:anim calcmode="lin" valueType="num">
                                      <p:cBhvr additive="base">
                                        <p:cTn id="594" dur="2000"/>
                                        <p:tgtEl>
                                          <p:spTgt spid="75"/>
                                        </p:tgtEl>
                                        <p:attrNameLst>
                                          <p:attrName>ppt_y</p:attrName>
                                        </p:attrNameLst>
                                      </p:cBhvr>
                                      <p:tavLst>
                                        <p:tav tm="0">
                                          <p:val>
                                            <p:strVal val="ppt_y"/>
                                          </p:val>
                                        </p:tav>
                                        <p:tav tm="100000">
                                          <p:val>
                                            <p:strVal val="ppt_y"/>
                                          </p:val>
                                        </p:tav>
                                      </p:tavLst>
                                    </p:anim>
                                    <p:set>
                                      <p:cBhvr>
                                        <p:cTn id="595" dur="1" fill="hold">
                                          <p:stCondLst>
                                            <p:cond delay="1999"/>
                                          </p:stCondLst>
                                        </p:cTn>
                                        <p:tgtEl>
                                          <p:spTgt spid="75"/>
                                        </p:tgtEl>
                                        <p:attrNameLst>
                                          <p:attrName>style.visibility</p:attrName>
                                        </p:attrNameLst>
                                      </p:cBhvr>
                                      <p:to>
                                        <p:strVal val="hidden"/>
                                      </p:to>
                                    </p:set>
                                  </p:childTnLst>
                                </p:cTn>
                              </p:par>
                              <p:par>
                                <p:cTn id="596" presetID="2" presetClass="exit" presetSubtype="2" fill="hold" nodeType="withEffect">
                                  <p:stCondLst>
                                    <p:cond delay="0"/>
                                  </p:stCondLst>
                                  <p:childTnLst>
                                    <p:anim calcmode="lin" valueType="num">
                                      <p:cBhvr additive="base">
                                        <p:cTn id="597" dur="2000"/>
                                        <p:tgtEl>
                                          <p:spTgt spid="76"/>
                                        </p:tgtEl>
                                        <p:attrNameLst>
                                          <p:attrName>ppt_x</p:attrName>
                                        </p:attrNameLst>
                                      </p:cBhvr>
                                      <p:tavLst>
                                        <p:tav tm="0">
                                          <p:val>
                                            <p:strVal val="ppt_x"/>
                                          </p:val>
                                        </p:tav>
                                        <p:tav tm="100000">
                                          <p:val>
                                            <p:strVal val="1+ppt_w/2"/>
                                          </p:val>
                                        </p:tav>
                                      </p:tavLst>
                                    </p:anim>
                                    <p:anim calcmode="lin" valueType="num">
                                      <p:cBhvr additive="base">
                                        <p:cTn id="598" dur="2000"/>
                                        <p:tgtEl>
                                          <p:spTgt spid="76"/>
                                        </p:tgtEl>
                                        <p:attrNameLst>
                                          <p:attrName>ppt_y</p:attrName>
                                        </p:attrNameLst>
                                      </p:cBhvr>
                                      <p:tavLst>
                                        <p:tav tm="0">
                                          <p:val>
                                            <p:strVal val="ppt_y"/>
                                          </p:val>
                                        </p:tav>
                                        <p:tav tm="100000">
                                          <p:val>
                                            <p:strVal val="ppt_y"/>
                                          </p:val>
                                        </p:tav>
                                      </p:tavLst>
                                    </p:anim>
                                    <p:set>
                                      <p:cBhvr>
                                        <p:cTn id="599" dur="1" fill="hold">
                                          <p:stCondLst>
                                            <p:cond delay="1999"/>
                                          </p:stCondLst>
                                        </p:cTn>
                                        <p:tgtEl>
                                          <p:spTgt spid="76"/>
                                        </p:tgtEl>
                                        <p:attrNameLst>
                                          <p:attrName>style.visibility</p:attrName>
                                        </p:attrNameLst>
                                      </p:cBhvr>
                                      <p:to>
                                        <p:strVal val="hidden"/>
                                      </p:to>
                                    </p:set>
                                  </p:childTnLst>
                                </p:cTn>
                              </p:par>
                              <p:par>
                                <p:cTn id="600" presetID="2" presetClass="exit" presetSubtype="2" fill="hold" nodeType="withEffect">
                                  <p:stCondLst>
                                    <p:cond delay="0"/>
                                  </p:stCondLst>
                                  <p:childTnLst>
                                    <p:anim calcmode="lin" valueType="num">
                                      <p:cBhvr additive="base">
                                        <p:cTn id="601" dur="2000"/>
                                        <p:tgtEl>
                                          <p:spTgt spid="77"/>
                                        </p:tgtEl>
                                        <p:attrNameLst>
                                          <p:attrName>ppt_x</p:attrName>
                                        </p:attrNameLst>
                                      </p:cBhvr>
                                      <p:tavLst>
                                        <p:tav tm="0">
                                          <p:val>
                                            <p:strVal val="ppt_x"/>
                                          </p:val>
                                        </p:tav>
                                        <p:tav tm="100000">
                                          <p:val>
                                            <p:strVal val="1+ppt_w/2"/>
                                          </p:val>
                                        </p:tav>
                                      </p:tavLst>
                                    </p:anim>
                                    <p:anim calcmode="lin" valueType="num">
                                      <p:cBhvr additive="base">
                                        <p:cTn id="602" dur="2000"/>
                                        <p:tgtEl>
                                          <p:spTgt spid="77"/>
                                        </p:tgtEl>
                                        <p:attrNameLst>
                                          <p:attrName>ppt_y</p:attrName>
                                        </p:attrNameLst>
                                      </p:cBhvr>
                                      <p:tavLst>
                                        <p:tav tm="0">
                                          <p:val>
                                            <p:strVal val="ppt_y"/>
                                          </p:val>
                                        </p:tav>
                                        <p:tav tm="100000">
                                          <p:val>
                                            <p:strVal val="ppt_y"/>
                                          </p:val>
                                        </p:tav>
                                      </p:tavLst>
                                    </p:anim>
                                    <p:set>
                                      <p:cBhvr>
                                        <p:cTn id="603" dur="1" fill="hold">
                                          <p:stCondLst>
                                            <p:cond delay="1999"/>
                                          </p:stCondLst>
                                        </p:cTn>
                                        <p:tgtEl>
                                          <p:spTgt spid="77"/>
                                        </p:tgtEl>
                                        <p:attrNameLst>
                                          <p:attrName>style.visibility</p:attrName>
                                        </p:attrNameLst>
                                      </p:cBhvr>
                                      <p:to>
                                        <p:strVal val="hidden"/>
                                      </p:to>
                                    </p:set>
                                  </p:childTnLst>
                                </p:cTn>
                              </p:par>
                              <p:par>
                                <p:cTn id="604" presetID="2" presetClass="exit" presetSubtype="2" fill="hold" nodeType="withEffect">
                                  <p:stCondLst>
                                    <p:cond delay="0"/>
                                  </p:stCondLst>
                                  <p:childTnLst>
                                    <p:anim calcmode="lin" valueType="num">
                                      <p:cBhvr additive="base">
                                        <p:cTn id="605" dur="2000"/>
                                        <p:tgtEl>
                                          <p:spTgt spid="78"/>
                                        </p:tgtEl>
                                        <p:attrNameLst>
                                          <p:attrName>ppt_x</p:attrName>
                                        </p:attrNameLst>
                                      </p:cBhvr>
                                      <p:tavLst>
                                        <p:tav tm="0">
                                          <p:val>
                                            <p:strVal val="ppt_x"/>
                                          </p:val>
                                        </p:tav>
                                        <p:tav tm="100000">
                                          <p:val>
                                            <p:strVal val="1+ppt_w/2"/>
                                          </p:val>
                                        </p:tav>
                                      </p:tavLst>
                                    </p:anim>
                                    <p:anim calcmode="lin" valueType="num">
                                      <p:cBhvr additive="base">
                                        <p:cTn id="606" dur="2000"/>
                                        <p:tgtEl>
                                          <p:spTgt spid="78"/>
                                        </p:tgtEl>
                                        <p:attrNameLst>
                                          <p:attrName>ppt_y</p:attrName>
                                        </p:attrNameLst>
                                      </p:cBhvr>
                                      <p:tavLst>
                                        <p:tav tm="0">
                                          <p:val>
                                            <p:strVal val="ppt_y"/>
                                          </p:val>
                                        </p:tav>
                                        <p:tav tm="100000">
                                          <p:val>
                                            <p:strVal val="ppt_y"/>
                                          </p:val>
                                        </p:tav>
                                      </p:tavLst>
                                    </p:anim>
                                    <p:set>
                                      <p:cBhvr>
                                        <p:cTn id="607" dur="1" fill="hold">
                                          <p:stCondLst>
                                            <p:cond delay="1999"/>
                                          </p:stCondLst>
                                        </p:cTn>
                                        <p:tgtEl>
                                          <p:spTgt spid="78"/>
                                        </p:tgtEl>
                                        <p:attrNameLst>
                                          <p:attrName>style.visibility</p:attrName>
                                        </p:attrNameLst>
                                      </p:cBhvr>
                                      <p:to>
                                        <p:strVal val="hidden"/>
                                      </p:to>
                                    </p:set>
                                  </p:childTnLst>
                                </p:cTn>
                              </p:par>
                              <p:par>
                                <p:cTn id="608" presetID="2" presetClass="exit" presetSubtype="2" fill="hold" nodeType="withEffect">
                                  <p:stCondLst>
                                    <p:cond delay="0"/>
                                  </p:stCondLst>
                                  <p:childTnLst>
                                    <p:anim calcmode="lin" valueType="num">
                                      <p:cBhvr additive="base">
                                        <p:cTn id="609" dur="2000"/>
                                        <p:tgtEl>
                                          <p:spTgt spid="79"/>
                                        </p:tgtEl>
                                        <p:attrNameLst>
                                          <p:attrName>ppt_x</p:attrName>
                                        </p:attrNameLst>
                                      </p:cBhvr>
                                      <p:tavLst>
                                        <p:tav tm="0">
                                          <p:val>
                                            <p:strVal val="ppt_x"/>
                                          </p:val>
                                        </p:tav>
                                        <p:tav tm="100000">
                                          <p:val>
                                            <p:strVal val="1+ppt_w/2"/>
                                          </p:val>
                                        </p:tav>
                                      </p:tavLst>
                                    </p:anim>
                                    <p:anim calcmode="lin" valueType="num">
                                      <p:cBhvr additive="base">
                                        <p:cTn id="610" dur="2000"/>
                                        <p:tgtEl>
                                          <p:spTgt spid="79"/>
                                        </p:tgtEl>
                                        <p:attrNameLst>
                                          <p:attrName>ppt_y</p:attrName>
                                        </p:attrNameLst>
                                      </p:cBhvr>
                                      <p:tavLst>
                                        <p:tav tm="0">
                                          <p:val>
                                            <p:strVal val="ppt_y"/>
                                          </p:val>
                                        </p:tav>
                                        <p:tav tm="100000">
                                          <p:val>
                                            <p:strVal val="ppt_y"/>
                                          </p:val>
                                        </p:tav>
                                      </p:tavLst>
                                    </p:anim>
                                    <p:set>
                                      <p:cBhvr>
                                        <p:cTn id="611" dur="1" fill="hold">
                                          <p:stCondLst>
                                            <p:cond delay="1999"/>
                                          </p:stCondLst>
                                        </p:cTn>
                                        <p:tgtEl>
                                          <p:spTgt spid="79"/>
                                        </p:tgtEl>
                                        <p:attrNameLst>
                                          <p:attrName>style.visibility</p:attrName>
                                        </p:attrNameLst>
                                      </p:cBhvr>
                                      <p:to>
                                        <p:strVal val="hidden"/>
                                      </p:to>
                                    </p:set>
                                  </p:childTnLst>
                                </p:cTn>
                              </p:par>
                              <p:par>
                                <p:cTn id="612" presetID="2" presetClass="exit" presetSubtype="2" fill="hold" nodeType="withEffect">
                                  <p:stCondLst>
                                    <p:cond delay="0"/>
                                  </p:stCondLst>
                                  <p:childTnLst>
                                    <p:anim calcmode="lin" valueType="num">
                                      <p:cBhvr additive="base">
                                        <p:cTn id="613" dur="2000"/>
                                        <p:tgtEl>
                                          <p:spTgt spid="80"/>
                                        </p:tgtEl>
                                        <p:attrNameLst>
                                          <p:attrName>ppt_x</p:attrName>
                                        </p:attrNameLst>
                                      </p:cBhvr>
                                      <p:tavLst>
                                        <p:tav tm="0">
                                          <p:val>
                                            <p:strVal val="ppt_x"/>
                                          </p:val>
                                        </p:tav>
                                        <p:tav tm="100000">
                                          <p:val>
                                            <p:strVal val="1+ppt_w/2"/>
                                          </p:val>
                                        </p:tav>
                                      </p:tavLst>
                                    </p:anim>
                                    <p:anim calcmode="lin" valueType="num">
                                      <p:cBhvr additive="base">
                                        <p:cTn id="614" dur="2000"/>
                                        <p:tgtEl>
                                          <p:spTgt spid="80"/>
                                        </p:tgtEl>
                                        <p:attrNameLst>
                                          <p:attrName>ppt_y</p:attrName>
                                        </p:attrNameLst>
                                      </p:cBhvr>
                                      <p:tavLst>
                                        <p:tav tm="0">
                                          <p:val>
                                            <p:strVal val="ppt_y"/>
                                          </p:val>
                                        </p:tav>
                                        <p:tav tm="100000">
                                          <p:val>
                                            <p:strVal val="ppt_y"/>
                                          </p:val>
                                        </p:tav>
                                      </p:tavLst>
                                    </p:anim>
                                    <p:set>
                                      <p:cBhvr>
                                        <p:cTn id="615" dur="1" fill="hold">
                                          <p:stCondLst>
                                            <p:cond delay="1999"/>
                                          </p:stCondLst>
                                        </p:cTn>
                                        <p:tgtEl>
                                          <p:spTgt spid="80"/>
                                        </p:tgtEl>
                                        <p:attrNameLst>
                                          <p:attrName>style.visibility</p:attrName>
                                        </p:attrNameLst>
                                      </p:cBhvr>
                                      <p:to>
                                        <p:strVal val="hidden"/>
                                      </p:to>
                                    </p:set>
                                  </p:childTnLst>
                                </p:cTn>
                              </p:par>
                              <p:par>
                                <p:cTn id="616" presetID="8" presetClass="emph" presetSubtype="0" fill="hold" nodeType="withEffect">
                                  <p:stCondLst>
                                    <p:cond delay="0"/>
                                  </p:stCondLst>
                                  <p:childTnLst>
                                    <p:animRot by="21600000">
                                      <p:cBhvr>
                                        <p:cTn id="617" dur="2000" fill="hold"/>
                                        <p:tgtEl>
                                          <p:spTgt spid="18"/>
                                        </p:tgtEl>
                                        <p:attrNameLst>
                                          <p:attrName>r</p:attrName>
                                        </p:attrNameLst>
                                      </p:cBhvr>
                                    </p:animRot>
                                  </p:childTnLst>
                                </p:cTn>
                              </p:par>
                              <p:par>
                                <p:cTn id="618" presetID="8" presetClass="emph" presetSubtype="0" fill="hold" nodeType="withEffect">
                                  <p:stCondLst>
                                    <p:cond delay="0"/>
                                  </p:stCondLst>
                                  <p:childTnLst>
                                    <p:animRot by="21600000">
                                      <p:cBhvr>
                                        <p:cTn id="619" dur="2000" fill="hold"/>
                                        <p:tgtEl>
                                          <p:spTgt spid="19"/>
                                        </p:tgtEl>
                                        <p:attrNameLst>
                                          <p:attrName>r</p:attrName>
                                        </p:attrNameLst>
                                      </p:cBhvr>
                                    </p:animRot>
                                  </p:childTnLst>
                                </p:cTn>
                              </p:par>
                              <p:par>
                                <p:cTn id="620" presetID="8" presetClass="emph" presetSubtype="0" fill="hold" nodeType="withEffect">
                                  <p:stCondLst>
                                    <p:cond delay="0"/>
                                  </p:stCondLst>
                                  <p:childTnLst>
                                    <p:animRot by="21600000">
                                      <p:cBhvr>
                                        <p:cTn id="621" dur="2000" fill="hold"/>
                                        <p:tgtEl>
                                          <p:spTgt spid="20"/>
                                        </p:tgtEl>
                                        <p:attrNameLst>
                                          <p:attrName>r</p:attrName>
                                        </p:attrNameLst>
                                      </p:cBhvr>
                                    </p:animRot>
                                  </p:childTnLst>
                                </p:cTn>
                              </p:par>
                              <p:par>
                                <p:cTn id="622" presetID="8" presetClass="emph" presetSubtype="0" fill="hold" nodeType="withEffect">
                                  <p:stCondLst>
                                    <p:cond delay="0"/>
                                  </p:stCondLst>
                                  <p:childTnLst>
                                    <p:animRot by="21600000">
                                      <p:cBhvr>
                                        <p:cTn id="623" dur="2000" fill="hold"/>
                                        <p:tgtEl>
                                          <p:spTgt spid="21"/>
                                        </p:tgtEl>
                                        <p:attrNameLst>
                                          <p:attrName>r</p:attrName>
                                        </p:attrNameLst>
                                      </p:cBhvr>
                                    </p:animRot>
                                  </p:childTnLst>
                                </p:cTn>
                              </p:par>
                              <p:par>
                                <p:cTn id="624" presetID="8" presetClass="emph" presetSubtype="0" fill="hold" nodeType="withEffect">
                                  <p:stCondLst>
                                    <p:cond delay="0"/>
                                  </p:stCondLst>
                                  <p:childTnLst>
                                    <p:animRot by="21600000">
                                      <p:cBhvr>
                                        <p:cTn id="625" dur="2000" fill="hold"/>
                                        <p:tgtEl>
                                          <p:spTgt spid="22"/>
                                        </p:tgtEl>
                                        <p:attrNameLst>
                                          <p:attrName>r</p:attrName>
                                        </p:attrNameLst>
                                      </p:cBhvr>
                                    </p:animRot>
                                  </p:childTnLst>
                                </p:cTn>
                              </p:par>
                              <p:par>
                                <p:cTn id="626" presetID="8" presetClass="emph" presetSubtype="0" fill="hold" nodeType="withEffect">
                                  <p:stCondLst>
                                    <p:cond delay="0"/>
                                  </p:stCondLst>
                                  <p:childTnLst>
                                    <p:animRot by="21600000">
                                      <p:cBhvr>
                                        <p:cTn id="627" dur="2000" fill="hold"/>
                                        <p:tgtEl>
                                          <p:spTgt spid="23"/>
                                        </p:tgtEl>
                                        <p:attrNameLst>
                                          <p:attrName>r</p:attrName>
                                        </p:attrNameLst>
                                      </p:cBhvr>
                                    </p:animRot>
                                  </p:childTnLst>
                                </p:cTn>
                              </p:par>
                              <p:par>
                                <p:cTn id="628" presetID="8" presetClass="emph" presetSubtype="0" fill="hold" nodeType="withEffect">
                                  <p:stCondLst>
                                    <p:cond delay="0"/>
                                  </p:stCondLst>
                                  <p:childTnLst>
                                    <p:animRot by="21600000">
                                      <p:cBhvr>
                                        <p:cTn id="629" dur="2000" fill="hold"/>
                                        <p:tgtEl>
                                          <p:spTgt spid="24"/>
                                        </p:tgtEl>
                                        <p:attrNameLst>
                                          <p:attrName>r</p:attrName>
                                        </p:attrNameLst>
                                      </p:cBhvr>
                                    </p:animRot>
                                  </p:childTnLst>
                                </p:cTn>
                              </p:par>
                              <p:par>
                                <p:cTn id="630" presetID="8" presetClass="emph" presetSubtype="0" fill="hold" nodeType="withEffect">
                                  <p:stCondLst>
                                    <p:cond delay="0"/>
                                  </p:stCondLst>
                                  <p:childTnLst>
                                    <p:animRot by="21600000">
                                      <p:cBhvr>
                                        <p:cTn id="631" dur="2000" fill="hold"/>
                                        <p:tgtEl>
                                          <p:spTgt spid="25"/>
                                        </p:tgtEl>
                                        <p:attrNameLst>
                                          <p:attrName>r</p:attrName>
                                        </p:attrNameLst>
                                      </p:cBhvr>
                                    </p:animRot>
                                  </p:childTnLst>
                                </p:cTn>
                              </p:par>
                              <p:par>
                                <p:cTn id="632" presetID="8" presetClass="emph" presetSubtype="0" fill="hold" nodeType="withEffect">
                                  <p:stCondLst>
                                    <p:cond delay="0"/>
                                  </p:stCondLst>
                                  <p:childTnLst>
                                    <p:animRot by="21600000">
                                      <p:cBhvr>
                                        <p:cTn id="633" dur="2000" fill="hold"/>
                                        <p:tgtEl>
                                          <p:spTgt spid="26"/>
                                        </p:tgtEl>
                                        <p:attrNameLst>
                                          <p:attrName>r</p:attrName>
                                        </p:attrNameLst>
                                      </p:cBhvr>
                                    </p:animRot>
                                  </p:childTnLst>
                                </p:cTn>
                              </p:par>
                              <p:par>
                                <p:cTn id="634" presetID="8" presetClass="emph" presetSubtype="0" fill="hold" nodeType="withEffect">
                                  <p:stCondLst>
                                    <p:cond delay="0"/>
                                  </p:stCondLst>
                                  <p:childTnLst>
                                    <p:animRot by="21600000">
                                      <p:cBhvr>
                                        <p:cTn id="635" dur="2000" fill="hold"/>
                                        <p:tgtEl>
                                          <p:spTgt spid="27"/>
                                        </p:tgtEl>
                                        <p:attrNameLst>
                                          <p:attrName>r</p:attrName>
                                        </p:attrNameLst>
                                      </p:cBhvr>
                                    </p:animRot>
                                  </p:childTnLst>
                                </p:cTn>
                              </p:par>
                              <p:par>
                                <p:cTn id="636" presetID="8" presetClass="emph" presetSubtype="0" fill="hold" nodeType="withEffect">
                                  <p:stCondLst>
                                    <p:cond delay="0"/>
                                  </p:stCondLst>
                                  <p:childTnLst>
                                    <p:animRot by="21600000">
                                      <p:cBhvr>
                                        <p:cTn id="637" dur="2000" fill="hold"/>
                                        <p:tgtEl>
                                          <p:spTgt spid="28"/>
                                        </p:tgtEl>
                                        <p:attrNameLst>
                                          <p:attrName>r</p:attrName>
                                        </p:attrNameLst>
                                      </p:cBhvr>
                                    </p:animRot>
                                  </p:childTnLst>
                                </p:cTn>
                              </p:par>
                              <p:par>
                                <p:cTn id="638" presetID="8" presetClass="emph" presetSubtype="0" fill="hold" nodeType="withEffect">
                                  <p:stCondLst>
                                    <p:cond delay="0"/>
                                  </p:stCondLst>
                                  <p:childTnLst>
                                    <p:animRot by="21600000">
                                      <p:cBhvr>
                                        <p:cTn id="639" dur="2000" fill="hold"/>
                                        <p:tgtEl>
                                          <p:spTgt spid="29"/>
                                        </p:tgtEl>
                                        <p:attrNameLst>
                                          <p:attrName>r</p:attrName>
                                        </p:attrNameLst>
                                      </p:cBhvr>
                                    </p:animRot>
                                  </p:childTnLst>
                                </p:cTn>
                              </p:par>
                              <p:par>
                                <p:cTn id="640" presetID="8" presetClass="emph" presetSubtype="0" fill="hold" nodeType="withEffect">
                                  <p:stCondLst>
                                    <p:cond delay="0"/>
                                  </p:stCondLst>
                                  <p:childTnLst>
                                    <p:animRot by="21600000">
                                      <p:cBhvr>
                                        <p:cTn id="641" dur="2000" fill="hold"/>
                                        <p:tgtEl>
                                          <p:spTgt spid="30"/>
                                        </p:tgtEl>
                                        <p:attrNameLst>
                                          <p:attrName>r</p:attrName>
                                        </p:attrNameLst>
                                      </p:cBhvr>
                                    </p:animRot>
                                  </p:childTnLst>
                                </p:cTn>
                              </p:par>
                              <p:par>
                                <p:cTn id="642" presetID="8" presetClass="emph" presetSubtype="0" fill="hold" nodeType="withEffect">
                                  <p:stCondLst>
                                    <p:cond delay="0"/>
                                  </p:stCondLst>
                                  <p:childTnLst>
                                    <p:animRot by="21600000">
                                      <p:cBhvr>
                                        <p:cTn id="643" dur="2000" fill="hold"/>
                                        <p:tgtEl>
                                          <p:spTgt spid="31"/>
                                        </p:tgtEl>
                                        <p:attrNameLst>
                                          <p:attrName>r</p:attrName>
                                        </p:attrNameLst>
                                      </p:cBhvr>
                                    </p:animRot>
                                  </p:childTnLst>
                                </p:cTn>
                              </p:par>
                              <p:par>
                                <p:cTn id="644" presetID="8" presetClass="emph" presetSubtype="0" fill="hold" nodeType="withEffect">
                                  <p:stCondLst>
                                    <p:cond delay="0"/>
                                  </p:stCondLst>
                                  <p:childTnLst>
                                    <p:animRot by="21600000">
                                      <p:cBhvr>
                                        <p:cTn id="645" dur="2000" fill="hold"/>
                                        <p:tgtEl>
                                          <p:spTgt spid="33"/>
                                        </p:tgtEl>
                                        <p:attrNameLst>
                                          <p:attrName>r</p:attrName>
                                        </p:attrNameLst>
                                      </p:cBhvr>
                                    </p:animRot>
                                  </p:childTnLst>
                                </p:cTn>
                              </p:par>
                              <p:par>
                                <p:cTn id="646" presetID="8" presetClass="emph" presetSubtype="0" fill="hold" nodeType="withEffect">
                                  <p:stCondLst>
                                    <p:cond delay="0"/>
                                  </p:stCondLst>
                                  <p:childTnLst>
                                    <p:animRot by="21600000">
                                      <p:cBhvr>
                                        <p:cTn id="647" dur="2000" fill="hold"/>
                                        <p:tgtEl>
                                          <p:spTgt spid="34"/>
                                        </p:tgtEl>
                                        <p:attrNameLst>
                                          <p:attrName>r</p:attrName>
                                        </p:attrNameLst>
                                      </p:cBhvr>
                                    </p:animRot>
                                  </p:childTnLst>
                                </p:cTn>
                              </p:par>
                              <p:par>
                                <p:cTn id="648" presetID="8" presetClass="emph" presetSubtype="0" fill="hold" nodeType="withEffect">
                                  <p:stCondLst>
                                    <p:cond delay="0"/>
                                  </p:stCondLst>
                                  <p:childTnLst>
                                    <p:animRot by="21600000">
                                      <p:cBhvr>
                                        <p:cTn id="649" dur="2000" fill="hold"/>
                                        <p:tgtEl>
                                          <p:spTgt spid="35"/>
                                        </p:tgtEl>
                                        <p:attrNameLst>
                                          <p:attrName>r</p:attrName>
                                        </p:attrNameLst>
                                      </p:cBhvr>
                                    </p:animRot>
                                  </p:childTnLst>
                                </p:cTn>
                              </p:par>
                              <p:par>
                                <p:cTn id="650" presetID="8" presetClass="emph" presetSubtype="0" fill="hold" nodeType="withEffect">
                                  <p:stCondLst>
                                    <p:cond delay="0"/>
                                  </p:stCondLst>
                                  <p:childTnLst>
                                    <p:animRot by="21600000">
                                      <p:cBhvr>
                                        <p:cTn id="651" dur="2000" fill="hold"/>
                                        <p:tgtEl>
                                          <p:spTgt spid="36"/>
                                        </p:tgtEl>
                                        <p:attrNameLst>
                                          <p:attrName>r</p:attrName>
                                        </p:attrNameLst>
                                      </p:cBhvr>
                                    </p:animRot>
                                  </p:childTnLst>
                                </p:cTn>
                              </p:par>
                              <p:par>
                                <p:cTn id="652" presetID="8" presetClass="emph" presetSubtype="0" fill="hold" nodeType="withEffect">
                                  <p:stCondLst>
                                    <p:cond delay="0"/>
                                  </p:stCondLst>
                                  <p:childTnLst>
                                    <p:animRot by="21600000">
                                      <p:cBhvr>
                                        <p:cTn id="653" dur="2000" fill="hold"/>
                                        <p:tgtEl>
                                          <p:spTgt spid="37"/>
                                        </p:tgtEl>
                                        <p:attrNameLst>
                                          <p:attrName>r</p:attrName>
                                        </p:attrNameLst>
                                      </p:cBhvr>
                                    </p:animRot>
                                  </p:childTnLst>
                                </p:cTn>
                              </p:par>
                              <p:par>
                                <p:cTn id="654" presetID="8" presetClass="emph" presetSubtype="0" fill="hold" nodeType="withEffect">
                                  <p:stCondLst>
                                    <p:cond delay="0"/>
                                  </p:stCondLst>
                                  <p:childTnLst>
                                    <p:animRot by="21600000">
                                      <p:cBhvr>
                                        <p:cTn id="655" dur="2000" fill="hold"/>
                                        <p:tgtEl>
                                          <p:spTgt spid="38"/>
                                        </p:tgtEl>
                                        <p:attrNameLst>
                                          <p:attrName>r</p:attrName>
                                        </p:attrNameLst>
                                      </p:cBhvr>
                                    </p:animRot>
                                  </p:childTnLst>
                                </p:cTn>
                              </p:par>
                              <p:par>
                                <p:cTn id="656" presetID="8" presetClass="emph" presetSubtype="0" fill="hold" nodeType="withEffect">
                                  <p:stCondLst>
                                    <p:cond delay="0"/>
                                  </p:stCondLst>
                                  <p:childTnLst>
                                    <p:animRot by="21600000">
                                      <p:cBhvr>
                                        <p:cTn id="657" dur="2000" fill="hold"/>
                                        <p:tgtEl>
                                          <p:spTgt spid="39"/>
                                        </p:tgtEl>
                                        <p:attrNameLst>
                                          <p:attrName>r</p:attrName>
                                        </p:attrNameLst>
                                      </p:cBhvr>
                                    </p:animRot>
                                  </p:childTnLst>
                                </p:cTn>
                              </p:par>
                              <p:par>
                                <p:cTn id="658" presetID="8" presetClass="emph" presetSubtype="0" fill="hold" nodeType="withEffect">
                                  <p:stCondLst>
                                    <p:cond delay="0"/>
                                  </p:stCondLst>
                                  <p:childTnLst>
                                    <p:animRot by="21600000">
                                      <p:cBhvr>
                                        <p:cTn id="659" dur="2000" fill="hold"/>
                                        <p:tgtEl>
                                          <p:spTgt spid="40"/>
                                        </p:tgtEl>
                                        <p:attrNameLst>
                                          <p:attrName>r</p:attrName>
                                        </p:attrNameLst>
                                      </p:cBhvr>
                                    </p:animRot>
                                  </p:childTnLst>
                                </p:cTn>
                              </p:par>
                              <p:par>
                                <p:cTn id="660" presetID="8" presetClass="emph" presetSubtype="0" fill="hold" nodeType="withEffect">
                                  <p:stCondLst>
                                    <p:cond delay="0"/>
                                  </p:stCondLst>
                                  <p:childTnLst>
                                    <p:animRot by="21600000">
                                      <p:cBhvr>
                                        <p:cTn id="661" dur="2000" fill="hold"/>
                                        <p:tgtEl>
                                          <p:spTgt spid="41"/>
                                        </p:tgtEl>
                                        <p:attrNameLst>
                                          <p:attrName>r</p:attrName>
                                        </p:attrNameLst>
                                      </p:cBhvr>
                                    </p:animRot>
                                  </p:childTnLst>
                                </p:cTn>
                              </p:par>
                              <p:par>
                                <p:cTn id="662" presetID="8" presetClass="emph" presetSubtype="0" fill="hold" nodeType="withEffect">
                                  <p:stCondLst>
                                    <p:cond delay="0"/>
                                  </p:stCondLst>
                                  <p:childTnLst>
                                    <p:animRot by="21600000">
                                      <p:cBhvr>
                                        <p:cTn id="663" dur="2000" fill="hold"/>
                                        <p:tgtEl>
                                          <p:spTgt spid="42"/>
                                        </p:tgtEl>
                                        <p:attrNameLst>
                                          <p:attrName>r</p:attrName>
                                        </p:attrNameLst>
                                      </p:cBhvr>
                                    </p:animRot>
                                  </p:childTnLst>
                                </p:cTn>
                              </p:par>
                              <p:par>
                                <p:cTn id="664" presetID="8" presetClass="emph" presetSubtype="0" fill="hold" nodeType="withEffect">
                                  <p:stCondLst>
                                    <p:cond delay="0"/>
                                  </p:stCondLst>
                                  <p:childTnLst>
                                    <p:animRot by="21600000">
                                      <p:cBhvr>
                                        <p:cTn id="665" dur="2000" fill="hold"/>
                                        <p:tgtEl>
                                          <p:spTgt spid="43"/>
                                        </p:tgtEl>
                                        <p:attrNameLst>
                                          <p:attrName>r</p:attrName>
                                        </p:attrNameLst>
                                      </p:cBhvr>
                                    </p:animRot>
                                  </p:childTnLst>
                                </p:cTn>
                              </p:par>
                              <p:par>
                                <p:cTn id="666" presetID="8" presetClass="emph" presetSubtype="0" fill="hold" nodeType="withEffect">
                                  <p:stCondLst>
                                    <p:cond delay="0"/>
                                  </p:stCondLst>
                                  <p:childTnLst>
                                    <p:animRot by="21600000">
                                      <p:cBhvr>
                                        <p:cTn id="667" dur="2000" fill="hold"/>
                                        <p:tgtEl>
                                          <p:spTgt spid="44"/>
                                        </p:tgtEl>
                                        <p:attrNameLst>
                                          <p:attrName>r</p:attrName>
                                        </p:attrNameLst>
                                      </p:cBhvr>
                                    </p:animRot>
                                  </p:childTnLst>
                                </p:cTn>
                              </p:par>
                              <p:par>
                                <p:cTn id="668" presetID="8" presetClass="emph" presetSubtype="0" fill="hold" nodeType="withEffect">
                                  <p:stCondLst>
                                    <p:cond delay="0"/>
                                  </p:stCondLst>
                                  <p:childTnLst>
                                    <p:animRot by="21600000">
                                      <p:cBhvr>
                                        <p:cTn id="669" dur="2000" fill="hold"/>
                                        <p:tgtEl>
                                          <p:spTgt spid="45"/>
                                        </p:tgtEl>
                                        <p:attrNameLst>
                                          <p:attrName>r</p:attrName>
                                        </p:attrNameLst>
                                      </p:cBhvr>
                                    </p:animRot>
                                  </p:childTnLst>
                                </p:cTn>
                              </p:par>
                              <p:par>
                                <p:cTn id="670" presetID="8" presetClass="emph" presetSubtype="0" fill="hold" nodeType="withEffect">
                                  <p:stCondLst>
                                    <p:cond delay="0"/>
                                  </p:stCondLst>
                                  <p:childTnLst>
                                    <p:animRot by="21600000">
                                      <p:cBhvr>
                                        <p:cTn id="671" dur="2000" fill="hold"/>
                                        <p:tgtEl>
                                          <p:spTgt spid="70"/>
                                        </p:tgtEl>
                                        <p:attrNameLst>
                                          <p:attrName>r</p:attrName>
                                        </p:attrNameLst>
                                      </p:cBhvr>
                                    </p:animRot>
                                  </p:childTnLst>
                                </p:cTn>
                              </p:par>
                              <p:par>
                                <p:cTn id="672" presetID="8" presetClass="emph" presetSubtype="0" fill="hold" nodeType="withEffect">
                                  <p:stCondLst>
                                    <p:cond delay="0"/>
                                  </p:stCondLst>
                                  <p:childTnLst>
                                    <p:animRot by="21600000">
                                      <p:cBhvr>
                                        <p:cTn id="673" dur="2000" fill="hold"/>
                                        <p:tgtEl>
                                          <p:spTgt spid="71"/>
                                        </p:tgtEl>
                                        <p:attrNameLst>
                                          <p:attrName>r</p:attrName>
                                        </p:attrNameLst>
                                      </p:cBhvr>
                                    </p:animRot>
                                  </p:childTnLst>
                                </p:cTn>
                              </p:par>
                              <p:par>
                                <p:cTn id="674" presetID="8" presetClass="emph" presetSubtype="0" fill="hold" nodeType="withEffect">
                                  <p:stCondLst>
                                    <p:cond delay="0"/>
                                  </p:stCondLst>
                                  <p:childTnLst>
                                    <p:animRot by="21600000">
                                      <p:cBhvr>
                                        <p:cTn id="675" dur="2000" fill="hold"/>
                                        <p:tgtEl>
                                          <p:spTgt spid="72"/>
                                        </p:tgtEl>
                                        <p:attrNameLst>
                                          <p:attrName>r</p:attrName>
                                        </p:attrNameLst>
                                      </p:cBhvr>
                                    </p:animRot>
                                  </p:childTnLst>
                                </p:cTn>
                              </p:par>
                              <p:par>
                                <p:cTn id="676" presetID="8" presetClass="emph" presetSubtype="0" fill="hold" nodeType="withEffect">
                                  <p:stCondLst>
                                    <p:cond delay="0"/>
                                  </p:stCondLst>
                                  <p:childTnLst>
                                    <p:animRot by="21600000">
                                      <p:cBhvr>
                                        <p:cTn id="677" dur="2000" fill="hold"/>
                                        <p:tgtEl>
                                          <p:spTgt spid="73"/>
                                        </p:tgtEl>
                                        <p:attrNameLst>
                                          <p:attrName>r</p:attrName>
                                        </p:attrNameLst>
                                      </p:cBhvr>
                                    </p:animRot>
                                  </p:childTnLst>
                                </p:cTn>
                              </p:par>
                              <p:par>
                                <p:cTn id="678" presetID="8" presetClass="emph" presetSubtype="0" fill="hold" nodeType="withEffect">
                                  <p:stCondLst>
                                    <p:cond delay="0"/>
                                  </p:stCondLst>
                                  <p:childTnLst>
                                    <p:animRot by="21600000">
                                      <p:cBhvr>
                                        <p:cTn id="679" dur="2000" fill="hold"/>
                                        <p:tgtEl>
                                          <p:spTgt spid="74"/>
                                        </p:tgtEl>
                                        <p:attrNameLst>
                                          <p:attrName>r</p:attrName>
                                        </p:attrNameLst>
                                      </p:cBhvr>
                                    </p:animRot>
                                  </p:childTnLst>
                                </p:cTn>
                              </p:par>
                              <p:par>
                                <p:cTn id="680" presetID="8" presetClass="emph" presetSubtype="0" fill="hold" nodeType="withEffect">
                                  <p:stCondLst>
                                    <p:cond delay="0"/>
                                  </p:stCondLst>
                                  <p:childTnLst>
                                    <p:animRot by="21600000">
                                      <p:cBhvr>
                                        <p:cTn id="681" dur="2000" fill="hold"/>
                                        <p:tgtEl>
                                          <p:spTgt spid="75"/>
                                        </p:tgtEl>
                                        <p:attrNameLst>
                                          <p:attrName>r</p:attrName>
                                        </p:attrNameLst>
                                      </p:cBhvr>
                                    </p:animRot>
                                  </p:childTnLst>
                                </p:cTn>
                              </p:par>
                              <p:par>
                                <p:cTn id="682" presetID="8" presetClass="emph" presetSubtype="0" fill="hold" nodeType="withEffect">
                                  <p:stCondLst>
                                    <p:cond delay="0"/>
                                  </p:stCondLst>
                                  <p:childTnLst>
                                    <p:animRot by="21600000">
                                      <p:cBhvr>
                                        <p:cTn id="683" dur="2000" fill="hold"/>
                                        <p:tgtEl>
                                          <p:spTgt spid="76"/>
                                        </p:tgtEl>
                                        <p:attrNameLst>
                                          <p:attrName>r</p:attrName>
                                        </p:attrNameLst>
                                      </p:cBhvr>
                                    </p:animRot>
                                  </p:childTnLst>
                                </p:cTn>
                              </p:par>
                              <p:par>
                                <p:cTn id="684" presetID="8" presetClass="emph" presetSubtype="0" fill="hold" nodeType="withEffect">
                                  <p:stCondLst>
                                    <p:cond delay="0"/>
                                  </p:stCondLst>
                                  <p:childTnLst>
                                    <p:animRot by="21600000">
                                      <p:cBhvr>
                                        <p:cTn id="685" dur="2000" fill="hold"/>
                                        <p:tgtEl>
                                          <p:spTgt spid="77"/>
                                        </p:tgtEl>
                                        <p:attrNameLst>
                                          <p:attrName>r</p:attrName>
                                        </p:attrNameLst>
                                      </p:cBhvr>
                                    </p:animRot>
                                  </p:childTnLst>
                                </p:cTn>
                              </p:par>
                              <p:par>
                                <p:cTn id="686" presetID="8" presetClass="emph" presetSubtype="0" fill="hold" nodeType="withEffect">
                                  <p:stCondLst>
                                    <p:cond delay="0"/>
                                  </p:stCondLst>
                                  <p:childTnLst>
                                    <p:animRot by="21600000">
                                      <p:cBhvr>
                                        <p:cTn id="687" dur="2000" fill="hold"/>
                                        <p:tgtEl>
                                          <p:spTgt spid="78"/>
                                        </p:tgtEl>
                                        <p:attrNameLst>
                                          <p:attrName>r</p:attrName>
                                        </p:attrNameLst>
                                      </p:cBhvr>
                                    </p:animRot>
                                  </p:childTnLst>
                                </p:cTn>
                              </p:par>
                              <p:par>
                                <p:cTn id="688" presetID="8" presetClass="emph" presetSubtype="0" fill="hold" nodeType="withEffect">
                                  <p:stCondLst>
                                    <p:cond delay="0"/>
                                  </p:stCondLst>
                                  <p:childTnLst>
                                    <p:animRot by="21600000">
                                      <p:cBhvr>
                                        <p:cTn id="689" dur="2000" fill="hold"/>
                                        <p:tgtEl>
                                          <p:spTgt spid="79"/>
                                        </p:tgtEl>
                                        <p:attrNameLst>
                                          <p:attrName>r</p:attrName>
                                        </p:attrNameLst>
                                      </p:cBhvr>
                                    </p:animRot>
                                  </p:childTnLst>
                                </p:cTn>
                              </p:par>
                              <p:par>
                                <p:cTn id="690" presetID="8" presetClass="emph" presetSubtype="0" fill="hold" nodeType="withEffect">
                                  <p:stCondLst>
                                    <p:cond delay="0"/>
                                  </p:stCondLst>
                                  <p:childTnLst>
                                    <p:animRot by="21600000">
                                      <p:cBhvr>
                                        <p:cTn id="691" dur="2000" fill="hold"/>
                                        <p:tgtEl>
                                          <p:spTgt spid="80"/>
                                        </p:tgtEl>
                                        <p:attrNameLst>
                                          <p:attrName>r</p:attrName>
                                        </p:attrNameLst>
                                      </p:cBhvr>
                                    </p:animRot>
                                  </p:childTnLst>
                                </p:cTn>
                              </p:par>
                              <p:par>
                                <p:cTn id="692" presetID="2" presetClass="exit" presetSubtype="8" fill="hold" nodeType="withEffect">
                                  <p:stCondLst>
                                    <p:cond delay="0"/>
                                  </p:stCondLst>
                                  <p:childTnLst>
                                    <p:anim calcmode="lin" valueType="num">
                                      <p:cBhvr additive="base">
                                        <p:cTn id="693" dur="2000"/>
                                        <p:tgtEl>
                                          <p:spTgt spid="5"/>
                                        </p:tgtEl>
                                        <p:attrNameLst>
                                          <p:attrName>ppt_x</p:attrName>
                                        </p:attrNameLst>
                                      </p:cBhvr>
                                      <p:tavLst>
                                        <p:tav tm="0">
                                          <p:val>
                                            <p:strVal val="ppt_x"/>
                                          </p:val>
                                        </p:tav>
                                        <p:tav tm="100000">
                                          <p:val>
                                            <p:strVal val="0-ppt_w/2"/>
                                          </p:val>
                                        </p:tav>
                                      </p:tavLst>
                                    </p:anim>
                                    <p:anim calcmode="lin" valueType="num">
                                      <p:cBhvr additive="base">
                                        <p:cTn id="694" dur="2000"/>
                                        <p:tgtEl>
                                          <p:spTgt spid="5"/>
                                        </p:tgtEl>
                                        <p:attrNameLst>
                                          <p:attrName>ppt_y</p:attrName>
                                        </p:attrNameLst>
                                      </p:cBhvr>
                                      <p:tavLst>
                                        <p:tav tm="0">
                                          <p:val>
                                            <p:strVal val="ppt_y"/>
                                          </p:val>
                                        </p:tav>
                                        <p:tav tm="100000">
                                          <p:val>
                                            <p:strVal val="ppt_y"/>
                                          </p:val>
                                        </p:tav>
                                      </p:tavLst>
                                    </p:anim>
                                    <p:set>
                                      <p:cBhvr>
                                        <p:cTn id="695" dur="1" fill="hold">
                                          <p:stCondLst>
                                            <p:cond delay="1999"/>
                                          </p:stCondLst>
                                        </p:cTn>
                                        <p:tgtEl>
                                          <p:spTgt spid="5"/>
                                        </p:tgtEl>
                                        <p:attrNameLst>
                                          <p:attrName>style.visibility</p:attrName>
                                        </p:attrNameLst>
                                      </p:cBhvr>
                                      <p:to>
                                        <p:strVal val="hidden"/>
                                      </p:to>
                                    </p:set>
                                  </p:childTnLst>
                                </p:cTn>
                              </p:par>
                              <p:par>
                                <p:cTn id="696" presetID="2" presetClass="exit" presetSubtype="8" fill="hold" nodeType="withEffect">
                                  <p:stCondLst>
                                    <p:cond delay="0"/>
                                  </p:stCondLst>
                                  <p:childTnLst>
                                    <p:anim calcmode="lin" valueType="num">
                                      <p:cBhvr additive="base">
                                        <p:cTn id="697" dur="2000"/>
                                        <p:tgtEl>
                                          <p:spTgt spid="6"/>
                                        </p:tgtEl>
                                        <p:attrNameLst>
                                          <p:attrName>ppt_x</p:attrName>
                                        </p:attrNameLst>
                                      </p:cBhvr>
                                      <p:tavLst>
                                        <p:tav tm="0">
                                          <p:val>
                                            <p:strVal val="ppt_x"/>
                                          </p:val>
                                        </p:tav>
                                        <p:tav tm="100000">
                                          <p:val>
                                            <p:strVal val="0-ppt_w/2"/>
                                          </p:val>
                                        </p:tav>
                                      </p:tavLst>
                                    </p:anim>
                                    <p:anim calcmode="lin" valueType="num">
                                      <p:cBhvr additive="base">
                                        <p:cTn id="698" dur="2000"/>
                                        <p:tgtEl>
                                          <p:spTgt spid="6"/>
                                        </p:tgtEl>
                                        <p:attrNameLst>
                                          <p:attrName>ppt_y</p:attrName>
                                        </p:attrNameLst>
                                      </p:cBhvr>
                                      <p:tavLst>
                                        <p:tav tm="0">
                                          <p:val>
                                            <p:strVal val="ppt_y"/>
                                          </p:val>
                                        </p:tav>
                                        <p:tav tm="100000">
                                          <p:val>
                                            <p:strVal val="ppt_y"/>
                                          </p:val>
                                        </p:tav>
                                      </p:tavLst>
                                    </p:anim>
                                    <p:set>
                                      <p:cBhvr>
                                        <p:cTn id="699" dur="1" fill="hold">
                                          <p:stCondLst>
                                            <p:cond delay="1999"/>
                                          </p:stCondLst>
                                        </p:cTn>
                                        <p:tgtEl>
                                          <p:spTgt spid="6"/>
                                        </p:tgtEl>
                                        <p:attrNameLst>
                                          <p:attrName>style.visibility</p:attrName>
                                        </p:attrNameLst>
                                      </p:cBhvr>
                                      <p:to>
                                        <p:strVal val="hidden"/>
                                      </p:to>
                                    </p:set>
                                  </p:childTnLst>
                                </p:cTn>
                              </p:par>
                              <p:par>
                                <p:cTn id="700" presetID="2" presetClass="exit" presetSubtype="8" fill="hold" nodeType="withEffect">
                                  <p:stCondLst>
                                    <p:cond delay="0"/>
                                  </p:stCondLst>
                                  <p:childTnLst>
                                    <p:anim calcmode="lin" valueType="num">
                                      <p:cBhvr additive="base">
                                        <p:cTn id="701" dur="2000"/>
                                        <p:tgtEl>
                                          <p:spTgt spid="7"/>
                                        </p:tgtEl>
                                        <p:attrNameLst>
                                          <p:attrName>ppt_x</p:attrName>
                                        </p:attrNameLst>
                                      </p:cBhvr>
                                      <p:tavLst>
                                        <p:tav tm="0">
                                          <p:val>
                                            <p:strVal val="ppt_x"/>
                                          </p:val>
                                        </p:tav>
                                        <p:tav tm="100000">
                                          <p:val>
                                            <p:strVal val="0-ppt_w/2"/>
                                          </p:val>
                                        </p:tav>
                                      </p:tavLst>
                                    </p:anim>
                                    <p:anim calcmode="lin" valueType="num">
                                      <p:cBhvr additive="base">
                                        <p:cTn id="702" dur="2000"/>
                                        <p:tgtEl>
                                          <p:spTgt spid="7"/>
                                        </p:tgtEl>
                                        <p:attrNameLst>
                                          <p:attrName>ppt_y</p:attrName>
                                        </p:attrNameLst>
                                      </p:cBhvr>
                                      <p:tavLst>
                                        <p:tav tm="0">
                                          <p:val>
                                            <p:strVal val="ppt_y"/>
                                          </p:val>
                                        </p:tav>
                                        <p:tav tm="100000">
                                          <p:val>
                                            <p:strVal val="ppt_y"/>
                                          </p:val>
                                        </p:tav>
                                      </p:tavLst>
                                    </p:anim>
                                    <p:set>
                                      <p:cBhvr>
                                        <p:cTn id="703" dur="1" fill="hold">
                                          <p:stCondLst>
                                            <p:cond delay="1999"/>
                                          </p:stCondLst>
                                        </p:cTn>
                                        <p:tgtEl>
                                          <p:spTgt spid="7"/>
                                        </p:tgtEl>
                                        <p:attrNameLst>
                                          <p:attrName>style.visibility</p:attrName>
                                        </p:attrNameLst>
                                      </p:cBhvr>
                                      <p:to>
                                        <p:strVal val="hidden"/>
                                      </p:to>
                                    </p:set>
                                  </p:childTnLst>
                                </p:cTn>
                              </p:par>
                              <p:par>
                                <p:cTn id="704" presetID="2" presetClass="exit" presetSubtype="8" fill="hold" nodeType="withEffect">
                                  <p:stCondLst>
                                    <p:cond delay="0"/>
                                  </p:stCondLst>
                                  <p:childTnLst>
                                    <p:anim calcmode="lin" valueType="num">
                                      <p:cBhvr additive="base">
                                        <p:cTn id="705" dur="2000"/>
                                        <p:tgtEl>
                                          <p:spTgt spid="8"/>
                                        </p:tgtEl>
                                        <p:attrNameLst>
                                          <p:attrName>ppt_x</p:attrName>
                                        </p:attrNameLst>
                                      </p:cBhvr>
                                      <p:tavLst>
                                        <p:tav tm="0">
                                          <p:val>
                                            <p:strVal val="ppt_x"/>
                                          </p:val>
                                        </p:tav>
                                        <p:tav tm="100000">
                                          <p:val>
                                            <p:strVal val="0-ppt_w/2"/>
                                          </p:val>
                                        </p:tav>
                                      </p:tavLst>
                                    </p:anim>
                                    <p:anim calcmode="lin" valueType="num">
                                      <p:cBhvr additive="base">
                                        <p:cTn id="706" dur="2000"/>
                                        <p:tgtEl>
                                          <p:spTgt spid="8"/>
                                        </p:tgtEl>
                                        <p:attrNameLst>
                                          <p:attrName>ppt_y</p:attrName>
                                        </p:attrNameLst>
                                      </p:cBhvr>
                                      <p:tavLst>
                                        <p:tav tm="0">
                                          <p:val>
                                            <p:strVal val="ppt_y"/>
                                          </p:val>
                                        </p:tav>
                                        <p:tav tm="100000">
                                          <p:val>
                                            <p:strVal val="ppt_y"/>
                                          </p:val>
                                        </p:tav>
                                      </p:tavLst>
                                    </p:anim>
                                    <p:set>
                                      <p:cBhvr>
                                        <p:cTn id="707" dur="1" fill="hold">
                                          <p:stCondLst>
                                            <p:cond delay="1999"/>
                                          </p:stCondLst>
                                        </p:cTn>
                                        <p:tgtEl>
                                          <p:spTgt spid="8"/>
                                        </p:tgtEl>
                                        <p:attrNameLst>
                                          <p:attrName>style.visibility</p:attrName>
                                        </p:attrNameLst>
                                      </p:cBhvr>
                                      <p:to>
                                        <p:strVal val="hidden"/>
                                      </p:to>
                                    </p:set>
                                  </p:childTnLst>
                                </p:cTn>
                              </p:par>
                              <p:par>
                                <p:cTn id="708" presetID="2" presetClass="exit" presetSubtype="8" fill="hold" nodeType="withEffect">
                                  <p:stCondLst>
                                    <p:cond delay="0"/>
                                  </p:stCondLst>
                                  <p:childTnLst>
                                    <p:anim calcmode="lin" valueType="num">
                                      <p:cBhvr additive="base">
                                        <p:cTn id="709" dur="2000"/>
                                        <p:tgtEl>
                                          <p:spTgt spid="9"/>
                                        </p:tgtEl>
                                        <p:attrNameLst>
                                          <p:attrName>ppt_x</p:attrName>
                                        </p:attrNameLst>
                                      </p:cBhvr>
                                      <p:tavLst>
                                        <p:tav tm="0">
                                          <p:val>
                                            <p:strVal val="ppt_x"/>
                                          </p:val>
                                        </p:tav>
                                        <p:tav tm="100000">
                                          <p:val>
                                            <p:strVal val="0-ppt_w/2"/>
                                          </p:val>
                                        </p:tav>
                                      </p:tavLst>
                                    </p:anim>
                                    <p:anim calcmode="lin" valueType="num">
                                      <p:cBhvr additive="base">
                                        <p:cTn id="710" dur="2000"/>
                                        <p:tgtEl>
                                          <p:spTgt spid="9"/>
                                        </p:tgtEl>
                                        <p:attrNameLst>
                                          <p:attrName>ppt_y</p:attrName>
                                        </p:attrNameLst>
                                      </p:cBhvr>
                                      <p:tavLst>
                                        <p:tav tm="0">
                                          <p:val>
                                            <p:strVal val="ppt_y"/>
                                          </p:val>
                                        </p:tav>
                                        <p:tav tm="100000">
                                          <p:val>
                                            <p:strVal val="ppt_y"/>
                                          </p:val>
                                        </p:tav>
                                      </p:tavLst>
                                    </p:anim>
                                    <p:set>
                                      <p:cBhvr>
                                        <p:cTn id="711" dur="1" fill="hold">
                                          <p:stCondLst>
                                            <p:cond delay="1999"/>
                                          </p:stCondLst>
                                        </p:cTn>
                                        <p:tgtEl>
                                          <p:spTgt spid="9"/>
                                        </p:tgtEl>
                                        <p:attrNameLst>
                                          <p:attrName>style.visibility</p:attrName>
                                        </p:attrNameLst>
                                      </p:cBhvr>
                                      <p:to>
                                        <p:strVal val="hidden"/>
                                      </p:to>
                                    </p:set>
                                  </p:childTnLst>
                                </p:cTn>
                              </p:par>
                              <p:par>
                                <p:cTn id="712" presetID="2" presetClass="exit" presetSubtype="8" fill="hold" nodeType="withEffect">
                                  <p:stCondLst>
                                    <p:cond delay="0"/>
                                  </p:stCondLst>
                                  <p:childTnLst>
                                    <p:anim calcmode="lin" valueType="num">
                                      <p:cBhvr additive="base">
                                        <p:cTn id="713" dur="2000"/>
                                        <p:tgtEl>
                                          <p:spTgt spid="10"/>
                                        </p:tgtEl>
                                        <p:attrNameLst>
                                          <p:attrName>ppt_x</p:attrName>
                                        </p:attrNameLst>
                                      </p:cBhvr>
                                      <p:tavLst>
                                        <p:tav tm="0">
                                          <p:val>
                                            <p:strVal val="ppt_x"/>
                                          </p:val>
                                        </p:tav>
                                        <p:tav tm="100000">
                                          <p:val>
                                            <p:strVal val="0-ppt_w/2"/>
                                          </p:val>
                                        </p:tav>
                                      </p:tavLst>
                                    </p:anim>
                                    <p:anim calcmode="lin" valueType="num">
                                      <p:cBhvr additive="base">
                                        <p:cTn id="714" dur="2000"/>
                                        <p:tgtEl>
                                          <p:spTgt spid="10"/>
                                        </p:tgtEl>
                                        <p:attrNameLst>
                                          <p:attrName>ppt_y</p:attrName>
                                        </p:attrNameLst>
                                      </p:cBhvr>
                                      <p:tavLst>
                                        <p:tav tm="0">
                                          <p:val>
                                            <p:strVal val="ppt_y"/>
                                          </p:val>
                                        </p:tav>
                                        <p:tav tm="100000">
                                          <p:val>
                                            <p:strVal val="ppt_y"/>
                                          </p:val>
                                        </p:tav>
                                      </p:tavLst>
                                    </p:anim>
                                    <p:set>
                                      <p:cBhvr>
                                        <p:cTn id="715" dur="1" fill="hold">
                                          <p:stCondLst>
                                            <p:cond delay="1999"/>
                                          </p:stCondLst>
                                        </p:cTn>
                                        <p:tgtEl>
                                          <p:spTgt spid="10"/>
                                        </p:tgtEl>
                                        <p:attrNameLst>
                                          <p:attrName>style.visibility</p:attrName>
                                        </p:attrNameLst>
                                      </p:cBhvr>
                                      <p:to>
                                        <p:strVal val="hidden"/>
                                      </p:to>
                                    </p:set>
                                  </p:childTnLst>
                                </p:cTn>
                              </p:par>
                              <p:par>
                                <p:cTn id="716" presetID="2" presetClass="exit" presetSubtype="8" fill="hold" nodeType="withEffect">
                                  <p:stCondLst>
                                    <p:cond delay="0"/>
                                  </p:stCondLst>
                                  <p:childTnLst>
                                    <p:anim calcmode="lin" valueType="num">
                                      <p:cBhvr additive="base">
                                        <p:cTn id="717" dur="2000"/>
                                        <p:tgtEl>
                                          <p:spTgt spid="11"/>
                                        </p:tgtEl>
                                        <p:attrNameLst>
                                          <p:attrName>ppt_x</p:attrName>
                                        </p:attrNameLst>
                                      </p:cBhvr>
                                      <p:tavLst>
                                        <p:tav tm="0">
                                          <p:val>
                                            <p:strVal val="ppt_x"/>
                                          </p:val>
                                        </p:tav>
                                        <p:tav tm="100000">
                                          <p:val>
                                            <p:strVal val="0-ppt_w/2"/>
                                          </p:val>
                                        </p:tav>
                                      </p:tavLst>
                                    </p:anim>
                                    <p:anim calcmode="lin" valueType="num">
                                      <p:cBhvr additive="base">
                                        <p:cTn id="718" dur="2000"/>
                                        <p:tgtEl>
                                          <p:spTgt spid="11"/>
                                        </p:tgtEl>
                                        <p:attrNameLst>
                                          <p:attrName>ppt_y</p:attrName>
                                        </p:attrNameLst>
                                      </p:cBhvr>
                                      <p:tavLst>
                                        <p:tav tm="0">
                                          <p:val>
                                            <p:strVal val="ppt_y"/>
                                          </p:val>
                                        </p:tav>
                                        <p:tav tm="100000">
                                          <p:val>
                                            <p:strVal val="ppt_y"/>
                                          </p:val>
                                        </p:tav>
                                      </p:tavLst>
                                    </p:anim>
                                    <p:set>
                                      <p:cBhvr>
                                        <p:cTn id="719" dur="1" fill="hold">
                                          <p:stCondLst>
                                            <p:cond delay="1999"/>
                                          </p:stCondLst>
                                        </p:cTn>
                                        <p:tgtEl>
                                          <p:spTgt spid="11"/>
                                        </p:tgtEl>
                                        <p:attrNameLst>
                                          <p:attrName>style.visibility</p:attrName>
                                        </p:attrNameLst>
                                      </p:cBhvr>
                                      <p:to>
                                        <p:strVal val="hidden"/>
                                      </p:to>
                                    </p:set>
                                  </p:childTnLst>
                                </p:cTn>
                              </p:par>
                              <p:par>
                                <p:cTn id="720" presetID="2" presetClass="exit" presetSubtype="8" fill="hold" nodeType="withEffect">
                                  <p:stCondLst>
                                    <p:cond delay="0"/>
                                  </p:stCondLst>
                                  <p:childTnLst>
                                    <p:anim calcmode="lin" valueType="num">
                                      <p:cBhvr additive="base">
                                        <p:cTn id="721" dur="2000"/>
                                        <p:tgtEl>
                                          <p:spTgt spid="12"/>
                                        </p:tgtEl>
                                        <p:attrNameLst>
                                          <p:attrName>ppt_x</p:attrName>
                                        </p:attrNameLst>
                                      </p:cBhvr>
                                      <p:tavLst>
                                        <p:tav tm="0">
                                          <p:val>
                                            <p:strVal val="ppt_x"/>
                                          </p:val>
                                        </p:tav>
                                        <p:tav tm="100000">
                                          <p:val>
                                            <p:strVal val="0-ppt_w/2"/>
                                          </p:val>
                                        </p:tav>
                                      </p:tavLst>
                                    </p:anim>
                                    <p:anim calcmode="lin" valueType="num">
                                      <p:cBhvr additive="base">
                                        <p:cTn id="722" dur="2000"/>
                                        <p:tgtEl>
                                          <p:spTgt spid="12"/>
                                        </p:tgtEl>
                                        <p:attrNameLst>
                                          <p:attrName>ppt_y</p:attrName>
                                        </p:attrNameLst>
                                      </p:cBhvr>
                                      <p:tavLst>
                                        <p:tav tm="0">
                                          <p:val>
                                            <p:strVal val="ppt_y"/>
                                          </p:val>
                                        </p:tav>
                                        <p:tav tm="100000">
                                          <p:val>
                                            <p:strVal val="ppt_y"/>
                                          </p:val>
                                        </p:tav>
                                      </p:tavLst>
                                    </p:anim>
                                    <p:set>
                                      <p:cBhvr>
                                        <p:cTn id="723" dur="1" fill="hold">
                                          <p:stCondLst>
                                            <p:cond delay="1999"/>
                                          </p:stCondLst>
                                        </p:cTn>
                                        <p:tgtEl>
                                          <p:spTgt spid="12"/>
                                        </p:tgtEl>
                                        <p:attrNameLst>
                                          <p:attrName>style.visibility</p:attrName>
                                        </p:attrNameLst>
                                      </p:cBhvr>
                                      <p:to>
                                        <p:strVal val="hidden"/>
                                      </p:to>
                                    </p:set>
                                  </p:childTnLst>
                                </p:cTn>
                              </p:par>
                              <p:par>
                                <p:cTn id="724" presetID="2" presetClass="exit" presetSubtype="8" fill="hold" nodeType="withEffect">
                                  <p:stCondLst>
                                    <p:cond delay="0"/>
                                  </p:stCondLst>
                                  <p:childTnLst>
                                    <p:anim calcmode="lin" valueType="num">
                                      <p:cBhvr additive="base">
                                        <p:cTn id="725" dur="2000"/>
                                        <p:tgtEl>
                                          <p:spTgt spid="13"/>
                                        </p:tgtEl>
                                        <p:attrNameLst>
                                          <p:attrName>ppt_x</p:attrName>
                                        </p:attrNameLst>
                                      </p:cBhvr>
                                      <p:tavLst>
                                        <p:tav tm="0">
                                          <p:val>
                                            <p:strVal val="ppt_x"/>
                                          </p:val>
                                        </p:tav>
                                        <p:tav tm="100000">
                                          <p:val>
                                            <p:strVal val="0-ppt_w/2"/>
                                          </p:val>
                                        </p:tav>
                                      </p:tavLst>
                                    </p:anim>
                                    <p:anim calcmode="lin" valueType="num">
                                      <p:cBhvr additive="base">
                                        <p:cTn id="726" dur="2000"/>
                                        <p:tgtEl>
                                          <p:spTgt spid="13"/>
                                        </p:tgtEl>
                                        <p:attrNameLst>
                                          <p:attrName>ppt_y</p:attrName>
                                        </p:attrNameLst>
                                      </p:cBhvr>
                                      <p:tavLst>
                                        <p:tav tm="0">
                                          <p:val>
                                            <p:strVal val="ppt_y"/>
                                          </p:val>
                                        </p:tav>
                                        <p:tav tm="100000">
                                          <p:val>
                                            <p:strVal val="ppt_y"/>
                                          </p:val>
                                        </p:tav>
                                      </p:tavLst>
                                    </p:anim>
                                    <p:set>
                                      <p:cBhvr>
                                        <p:cTn id="727" dur="1" fill="hold">
                                          <p:stCondLst>
                                            <p:cond delay="1999"/>
                                          </p:stCondLst>
                                        </p:cTn>
                                        <p:tgtEl>
                                          <p:spTgt spid="13"/>
                                        </p:tgtEl>
                                        <p:attrNameLst>
                                          <p:attrName>style.visibility</p:attrName>
                                        </p:attrNameLst>
                                      </p:cBhvr>
                                      <p:to>
                                        <p:strVal val="hidden"/>
                                      </p:to>
                                    </p:set>
                                  </p:childTnLst>
                                </p:cTn>
                              </p:par>
                              <p:par>
                                <p:cTn id="728" presetID="2" presetClass="exit" presetSubtype="8" fill="hold" nodeType="withEffect">
                                  <p:stCondLst>
                                    <p:cond delay="0"/>
                                  </p:stCondLst>
                                  <p:childTnLst>
                                    <p:anim calcmode="lin" valueType="num">
                                      <p:cBhvr additive="base">
                                        <p:cTn id="729" dur="2000"/>
                                        <p:tgtEl>
                                          <p:spTgt spid="14"/>
                                        </p:tgtEl>
                                        <p:attrNameLst>
                                          <p:attrName>ppt_x</p:attrName>
                                        </p:attrNameLst>
                                      </p:cBhvr>
                                      <p:tavLst>
                                        <p:tav tm="0">
                                          <p:val>
                                            <p:strVal val="ppt_x"/>
                                          </p:val>
                                        </p:tav>
                                        <p:tav tm="100000">
                                          <p:val>
                                            <p:strVal val="0-ppt_w/2"/>
                                          </p:val>
                                        </p:tav>
                                      </p:tavLst>
                                    </p:anim>
                                    <p:anim calcmode="lin" valueType="num">
                                      <p:cBhvr additive="base">
                                        <p:cTn id="730" dur="2000"/>
                                        <p:tgtEl>
                                          <p:spTgt spid="14"/>
                                        </p:tgtEl>
                                        <p:attrNameLst>
                                          <p:attrName>ppt_y</p:attrName>
                                        </p:attrNameLst>
                                      </p:cBhvr>
                                      <p:tavLst>
                                        <p:tav tm="0">
                                          <p:val>
                                            <p:strVal val="ppt_y"/>
                                          </p:val>
                                        </p:tav>
                                        <p:tav tm="100000">
                                          <p:val>
                                            <p:strVal val="ppt_y"/>
                                          </p:val>
                                        </p:tav>
                                      </p:tavLst>
                                    </p:anim>
                                    <p:set>
                                      <p:cBhvr>
                                        <p:cTn id="731" dur="1" fill="hold">
                                          <p:stCondLst>
                                            <p:cond delay="1999"/>
                                          </p:stCondLst>
                                        </p:cTn>
                                        <p:tgtEl>
                                          <p:spTgt spid="14"/>
                                        </p:tgtEl>
                                        <p:attrNameLst>
                                          <p:attrName>style.visibility</p:attrName>
                                        </p:attrNameLst>
                                      </p:cBhvr>
                                      <p:to>
                                        <p:strVal val="hidden"/>
                                      </p:to>
                                    </p:set>
                                  </p:childTnLst>
                                </p:cTn>
                              </p:par>
                              <p:par>
                                <p:cTn id="732" presetID="2" presetClass="exit" presetSubtype="8" fill="hold" nodeType="withEffect">
                                  <p:stCondLst>
                                    <p:cond delay="0"/>
                                  </p:stCondLst>
                                  <p:childTnLst>
                                    <p:anim calcmode="lin" valueType="num">
                                      <p:cBhvr additive="base">
                                        <p:cTn id="733" dur="2000"/>
                                        <p:tgtEl>
                                          <p:spTgt spid="15"/>
                                        </p:tgtEl>
                                        <p:attrNameLst>
                                          <p:attrName>ppt_x</p:attrName>
                                        </p:attrNameLst>
                                      </p:cBhvr>
                                      <p:tavLst>
                                        <p:tav tm="0">
                                          <p:val>
                                            <p:strVal val="ppt_x"/>
                                          </p:val>
                                        </p:tav>
                                        <p:tav tm="100000">
                                          <p:val>
                                            <p:strVal val="0-ppt_w/2"/>
                                          </p:val>
                                        </p:tav>
                                      </p:tavLst>
                                    </p:anim>
                                    <p:anim calcmode="lin" valueType="num">
                                      <p:cBhvr additive="base">
                                        <p:cTn id="734" dur="2000"/>
                                        <p:tgtEl>
                                          <p:spTgt spid="15"/>
                                        </p:tgtEl>
                                        <p:attrNameLst>
                                          <p:attrName>ppt_y</p:attrName>
                                        </p:attrNameLst>
                                      </p:cBhvr>
                                      <p:tavLst>
                                        <p:tav tm="0">
                                          <p:val>
                                            <p:strVal val="ppt_y"/>
                                          </p:val>
                                        </p:tav>
                                        <p:tav tm="100000">
                                          <p:val>
                                            <p:strVal val="ppt_y"/>
                                          </p:val>
                                        </p:tav>
                                      </p:tavLst>
                                    </p:anim>
                                    <p:set>
                                      <p:cBhvr>
                                        <p:cTn id="735" dur="1" fill="hold">
                                          <p:stCondLst>
                                            <p:cond delay="1999"/>
                                          </p:stCondLst>
                                        </p:cTn>
                                        <p:tgtEl>
                                          <p:spTgt spid="15"/>
                                        </p:tgtEl>
                                        <p:attrNameLst>
                                          <p:attrName>style.visibility</p:attrName>
                                        </p:attrNameLst>
                                      </p:cBhvr>
                                      <p:to>
                                        <p:strVal val="hidden"/>
                                      </p:to>
                                    </p:set>
                                  </p:childTnLst>
                                </p:cTn>
                              </p:par>
                              <p:par>
                                <p:cTn id="736" presetID="2" presetClass="exit" presetSubtype="8" fill="hold" nodeType="withEffect">
                                  <p:stCondLst>
                                    <p:cond delay="0"/>
                                  </p:stCondLst>
                                  <p:childTnLst>
                                    <p:anim calcmode="lin" valueType="num">
                                      <p:cBhvr additive="base">
                                        <p:cTn id="737" dur="2000"/>
                                        <p:tgtEl>
                                          <p:spTgt spid="16"/>
                                        </p:tgtEl>
                                        <p:attrNameLst>
                                          <p:attrName>ppt_x</p:attrName>
                                        </p:attrNameLst>
                                      </p:cBhvr>
                                      <p:tavLst>
                                        <p:tav tm="0">
                                          <p:val>
                                            <p:strVal val="ppt_x"/>
                                          </p:val>
                                        </p:tav>
                                        <p:tav tm="100000">
                                          <p:val>
                                            <p:strVal val="0-ppt_w/2"/>
                                          </p:val>
                                        </p:tav>
                                      </p:tavLst>
                                    </p:anim>
                                    <p:anim calcmode="lin" valueType="num">
                                      <p:cBhvr additive="base">
                                        <p:cTn id="738" dur="2000"/>
                                        <p:tgtEl>
                                          <p:spTgt spid="16"/>
                                        </p:tgtEl>
                                        <p:attrNameLst>
                                          <p:attrName>ppt_y</p:attrName>
                                        </p:attrNameLst>
                                      </p:cBhvr>
                                      <p:tavLst>
                                        <p:tav tm="0">
                                          <p:val>
                                            <p:strVal val="ppt_y"/>
                                          </p:val>
                                        </p:tav>
                                        <p:tav tm="100000">
                                          <p:val>
                                            <p:strVal val="ppt_y"/>
                                          </p:val>
                                        </p:tav>
                                      </p:tavLst>
                                    </p:anim>
                                    <p:set>
                                      <p:cBhvr>
                                        <p:cTn id="739" dur="1" fill="hold">
                                          <p:stCondLst>
                                            <p:cond delay="1999"/>
                                          </p:stCondLst>
                                        </p:cTn>
                                        <p:tgtEl>
                                          <p:spTgt spid="16"/>
                                        </p:tgtEl>
                                        <p:attrNameLst>
                                          <p:attrName>style.visibility</p:attrName>
                                        </p:attrNameLst>
                                      </p:cBhvr>
                                      <p:to>
                                        <p:strVal val="hidden"/>
                                      </p:to>
                                    </p:set>
                                  </p:childTnLst>
                                </p:cTn>
                              </p:par>
                              <p:par>
                                <p:cTn id="740" presetID="2" presetClass="exit" presetSubtype="8" fill="hold" nodeType="withEffect">
                                  <p:stCondLst>
                                    <p:cond delay="0"/>
                                  </p:stCondLst>
                                  <p:childTnLst>
                                    <p:anim calcmode="lin" valueType="num">
                                      <p:cBhvr additive="base">
                                        <p:cTn id="741" dur="2000"/>
                                        <p:tgtEl>
                                          <p:spTgt spid="17"/>
                                        </p:tgtEl>
                                        <p:attrNameLst>
                                          <p:attrName>ppt_x</p:attrName>
                                        </p:attrNameLst>
                                      </p:cBhvr>
                                      <p:tavLst>
                                        <p:tav tm="0">
                                          <p:val>
                                            <p:strVal val="ppt_x"/>
                                          </p:val>
                                        </p:tav>
                                        <p:tav tm="100000">
                                          <p:val>
                                            <p:strVal val="0-ppt_w/2"/>
                                          </p:val>
                                        </p:tav>
                                      </p:tavLst>
                                    </p:anim>
                                    <p:anim calcmode="lin" valueType="num">
                                      <p:cBhvr additive="base">
                                        <p:cTn id="742" dur="2000"/>
                                        <p:tgtEl>
                                          <p:spTgt spid="17"/>
                                        </p:tgtEl>
                                        <p:attrNameLst>
                                          <p:attrName>ppt_y</p:attrName>
                                        </p:attrNameLst>
                                      </p:cBhvr>
                                      <p:tavLst>
                                        <p:tav tm="0">
                                          <p:val>
                                            <p:strVal val="ppt_y"/>
                                          </p:val>
                                        </p:tav>
                                        <p:tav tm="100000">
                                          <p:val>
                                            <p:strVal val="ppt_y"/>
                                          </p:val>
                                        </p:tav>
                                      </p:tavLst>
                                    </p:anim>
                                    <p:set>
                                      <p:cBhvr>
                                        <p:cTn id="743" dur="1" fill="hold">
                                          <p:stCondLst>
                                            <p:cond delay="1999"/>
                                          </p:stCondLst>
                                        </p:cTn>
                                        <p:tgtEl>
                                          <p:spTgt spid="17"/>
                                        </p:tgtEl>
                                        <p:attrNameLst>
                                          <p:attrName>style.visibility</p:attrName>
                                        </p:attrNameLst>
                                      </p:cBhvr>
                                      <p:to>
                                        <p:strVal val="hidden"/>
                                      </p:to>
                                    </p:set>
                                  </p:childTnLst>
                                </p:cTn>
                              </p:par>
                              <p:par>
                                <p:cTn id="744" presetID="2" presetClass="exit" presetSubtype="8" fill="hold" nodeType="withEffect">
                                  <p:stCondLst>
                                    <p:cond delay="0"/>
                                  </p:stCondLst>
                                  <p:childTnLst>
                                    <p:anim calcmode="lin" valueType="num">
                                      <p:cBhvr additive="base">
                                        <p:cTn id="745" dur="2000"/>
                                        <p:tgtEl>
                                          <p:spTgt spid="32"/>
                                        </p:tgtEl>
                                        <p:attrNameLst>
                                          <p:attrName>ppt_x</p:attrName>
                                        </p:attrNameLst>
                                      </p:cBhvr>
                                      <p:tavLst>
                                        <p:tav tm="0">
                                          <p:val>
                                            <p:strVal val="ppt_x"/>
                                          </p:val>
                                        </p:tav>
                                        <p:tav tm="100000">
                                          <p:val>
                                            <p:strVal val="0-ppt_w/2"/>
                                          </p:val>
                                        </p:tav>
                                      </p:tavLst>
                                    </p:anim>
                                    <p:anim calcmode="lin" valueType="num">
                                      <p:cBhvr additive="base">
                                        <p:cTn id="746" dur="2000"/>
                                        <p:tgtEl>
                                          <p:spTgt spid="32"/>
                                        </p:tgtEl>
                                        <p:attrNameLst>
                                          <p:attrName>ppt_y</p:attrName>
                                        </p:attrNameLst>
                                      </p:cBhvr>
                                      <p:tavLst>
                                        <p:tav tm="0">
                                          <p:val>
                                            <p:strVal val="ppt_y"/>
                                          </p:val>
                                        </p:tav>
                                        <p:tav tm="100000">
                                          <p:val>
                                            <p:strVal val="ppt_y"/>
                                          </p:val>
                                        </p:tav>
                                      </p:tavLst>
                                    </p:anim>
                                    <p:set>
                                      <p:cBhvr>
                                        <p:cTn id="747" dur="1" fill="hold">
                                          <p:stCondLst>
                                            <p:cond delay="1999"/>
                                          </p:stCondLst>
                                        </p:cTn>
                                        <p:tgtEl>
                                          <p:spTgt spid="32"/>
                                        </p:tgtEl>
                                        <p:attrNameLst>
                                          <p:attrName>style.visibility</p:attrName>
                                        </p:attrNameLst>
                                      </p:cBhvr>
                                      <p:to>
                                        <p:strVal val="hidden"/>
                                      </p:to>
                                    </p:set>
                                  </p:childTnLst>
                                </p:cTn>
                              </p:par>
                              <p:par>
                                <p:cTn id="748" presetID="2" presetClass="exit" presetSubtype="8" fill="hold" nodeType="withEffect">
                                  <p:stCondLst>
                                    <p:cond delay="0"/>
                                  </p:stCondLst>
                                  <p:childTnLst>
                                    <p:anim calcmode="lin" valueType="num">
                                      <p:cBhvr additive="base">
                                        <p:cTn id="749" dur="2000"/>
                                        <p:tgtEl>
                                          <p:spTgt spid="46"/>
                                        </p:tgtEl>
                                        <p:attrNameLst>
                                          <p:attrName>ppt_x</p:attrName>
                                        </p:attrNameLst>
                                      </p:cBhvr>
                                      <p:tavLst>
                                        <p:tav tm="0">
                                          <p:val>
                                            <p:strVal val="ppt_x"/>
                                          </p:val>
                                        </p:tav>
                                        <p:tav tm="100000">
                                          <p:val>
                                            <p:strVal val="0-ppt_w/2"/>
                                          </p:val>
                                        </p:tav>
                                      </p:tavLst>
                                    </p:anim>
                                    <p:anim calcmode="lin" valueType="num">
                                      <p:cBhvr additive="base">
                                        <p:cTn id="750" dur="2000"/>
                                        <p:tgtEl>
                                          <p:spTgt spid="46"/>
                                        </p:tgtEl>
                                        <p:attrNameLst>
                                          <p:attrName>ppt_y</p:attrName>
                                        </p:attrNameLst>
                                      </p:cBhvr>
                                      <p:tavLst>
                                        <p:tav tm="0">
                                          <p:val>
                                            <p:strVal val="ppt_y"/>
                                          </p:val>
                                        </p:tav>
                                        <p:tav tm="100000">
                                          <p:val>
                                            <p:strVal val="ppt_y"/>
                                          </p:val>
                                        </p:tav>
                                      </p:tavLst>
                                    </p:anim>
                                    <p:set>
                                      <p:cBhvr>
                                        <p:cTn id="751" dur="1" fill="hold">
                                          <p:stCondLst>
                                            <p:cond delay="1999"/>
                                          </p:stCondLst>
                                        </p:cTn>
                                        <p:tgtEl>
                                          <p:spTgt spid="46"/>
                                        </p:tgtEl>
                                        <p:attrNameLst>
                                          <p:attrName>style.visibility</p:attrName>
                                        </p:attrNameLst>
                                      </p:cBhvr>
                                      <p:to>
                                        <p:strVal val="hidden"/>
                                      </p:to>
                                    </p:set>
                                  </p:childTnLst>
                                </p:cTn>
                              </p:par>
                              <p:par>
                                <p:cTn id="752" presetID="2" presetClass="exit" presetSubtype="8" fill="hold" nodeType="withEffect">
                                  <p:stCondLst>
                                    <p:cond delay="0"/>
                                  </p:stCondLst>
                                  <p:childTnLst>
                                    <p:anim calcmode="lin" valueType="num">
                                      <p:cBhvr additive="base">
                                        <p:cTn id="753" dur="2000"/>
                                        <p:tgtEl>
                                          <p:spTgt spid="47"/>
                                        </p:tgtEl>
                                        <p:attrNameLst>
                                          <p:attrName>ppt_x</p:attrName>
                                        </p:attrNameLst>
                                      </p:cBhvr>
                                      <p:tavLst>
                                        <p:tav tm="0">
                                          <p:val>
                                            <p:strVal val="ppt_x"/>
                                          </p:val>
                                        </p:tav>
                                        <p:tav tm="100000">
                                          <p:val>
                                            <p:strVal val="0-ppt_w/2"/>
                                          </p:val>
                                        </p:tav>
                                      </p:tavLst>
                                    </p:anim>
                                    <p:anim calcmode="lin" valueType="num">
                                      <p:cBhvr additive="base">
                                        <p:cTn id="754" dur="2000"/>
                                        <p:tgtEl>
                                          <p:spTgt spid="47"/>
                                        </p:tgtEl>
                                        <p:attrNameLst>
                                          <p:attrName>ppt_y</p:attrName>
                                        </p:attrNameLst>
                                      </p:cBhvr>
                                      <p:tavLst>
                                        <p:tav tm="0">
                                          <p:val>
                                            <p:strVal val="ppt_y"/>
                                          </p:val>
                                        </p:tav>
                                        <p:tav tm="100000">
                                          <p:val>
                                            <p:strVal val="ppt_y"/>
                                          </p:val>
                                        </p:tav>
                                      </p:tavLst>
                                    </p:anim>
                                    <p:set>
                                      <p:cBhvr>
                                        <p:cTn id="755" dur="1" fill="hold">
                                          <p:stCondLst>
                                            <p:cond delay="1999"/>
                                          </p:stCondLst>
                                        </p:cTn>
                                        <p:tgtEl>
                                          <p:spTgt spid="47"/>
                                        </p:tgtEl>
                                        <p:attrNameLst>
                                          <p:attrName>style.visibility</p:attrName>
                                        </p:attrNameLst>
                                      </p:cBhvr>
                                      <p:to>
                                        <p:strVal val="hidden"/>
                                      </p:to>
                                    </p:set>
                                  </p:childTnLst>
                                </p:cTn>
                              </p:par>
                              <p:par>
                                <p:cTn id="756" presetID="2" presetClass="exit" presetSubtype="8" fill="hold" nodeType="withEffect">
                                  <p:stCondLst>
                                    <p:cond delay="0"/>
                                  </p:stCondLst>
                                  <p:childTnLst>
                                    <p:anim calcmode="lin" valueType="num">
                                      <p:cBhvr additive="base">
                                        <p:cTn id="757" dur="2000"/>
                                        <p:tgtEl>
                                          <p:spTgt spid="48"/>
                                        </p:tgtEl>
                                        <p:attrNameLst>
                                          <p:attrName>ppt_x</p:attrName>
                                        </p:attrNameLst>
                                      </p:cBhvr>
                                      <p:tavLst>
                                        <p:tav tm="0">
                                          <p:val>
                                            <p:strVal val="ppt_x"/>
                                          </p:val>
                                        </p:tav>
                                        <p:tav tm="100000">
                                          <p:val>
                                            <p:strVal val="0-ppt_w/2"/>
                                          </p:val>
                                        </p:tav>
                                      </p:tavLst>
                                    </p:anim>
                                    <p:anim calcmode="lin" valueType="num">
                                      <p:cBhvr additive="base">
                                        <p:cTn id="758" dur="2000"/>
                                        <p:tgtEl>
                                          <p:spTgt spid="48"/>
                                        </p:tgtEl>
                                        <p:attrNameLst>
                                          <p:attrName>ppt_y</p:attrName>
                                        </p:attrNameLst>
                                      </p:cBhvr>
                                      <p:tavLst>
                                        <p:tav tm="0">
                                          <p:val>
                                            <p:strVal val="ppt_y"/>
                                          </p:val>
                                        </p:tav>
                                        <p:tav tm="100000">
                                          <p:val>
                                            <p:strVal val="ppt_y"/>
                                          </p:val>
                                        </p:tav>
                                      </p:tavLst>
                                    </p:anim>
                                    <p:set>
                                      <p:cBhvr>
                                        <p:cTn id="759" dur="1" fill="hold">
                                          <p:stCondLst>
                                            <p:cond delay="1999"/>
                                          </p:stCondLst>
                                        </p:cTn>
                                        <p:tgtEl>
                                          <p:spTgt spid="48"/>
                                        </p:tgtEl>
                                        <p:attrNameLst>
                                          <p:attrName>style.visibility</p:attrName>
                                        </p:attrNameLst>
                                      </p:cBhvr>
                                      <p:to>
                                        <p:strVal val="hidden"/>
                                      </p:to>
                                    </p:set>
                                  </p:childTnLst>
                                </p:cTn>
                              </p:par>
                              <p:par>
                                <p:cTn id="760" presetID="2" presetClass="exit" presetSubtype="8" fill="hold" nodeType="withEffect">
                                  <p:stCondLst>
                                    <p:cond delay="0"/>
                                  </p:stCondLst>
                                  <p:childTnLst>
                                    <p:anim calcmode="lin" valueType="num">
                                      <p:cBhvr additive="base">
                                        <p:cTn id="761" dur="2000"/>
                                        <p:tgtEl>
                                          <p:spTgt spid="49"/>
                                        </p:tgtEl>
                                        <p:attrNameLst>
                                          <p:attrName>ppt_x</p:attrName>
                                        </p:attrNameLst>
                                      </p:cBhvr>
                                      <p:tavLst>
                                        <p:tav tm="0">
                                          <p:val>
                                            <p:strVal val="ppt_x"/>
                                          </p:val>
                                        </p:tav>
                                        <p:tav tm="100000">
                                          <p:val>
                                            <p:strVal val="0-ppt_w/2"/>
                                          </p:val>
                                        </p:tav>
                                      </p:tavLst>
                                    </p:anim>
                                    <p:anim calcmode="lin" valueType="num">
                                      <p:cBhvr additive="base">
                                        <p:cTn id="762" dur="2000"/>
                                        <p:tgtEl>
                                          <p:spTgt spid="49"/>
                                        </p:tgtEl>
                                        <p:attrNameLst>
                                          <p:attrName>ppt_y</p:attrName>
                                        </p:attrNameLst>
                                      </p:cBhvr>
                                      <p:tavLst>
                                        <p:tav tm="0">
                                          <p:val>
                                            <p:strVal val="ppt_y"/>
                                          </p:val>
                                        </p:tav>
                                        <p:tav tm="100000">
                                          <p:val>
                                            <p:strVal val="ppt_y"/>
                                          </p:val>
                                        </p:tav>
                                      </p:tavLst>
                                    </p:anim>
                                    <p:set>
                                      <p:cBhvr>
                                        <p:cTn id="763" dur="1" fill="hold">
                                          <p:stCondLst>
                                            <p:cond delay="1999"/>
                                          </p:stCondLst>
                                        </p:cTn>
                                        <p:tgtEl>
                                          <p:spTgt spid="49"/>
                                        </p:tgtEl>
                                        <p:attrNameLst>
                                          <p:attrName>style.visibility</p:attrName>
                                        </p:attrNameLst>
                                      </p:cBhvr>
                                      <p:to>
                                        <p:strVal val="hidden"/>
                                      </p:to>
                                    </p:set>
                                  </p:childTnLst>
                                </p:cTn>
                              </p:par>
                              <p:par>
                                <p:cTn id="764" presetID="2" presetClass="exit" presetSubtype="8" fill="hold" nodeType="withEffect">
                                  <p:stCondLst>
                                    <p:cond delay="0"/>
                                  </p:stCondLst>
                                  <p:childTnLst>
                                    <p:anim calcmode="lin" valueType="num">
                                      <p:cBhvr additive="base">
                                        <p:cTn id="765" dur="2000"/>
                                        <p:tgtEl>
                                          <p:spTgt spid="50"/>
                                        </p:tgtEl>
                                        <p:attrNameLst>
                                          <p:attrName>ppt_x</p:attrName>
                                        </p:attrNameLst>
                                      </p:cBhvr>
                                      <p:tavLst>
                                        <p:tav tm="0">
                                          <p:val>
                                            <p:strVal val="ppt_x"/>
                                          </p:val>
                                        </p:tav>
                                        <p:tav tm="100000">
                                          <p:val>
                                            <p:strVal val="0-ppt_w/2"/>
                                          </p:val>
                                        </p:tav>
                                      </p:tavLst>
                                    </p:anim>
                                    <p:anim calcmode="lin" valueType="num">
                                      <p:cBhvr additive="base">
                                        <p:cTn id="766" dur="2000"/>
                                        <p:tgtEl>
                                          <p:spTgt spid="50"/>
                                        </p:tgtEl>
                                        <p:attrNameLst>
                                          <p:attrName>ppt_y</p:attrName>
                                        </p:attrNameLst>
                                      </p:cBhvr>
                                      <p:tavLst>
                                        <p:tav tm="0">
                                          <p:val>
                                            <p:strVal val="ppt_y"/>
                                          </p:val>
                                        </p:tav>
                                        <p:tav tm="100000">
                                          <p:val>
                                            <p:strVal val="ppt_y"/>
                                          </p:val>
                                        </p:tav>
                                      </p:tavLst>
                                    </p:anim>
                                    <p:set>
                                      <p:cBhvr>
                                        <p:cTn id="767" dur="1" fill="hold">
                                          <p:stCondLst>
                                            <p:cond delay="1999"/>
                                          </p:stCondLst>
                                        </p:cTn>
                                        <p:tgtEl>
                                          <p:spTgt spid="50"/>
                                        </p:tgtEl>
                                        <p:attrNameLst>
                                          <p:attrName>style.visibility</p:attrName>
                                        </p:attrNameLst>
                                      </p:cBhvr>
                                      <p:to>
                                        <p:strVal val="hidden"/>
                                      </p:to>
                                    </p:set>
                                  </p:childTnLst>
                                </p:cTn>
                              </p:par>
                              <p:par>
                                <p:cTn id="768" presetID="2" presetClass="exit" presetSubtype="8" fill="hold" nodeType="withEffect">
                                  <p:stCondLst>
                                    <p:cond delay="0"/>
                                  </p:stCondLst>
                                  <p:childTnLst>
                                    <p:anim calcmode="lin" valueType="num">
                                      <p:cBhvr additive="base">
                                        <p:cTn id="769" dur="2000"/>
                                        <p:tgtEl>
                                          <p:spTgt spid="51"/>
                                        </p:tgtEl>
                                        <p:attrNameLst>
                                          <p:attrName>ppt_x</p:attrName>
                                        </p:attrNameLst>
                                      </p:cBhvr>
                                      <p:tavLst>
                                        <p:tav tm="0">
                                          <p:val>
                                            <p:strVal val="ppt_x"/>
                                          </p:val>
                                        </p:tav>
                                        <p:tav tm="100000">
                                          <p:val>
                                            <p:strVal val="0-ppt_w/2"/>
                                          </p:val>
                                        </p:tav>
                                      </p:tavLst>
                                    </p:anim>
                                    <p:anim calcmode="lin" valueType="num">
                                      <p:cBhvr additive="base">
                                        <p:cTn id="770" dur="2000"/>
                                        <p:tgtEl>
                                          <p:spTgt spid="51"/>
                                        </p:tgtEl>
                                        <p:attrNameLst>
                                          <p:attrName>ppt_y</p:attrName>
                                        </p:attrNameLst>
                                      </p:cBhvr>
                                      <p:tavLst>
                                        <p:tav tm="0">
                                          <p:val>
                                            <p:strVal val="ppt_y"/>
                                          </p:val>
                                        </p:tav>
                                        <p:tav tm="100000">
                                          <p:val>
                                            <p:strVal val="ppt_y"/>
                                          </p:val>
                                        </p:tav>
                                      </p:tavLst>
                                    </p:anim>
                                    <p:set>
                                      <p:cBhvr>
                                        <p:cTn id="771" dur="1" fill="hold">
                                          <p:stCondLst>
                                            <p:cond delay="1999"/>
                                          </p:stCondLst>
                                        </p:cTn>
                                        <p:tgtEl>
                                          <p:spTgt spid="51"/>
                                        </p:tgtEl>
                                        <p:attrNameLst>
                                          <p:attrName>style.visibility</p:attrName>
                                        </p:attrNameLst>
                                      </p:cBhvr>
                                      <p:to>
                                        <p:strVal val="hidden"/>
                                      </p:to>
                                    </p:set>
                                  </p:childTnLst>
                                </p:cTn>
                              </p:par>
                              <p:par>
                                <p:cTn id="772" presetID="2" presetClass="exit" presetSubtype="8" fill="hold" nodeType="withEffect">
                                  <p:stCondLst>
                                    <p:cond delay="0"/>
                                  </p:stCondLst>
                                  <p:childTnLst>
                                    <p:anim calcmode="lin" valueType="num">
                                      <p:cBhvr additive="base">
                                        <p:cTn id="773" dur="2000"/>
                                        <p:tgtEl>
                                          <p:spTgt spid="52"/>
                                        </p:tgtEl>
                                        <p:attrNameLst>
                                          <p:attrName>ppt_x</p:attrName>
                                        </p:attrNameLst>
                                      </p:cBhvr>
                                      <p:tavLst>
                                        <p:tav tm="0">
                                          <p:val>
                                            <p:strVal val="ppt_x"/>
                                          </p:val>
                                        </p:tav>
                                        <p:tav tm="100000">
                                          <p:val>
                                            <p:strVal val="0-ppt_w/2"/>
                                          </p:val>
                                        </p:tav>
                                      </p:tavLst>
                                    </p:anim>
                                    <p:anim calcmode="lin" valueType="num">
                                      <p:cBhvr additive="base">
                                        <p:cTn id="774" dur="2000"/>
                                        <p:tgtEl>
                                          <p:spTgt spid="52"/>
                                        </p:tgtEl>
                                        <p:attrNameLst>
                                          <p:attrName>ppt_y</p:attrName>
                                        </p:attrNameLst>
                                      </p:cBhvr>
                                      <p:tavLst>
                                        <p:tav tm="0">
                                          <p:val>
                                            <p:strVal val="ppt_y"/>
                                          </p:val>
                                        </p:tav>
                                        <p:tav tm="100000">
                                          <p:val>
                                            <p:strVal val="ppt_y"/>
                                          </p:val>
                                        </p:tav>
                                      </p:tavLst>
                                    </p:anim>
                                    <p:set>
                                      <p:cBhvr>
                                        <p:cTn id="775" dur="1" fill="hold">
                                          <p:stCondLst>
                                            <p:cond delay="1999"/>
                                          </p:stCondLst>
                                        </p:cTn>
                                        <p:tgtEl>
                                          <p:spTgt spid="52"/>
                                        </p:tgtEl>
                                        <p:attrNameLst>
                                          <p:attrName>style.visibility</p:attrName>
                                        </p:attrNameLst>
                                      </p:cBhvr>
                                      <p:to>
                                        <p:strVal val="hidden"/>
                                      </p:to>
                                    </p:set>
                                  </p:childTnLst>
                                </p:cTn>
                              </p:par>
                              <p:par>
                                <p:cTn id="776" presetID="2" presetClass="exit" presetSubtype="8" fill="hold" nodeType="withEffect">
                                  <p:stCondLst>
                                    <p:cond delay="0"/>
                                  </p:stCondLst>
                                  <p:childTnLst>
                                    <p:anim calcmode="lin" valueType="num">
                                      <p:cBhvr additive="base">
                                        <p:cTn id="777" dur="2000"/>
                                        <p:tgtEl>
                                          <p:spTgt spid="53"/>
                                        </p:tgtEl>
                                        <p:attrNameLst>
                                          <p:attrName>ppt_x</p:attrName>
                                        </p:attrNameLst>
                                      </p:cBhvr>
                                      <p:tavLst>
                                        <p:tav tm="0">
                                          <p:val>
                                            <p:strVal val="ppt_x"/>
                                          </p:val>
                                        </p:tav>
                                        <p:tav tm="100000">
                                          <p:val>
                                            <p:strVal val="0-ppt_w/2"/>
                                          </p:val>
                                        </p:tav>
                                      </p:tavLst>
                                    </p:anim>
                                    <p:anim calcmode="lin" valueType="num">
                                      <p:cBhvr additive="base">
                                        <p:cTn id="778" dur="2000"/>
                                        <p:tgtEl>
                                          <p:spTgt spid="53"/>
                                        </p:tgtEl>
                                        <p:attrNameLst>
                                          <p:attrName>ppt_y</p:attrName>
                                        </p:attrNameLst>
                                      </p:cBhvr>
                                      <p:tavLst>
                                        <p:tav tm="0">
                                          <p:val>
                                            <p:strVal val="ppt_y"/>
                                          </p:val>
                                        </p:tav>
                                        <p:tav tm="100000">
                                          <p:val>
                                            <p:strVal val="ppt_y"/>
                                          </p:val>
                                        </p:tav>
                                      </p:tavLst>
                                    </p:anim>
                                    <p:set>
                                      <p:cBhvr>
                                        <p:cTn id="779" dur="1" fill="hold">
                                          <p:stCondLst>
                                            <p:cond delay="1999"/>
                                          </p:stCondLst>
                                        </p:cTn>
                                        <p:tgtEl>
                                          <p:spTgt spid="53"/>
                                        </p:tgtEl>
                                        <p:attrNameLst>
                                          <p:attrName>style.visibility</p:attrName>
                                        </p:attrNameLst>
                                      </p:cBhvr>
                                      <p:to>
                                        <p:strVal val="hidden"/>
                                      </p:to>
                                    </p:set>
                                  </p:childTnLst>
                                </p:cTn>
                              </p:par>
                              <p:par>
                                <p:cTn id="780" presetID="2" presetClass="exit" presetSubtype="8" fill="hold" nodeType="withEffect">
                                  <p:stCondLst>
                                    <p:cond delay="0"/>
                                  </p:stCondLst>
                                  <p:childTnLst>
                                    <p:anim calcmode="lin" valueType="num">
                                      <p:cBhvr additive="base">
                                        <p:cTn id="781" dur="2000"/>
                                        <p:tgtEl>
                                          <p:spTgt spid="54"/>
                                        </p:tgtEl>
                                        <p:attrNameLst>
                                          <p:attrName>ppt_x</p:attrName>
                                        </p:attrNameLst>
                                      </p:cBhvr>
                                      <p:tavLst>
                                        <p:tav tm="0">
                                          <p:val>
                                            <p:strVal val="ppt_x"/>
                                          </p:val>
                                        </p:tav>
                                        <p:tav tm="100000">
                                          <p:val>
                                            <p:strVal val="0-ppt_w/2"/>
                                          </p:val>
                                        </p:tav>
                                      </p:tavLst>
                                    </p:anim>
                                    <p:anim calcmode="lin" valueType="num">
                                      <p:cBhvr additive="base">
                                        <p:cTn id="782" dur="2000"/>
                                        <p:tgtEl>
                                          <p:spTgt spid="54"/>
                                        </p:tgtEl>
                                        <p:attrNameLst>
                                          <p:attrName>ppt_y</p:attrName>
                                        </p:attrNameLst>
                                      </p:cBhvr>
                                      <p:tavLst>
                                        <p:tav tm="0">
                                          <p:val>
                                            <p:strVal val="ppt_y"/>
                                          </p:val>
                                        </p:tav>
                                        <p:tav tm="100000">
                                          <p:val>
                                            <p:strVal val="ppt_y"/>
                                          </p:val>
                                        </p:tav>
                                      </p:tavLst>
                                    </p:anim>
                                    <p:set>
                                      <p:cBhvr>
                                        <p:cTn id="783" dur="1" fill="hold">
                                          <p:stCondLst>
                                            <p:cond delay="1999"/>
                                          </p:stCondLst>
                                        </p:cTn>
                                        <p:tgtEl>
                                          <p:spTgt spid="54"/>
                                        </p:tgtEl>
                                        <p:attrNameLst>
                                          <p:attrName>style.visibility</p:attrName>
                                        </p:attrNameLst>
                                      </p:cBhvr>
                                      <p:to>
                                        <p:strVal val="hidden"/>
                                      </p:to>
                                    </p:set>
                                  </p:childTnLst>
                                </p:cTn>
                              </p:par>
                              <p:par>
                                <p:cTn id="784" presetID="2" presetClass="exit" presetSubtype="8" fill="hold" nodeType="withEffect">
                                  <p:stCondLst>
                                    <p:cond delay="0"/>
                                  </p:stCondLst>
                                  <p:childTnLst>
                                    <p:anim calcmode="lin" valueType="num">
                                      <p:cBhvr additive="base">
                                        <p:cTn id="785" dur="2000"/>
                                        <p:tgtEl>
                                          <p:spTgt spid="55"/>
                                        </p:tgtEl>
                                        <p:attrNameLst>
                                          <p:attrName>ppt_x</p:attrName>
                                        </p:attrNameLst>
                                      </p:cBhvr>
                                      <p:tavLst>
                                        <p:tav tm="0">
                                          <p:val>
                                            <p:strVal val="ppt_x"/>
                                          </p:val>
                                        </p:tav>
                                        <p:tav tm="100000">
                                          <p:val>
                                            <p:strVal val="0-ppt_w/2"/>
                                          </p:val>
                                        </p:tav>
                                      </p:tavLst>
                                    </p:anim>
                                    <p:anim calcmode="lin" valueType="num">
                                      <p:cBhvr additive="base">
                                        <p:cTn id="786" dur="2000"/>
                                        <p:tgtEl>
                                          <p:spTgt spid="55"/>
                                        </p:tgtEl>
                                        <p:attrNameLst>
                                          <p:attrName>ppt_y</p:attrName>
                                        </p:attrNameLst>
                                      </p:cBhvr>
                                      <p:tavLst>
                                        <p:tav tm="0">
                                          <p:val>
                                            <p:strVal val="ppt_y"/>
                                          </p:val>
                                        </p:tav>
                                        <p:tav tm="100000">
                                          <p:val>
                                            <p:strVal val="ppt_y"/>
                                          </p:val>
                                        </p:tav>
                                      </p:tavLst>
                                    </p:anim>
                                    <p:set>
                                      <p:cBhvr>
                                        <p:cTn id="787" dur="1" fill="hold">
                                          <p:stCondLst>
                                            <p:cond delay="1999"/>
                                          </p:stCondLst>
                                        </p:cTn>
                                        <p:tgtEl>
                                          <p:spTgt spid="55"/>
                                        </p:tgtEl>
                                        <p:attrNameLst>
                                          <p:attrName>style.visibility</p:attrName>
                                        </p:attrNameLst>
                                      </p:cBhvr>
                                      <p:to>
                                        <p:strVal val="hidden"/>
                                      </p:to>
                                    </p:set>
                                  </p:childTnLst>
                                </p:cTn>
                              </p:par>
                              <p:par>
                                <p:cTn id="788" presetID="2" presetClass="exit" presetSubtype="8" fill="hold" nodeType="withEffect">
                                  <p:stCondLst>
                                    <p:cond delay="0"/>
                                  </p:stCondLst>
                                  <p:childTnLst>
                                    <p:anim calcmode="lin" valueType="num">
                                      <p:cBhvr additive="base">
                                        <p:cTn id="789" dur="2000"/>
                                        <p:tgtEl>
                                          <p:spTgt spid="56"/>
                                        </p:tgtEl>
                                        <p:attrNameLst>
                                          <p:attrName>ppt_x</p:attrName>
                                        </p:attrNameLst>
                                      </p:cBhvr>
                                      <p:tavLst>
                                        <p:tav tm="0">
                                          <p:val>
                                            <p:strVal val="ppt_x"/>
                                          </p:val>
                                        </p:tav>
                                        <p:tav tm="100000">
                                          <p:val>
                                            <p:strVal val="0-ppt_w/2"/>
                                          </p:val>
                                        </p:tav>
                                      </p:tavLst>
                                    </p:anim>
                                    <p:anim calcmode="lin" valueType="num">
                                      <p:cBhvr additive="base">
                                        <p:cTn id="790" dur="2000"/>
                                        <p:tgtEl>
                                          <p:spTgt spid="56"/>
                                        </p:tgtEl>
                                        <p:attrNameLst>
                                          <p:attrName>ppt_y</p:attrName>
                                        </p:attrNameLst>
                                      </p:cBhvr>
                                      <p:tavLst>
                                        <p:tav tm="0">
                                          <p:val>
                                            <p:strVal val="ppt_y"/>
                                          </p:val>
                                        </p:tav>
                                        <p:tav tm="100000">
                                          <p:val>
                                            <p:strVal val="ppt_y"/>
                                          </p:val>
                                        </p:tav>
                                      </p:tavLst>
                                    </p:anim>
                                    <p:set>
                                      <p:cBhvr>
                                        <p:cTn id="791" dur="1" fill="hold">
                                          <p:stCondLst>
                                            <p:cond delay="1999"/>
                                          </p:stCondLst>
                                        </p:cTn>
                                        <p:tgtEl>
                                          <p:spTgt spid="56"/>
                                        </p:tgtEl>
                                        <p:attrNameLst>
                                          <p:attrName>style.visibility</p:attrName>
                                        </p:attrNameLst>
                                      </p:cBhvr>
                                      <p:to>
                                        <p:strVal val="hidden"/>
                                      </p:to>
                                    </p:set>
                                  </p:childTnLst>
                                </p:cTn>
                              </p:par>
                              <p:par>
                                <p:cTn id="792" presetID="2" presetClass="exit" presetSubtype="8" fill="hold" nodeType="withEffect">
                                  <p:stCondLst>
                                    <p:cond delay="0"/>
                                  </p:stCondLst>
                                  <p:childTnLst>
                                    <p:anim calcmode="lin" valueType="num">
                                      <p:cBhvr additive="base">
                                        <p:cTn id="793" dur="2000"/>
                                        <p:tgtEl>
                                          <p:spTgt spid="57"/>
                                        </p:tgtEl>
                                        <p:attrNameLst>
                                          <p:attrName>ppt_x</p:attrName>
                                        </p:attrNameLst>
                                      </p:cBhvr>
                                      <p:tavLst>
                                        <p:tav tm="0">
                                          <p:val>
                                            <p:strVal val="ppt_x"/>
                                          </p:val>
                                        </p:tav>
                                        <p:tav tm="100000">
                                          <p:val>
                                            <p:strVal val="0-ppt_w/2"/>
                                          </p:val>
                                        </p:tav>
                                      </p:tavLst>
                                    </p:anim>
                                    <p:anim calcmode="lin" valueType="num">
                                      <p:cBhvr additive="base">
                                        <p:cTn id="794" dur="2000"/>
                                        <p:tgtEl>
                                          <p:spTgt spid="57"/>
                                        </p:tgtEl>
                                        <p:attrNameLst>
                                          <p:attrName>ppt_y</p:attrName>
                                        </p:attrNameLst>
                                      </p:cBhvr>
                                      <p:tavLst>
                                        <p:tav tm="0">
                                          <p:val>
                                            <p:strVal val="ppt_y"/>
                                          </p:val>
                                        </p:tav>
                                        <p:tav tm="100000">
                                          <p:val>
                                            <p:strVal val="ppt_y"/>
                                          </p:val>
                                        </p:tav>
                                      </p:tavLst>
                                    </p:anim>
                                    <p:set>
                                      <p:cBhvr>
                                        <p:cTn id="795" dur="1" fill="hold">
                                          <p:stCondLst>
                                            <p:cond delay="1999"/>
                                          </p:stCondLst>
                                        </p:cTn>
                                        <p:tgtEl>
                                          <p:spTgt spid="57"/>
                                        </p:tgtEl>
                                        <p:attrNameLst>
                                          <p:attrName>style.visibility</p:attrName>
                                        </p:attrNameLst>
                                      </p:cBhvr>
                                      <p:to>
                                        <p:strVal val="hidden"/>
                                      </p:to>
                                    </p:set>
                                  </p:childTnLst>
                                </p:cTn>
                              </p:par>
                              <p:par>
                                <p:cTn id="796" presetID="2" presetClass="exit" presetSubtype="8" fill="hold" nodeType="withEffect">
                                  <p:stCondLst>
                                    <p:cond delay="0"/>
                                  </p:stCondLst>
                                  <p:childTnLst>
                                    <p:anim calcmode="lin" valueType="num">
                                      <p:cBhvr additive="base">
                                        <p:cTn id="797" dur="2000"/>
                                        <p:tgtEl>
                                          <p:spTgt spid="58"/>
                                        </p:tgtEl>
                                        <p:attrNameLst>
                                          <p:attrName>ppt_x</p:attrName>
                                        </p:attrNameLst>
                                      </p:cBhvr>
                                      <p:tavLst>
                                        <p:tav tm="0">
                                          <p:val>
                                            <p:strVal val="ppt_x"/>
                                          </p:val>
                                        </p:tav>
                                        <p:tav tm="100000">
                                          <p:val>
                                            <p:strVal val="0-ppt_w/2"/>
                                          </p:val>
                                        </p:tav>
                                      </p:tavLst>
                                    </p:anim>
                                    <p:anim calcmode="lin" valueType="num">
                                      <p:cBhvr additive="base">
                                        <p:cTn id="798" dur="2000"/>
                                        <p:tgtEl>
                                          <p:spTgt spid="58"/>
                                        </p:tgtEl>
                                        <p:attrNameLst>
                                          <p:attrName>ppt_y</p:attrName>
                                        </p:attrNameLst>
                                      </p:cBhvr>
                                      <p:tavLst>
                                        <p:tav tm="0">
                                          <p:val>
                                            <p:strVal val="ppt_y"/>
                                          </p:val>
                                        </p:tav>
                                        <p:tav tm="100000">
                                          <p:val>
                                            <p:strVal val="ppt_y"/>
                                          </p:val>
                                        </p:tav>
                                      </p:tavLst>
                                    </p:anim>
                                    <p:set>
                                      <p:cBhvr>
                                        <p:cTn id="799" dur="1" fill="hold">
                                          <p:stCondLst>
                                            <p:cond delay="1999"/>
                                          </p:stCondLst>
                                        </p:cTn>
                                        <p:tgtEl>
                                          <p:spTgt spid="58"/>
                                        </p:tgtEl>
                                        <p:attrNameLst>
                                          <p:attrName>style.visibility</p:attrName>
                                        </p:attrNameLst>
                                      </p:cBhvr>
                                      <p:to>
                                        <p:strVal val="hidden"/>
                                      </p:to>
                                    </p:set>
                                  </p:childTnLst>
                                </p:cTn>
                              </p:par>
                              <p:par>
                                <p:cTn id="800" presetID="2" presetClass="exit" presetSubtype="8" fill="hold" nodeType="withEffect">
                                  <p:stCondLst>
                                    <p:cond delay="0"/>
                                  </p:stCondLst>
                                  <p:childTnLst>
                                    <p:anim calcmode="lin" valueType="num">
                                      <p:cBhvr additive="base">
                                        <p:cTn id="801" dur="2000"/>
                                        <p:tgtEl>
                                          <p:spTgt spid="59"/>
                                        </p:tgtEl>
                                        <p:attrNameLst>
                                          <p:attrName>ppt_x</p:attrName>
                                        </p:attrNameLst>
                                      </p:cBhvr>
                                      <p:tavLst>
                                        <p:tav tm="0">
                                          <p:val>
                                            <p:strVal val="ppt_x"/>
                                          </p:val>
                                        </p:tav>
                                        <p:tav tm="100000">
                                          <p:val>
                                            <p:strVal val="0-ppt_w/2"/>
                                          </p:val>
                                        </p:tav>
                                      </p:tavLst>
                                    </p:anim>
                                    <p:anim calcmode="lin" valueType="num">
                                      <p:cBhvr additive="base">
                                        <p:cTn id="802" dur="2000"/>
                                        <p:tgtEl>
                                          <p:spTgt spid="59"/>
                                        </p:tgtEl>
                                        <p:attrNameLst>
                                          <p:attrName>ppt_y</p:attrName>
                                        </p:attrNameLst>
                                      </p:cBhvr>
                                      <p:tavLst>
                                        <p:tav tm="0">
                                          <p:val>
                                            <p:strVal val="ppt_y"/>
                                          </p:val>
                                        </p:tav>
                                        <p:tav tm="100000">
                                          <p:val>
                                            <p:strVal val="ppt_y"/>
                                          </p:val>
                                        </p:tav>
                                      </p:tavLst>
                                    </p:anim>
                                    <p:set>
                                      <p:cBhvr>
                                        <p:cTn id="803" dur="1" fill="hold">
                                          <p:stCondLst>
                                            <p:cond delay="1999"/>
                                          </p:stCondLst>
                                        </p:cTn>
                                        <p:tgtEl>
                                          <p:spTgt spid="59"/>
                                        </p:tgtEl>
                                        <p:attrNameLst>
                                          <p:attrName>style.visibility</p:attrName>
                                        </p:attrNameLst>
                                      </p:cBhvr>
                                      <p:to>
                                        <p:strVal val="hidden"/>
                                      </p:to>
                                    </p:set>
                                  </p:childTnLst>
                                </p:cTn>
                              </p:par>
                              <p:par>
                                <p:cTn id="804" presetID="2" presetClass="exit" presetSubtype="8" fill="hold" nodeType="withEffect">
                                  <p:stCondLst>
                                    <p:cond delay="0"/>
                                  </p:stCondLst>
                                  <p:childTnLst>
                                    <p:anim calcmode="lin" valueType="num">
                                      <p:cBhvr additive="base">
                                        <p:cTn id="805" dur="2000"/>
                                        <p:tgtEl>
                                          <p:spTgt spid="60"/>
                                        </p:tgtEl>
                                        <p:attrNameLst>
                                          <p:attrName>ppt_x</p:attrName>
                                        </p:attrNameLst>
                                      </p:cBhvr>
                                      <p:tavLst>
                                        <p:tav tm="0">
                                          <p:val>
                                            <p:strVal val="ppt_x"/>
                                          </p:val>
                                        </p:tav>
                                        <p:tav tm="100000">
                                          <p:val>
                                            <p:strVal val="0-ppt_w/2"/>
                                          </p:val>
                                        </p:tav>
                                      </p:tavLst>
                                    </p:anim>
                                    <p:anim calcmode="lin" valueType="num">
                                      <p:cBhvr additive="base">
                                        <p:cTn id="806" dur="2000"/>
                                        <p:tgtEl>
                                          <p:spTgt spid="60"/>
                                        </p:tgtEl>
                                        <p:attrNameLst>
                                          <p:attrName>ppt_y</p:attrName>
                                        </p:attrNameLst>
                                      </p:cBhvr>
                                      <p:tavLst>
                                        <p:tav tm="0">
                                          <p:val>
                                            <p:strVal val="ppt_y"/>
                                          </p:val>
                                        </p:tav>
                                        <p:tav tm="100000">
                                          <p:val>
                                            <p:strVal val="ppt_y"/>
                                          </p:val>
                                        </p:tav>
                                      </p:tavLst>
                                    </p:anim>
                                    <p:set>
                                      <p:cBhvr>
                                        <p:cTn id="807" dur="1" fill="hold">
                                          <p:stCondLst>
                                            <p:cond delay="1999"/>
                                          </p:stCondLst>
                                        </p:cTn>
                                        <p:tgtEl>
                                          <p:spTgt spid="60"/>
                                        </p:tgtEl>
                                        <p:attrNameLst>
                                          <p:attrName>style.visibility</p:attrName>
                                        </p:attrNameLst>
                                      </p:cBhvr>
                                      <p:to>
                                        <p:strVal val="hidden"/>
                                      </p:to>
                                    </p:set>
                                  </p:childTnLst>
                                </p:cTn>
                              </p:par>
                              <p:par>
                                <p:cTn id="808" presetID="2" presetClass="exit" presetSubtype="8" fill="hold" nodeType="withEffect">
                                  <p:stCondLst>
                                    <p:cond delay="0"/>
                                  </p:stCondLst>
                                  <p:childTnLst>
                                    <p:anim calcmode="lin" valueType="num">
                                      <p:cBhvr additive="base">
                                        <p:cTn id="809" dur="2000"/>
                                        <p:tgtEl>
                                          <p:spTgt spid="61"/>
                                        </p:tgtEl>
                                        <p:attrNameLst>
                                          <p:attrName>ppt_x</p:attrName>
                                        </p:attrNameLst>
                                      </p:cBhvr>
                                      <p:tavLst>
                                        <p:tav tm="0">
                                          <p:val>
                                            <p:strVal val="ppt_x"/>
                                          </p:val>
                                        </p:tav>
                                        <p:tav tm="100000">
                                          <p:val>
                                            <p:strVal val="0-ppt_w/2"/>
                                          </p:val>
                                        </p:tav>
                                      </p:tavLst>
                                    </p:anim>
                                    <p:anim calcmode="lin" valueType="num">
                                      <p:cBhvr additive="base">
                                        <p:cTn id="810" dur="2000"/>
                                        <p:tgtEl>
                                          <p:spTgt spid="61"/>
                                        </p:tgtEl>
                                        <p:attrNameLst>
                                          <p:attrName>ppt_y</p:attrName>
                                        </p:attrNameLst>
                                      </p:cBhvr>
                                      <p:tavLst>
                                        <p:tav tm="0">
                                          <p:val>
                                            <p:strVal val="ppt_y"/>
                                          </p:val>
                                        </p:tav>
                                        <p:tav tm="100000">
                                          <p:val>
                                            <p:strVal val="ppt_y"/>
                                          </p:val>
                                        </p:tav>
                                      </p:tavLst>
                                    </p:anim>
                                    <p:set>
                                      <p:cBhvr>
                                        <p:cTn id="811" dur="1" fill="hold">
                                          <p:stCondLst>
                                            <p:cond delay="1999"/>
                                          </p:stCondLst>
                                        </p:cTn>
                                        <p:tgtEl>
                                          <p:spTgt spid="61"/>
                                        </p:tgtEl>
                                        <p:attrNameLst>
                                          <p:attrName>style.visibility</p:attrName>
                                        </p:attrNameLst>
                                      </p:cBhvr>
                                      <p:to>
                                        <p:strVal val="hidden"/>
                                      </p:to>
                                    </p:set>
                                  </p:childTnLst>
                                </p:cTn>
                              </p:par>
                              <p:par>
                                <p:cTn id="812" presetID="2" presetClass="exit" presetSubtype="8" fill="hold" nodeType="withEffect">
                                  <p:stCondLst>
                                    <p:cond delay="0"/>
                                  </p:stCondLst>
                                  <p:childTnLst>
                                    <p:anim calcmode="lin" valueType="num">
                                      <p:cBhvr additive="base">
                                        <p:cTn id="813" dur="2000"/>
                                        <p:tgtEl>
                                          <p:spTgt spid="62"/>
                                        </p:tgtEl>
                                        <p:attrNameLst>
                                          <p:attrName>ppt_x</p:attrName>
                                        </p:attrNameLst>
                                      </p:cBhvr>
                                      <p:tavLst>
                                        <p:tav tm="0">
                                          <p:val>
                                            <p:strVal val="ppt_x"/>
                                          </p:val>
                                        </p:tav>
                                        <p:tav tm="100000">
                                          <p:val>
                                            <p:strVal val="0-ppt_w/2"/>
                                          </p:val>
                                        </p:tav>
                                      </p:tavLst>
                                    </p:anim>
                                    <p:anim calcmode="lin" valueType="num">
                                      <p:cBhvr additive="base">
                                        <p:cTn id="814" dur="2000"/>
                                        <p:tgtEl>
                                          <p:spTgt spid="62"/>
                                        </p:tgtEl>
                                        <p:attrNameLst>
                                          <p:attrName>ppt_y</p:attrName>
                                        </p:attrNameLst>
                                      </p:cBhvr>
                                      <p:tavLst>
                                        <p:tav tm="0">
                                          <p:val>
                                            <p:strVal val="ppt_y"/>
                                          </p:val>
                                        </p:tav>
                                        <p:tav tm="100000">
                                          <p:val>
                                            <p:strVal val="ppt_y"/>
                                          </p:val>
                                        </p:tav>
                                      </p:tavLst>
                                    </p:anim>
                                    <p:set>
                                      <p:cBhvr>
                                        <p:cTn id="815" dur="1" fill="hold">
                                          <p:stCondLst>
                                            <p:cond delay="1999"/>
                                          </p:stCondLst>
                                        </p:cTn>
                                        <p:tgtEl>
                                          <p:spTgt spid="62"/>
                                        </p:tgtEl>
                                        <p:attrNameLst>
                                          <p:attrName>style.visibility</p:attrName>
                                        </p:attrNameLst>
                                      </p:cBhvr>
                                      <p:to>
                                        <p:strVal val="hidden"/>
                                      </p:to>
                                    </p:set>
                                  </p:childTnLst>
                                </p:cTn>
                              </p:par>
                              <p:par>
                                <p:cTn id="816" presetID="2" presetClass="exit" presetSubtype="8" fill="hold" nodeType="withEffect">
                                  <p:stCondLst>
                                    <p:cond delay="0"/>
                                  </p:stCondLst>
                                  <p:childTnLst>
                                    <p:anim calcmode="lin" valueType="num">
                                      <p:cBhvr additive="base">
                                        <p:cTn id="817" dur="2000"/>
                                        <p:tgtEl>
                                          <p:spTgt spid="63"/>
                                        </p:tgtEl>
                                        <p:attrNameLst>
                                          <p:attrName>ppt_x</p:attrName>
                                        </p:attrNameLst>
                                      </p:cBhvr>
                                      <p:tavLst>
                                        <p:tav tm="0">
                                          <p:val>
                                            <p:strVal val="ppt_x"/>
                                          </p:val>
                                        </p:tav>
                                        <p:tav tm="100000">
                                          <p:val>
                                            <p:strVal val="0-ppt_w/2"/>
                                          </p:val>
                                        </p:tav>
                                      </p:tavLst>
                                    </p:anim>
                                    <p:anim calcmode="lin" valueType="num">
                                      <p:cBhvr additive="base">
                                        <p:cTn id="818" dur="2000"/>
                                        <p:tgtEl>
                                          <p:spTgt spid="63"/>
                                        </p:tgtEl>
                                        <p:attrNameLst>
                                          <p:attrName>ppt_y</p:attrName>
                                        </p:attrNameLst>
                                      </p:cBhvr>
                                      <p:tavLst>
                                        <p:tav tm="0">
                                          <p:val>
                                            <p:strVal val="ppt_y"/>
                                          </p:val>
                                        </p:tav>
                                        <p:tav tm="100000">
                                          <p:val>
                                            <p:strVal val="ppt_y"/>
                                          </p:val>
                                        </p:tav>
                                      </p:tavLst>
                                    </p:anim>
                                    <p:set>
                                      <p:cBhvr>
                                        <p:cTn id="819" dur="1" fill="hold">
                                          <p:stCondLst>
                                            <p:cond delay="1999"/>
                                          </p:stCondLst>
                                        </p:cTn>
                                        <p:tgtEl>
                                          <p:spTgt spid="63"/>
                                        </p:tgtEl>
                                        <p:attrNameLst>
                                          <p:attrName>style.visibility</p:attrName>
                                        </p:attrNameLst>
                                      </p:cBhvr>
                                      <p:to>
                                        <p:strVal val="hidden"/>
                                      </p:to>
                                    </p:set>
                                  </p:childTnLst>
                                </p:cTn>
                              </p:par>
                              <p:par>
                                <p:cTn id="820" presetID="2" presetClass="exit" presetSubtype="8" fill="hold" nodeType="withEffect">
                                  <p:stCondLst>
                                    <p:cond delay="0"/>
                                  </p:stCondLst>
                                  <p:childTnLst>
                                    <p:anim calcmode="lin" valueType="num">
                                      <p:cBhvr additive="base">
                                        <p:cTn id="821" dur="2000"/>
                                        <p:tgtEl>
                                          <p:spTgt spid="64"/>
                                        </p:tgtEl>
                                        <p:attrNameLst>
                                          <p:attrName>ppt_x</p:attrName>
                                        </p:attrNameLst>
                                      </p:cBhvr>
                                      <p:tavLst>
                                        <p:tav tm="0">
                                          <p:val>
                                            <p:strVal val="ppt_x"/>
                                          </p:val>
                                        </p:tav>
                                        <p:tav tm="100000">
                                          <p:val>
                                            <p:strVal val="0-ppt_w/2"/>
                                          </p:val>
                                        </p:tav>
                                      </p:tavLst>
                                    </p:anim>
                                    <p:anim calcmode="lin" valueType="num">
                                      <p:cBhvr additive="base">
                                        <p:cTn id="822" dur="2000"/>
                                        <p:tgtEl>
                                          <p:spTgt spid="64"/>
                                        </p:tgtEl>
                                        <p:attrNameLst>
                                          <p:attrName>ppt_y</p:attrName>
                                        </p:attrNameLst>
                                      </p:cBhvr>
                                      <p:tavLst>
                                        <p:tav tm="0">
                                          <p:val>
                                            <p:strVal val="ppt_y"/>
                                          </p:val>
                                        </p:tav>
                                        <p:tav tm="100000">
                                          <p:val>
                                            <p:strVal val="ppt_y"/>
                                          </p:val>
                                        </p:tav>
                                      </p:tavLst>
                                    </p:anim>
                                    <p:set>
                                      <p:cBhvr>
                                        <p:cTn id="823" dur="1" fill="hold">
                                          <p:stCondLst>
                                            <p:cond delay="1999"/>
                                          </p:stCondLst>
                                        </p:cTn>
                                        <p:tgtEl>
                                          <p:spTgt spid="64"/>
                                        </p:tgtEl>
                                        <p:attrNameLst>
                                          <p:attrName>style.visibility</p:attrName>
                                        </p:attrNameLst>
                                      </p:cBhvr>
                                      <p:to>
                                        <p:strVal val="hidden"/>
                                      </p:to>
                                    </p:set>
                                  </p:childTnLst>
                                </p:cTn>
                              </p:par>
                              <p:par>
                                <p:cTn id="824" presetID="2" presetClass="exit" presetSubtype="8" fill="hold" nodeType="withEffect">
                                  <p:stCondLst>
                                    <p:cond delay="0"/>
                                  </p:stCondLst>
                                  <p:childTnLst>
                                    <p:anim calcmode="lin" valueType="num">
                                      <p:cBhvr additive="base">
                                        <p:cTn id="825" dur="2000"/>
                                        <p:tgtEl>
                                          <p:spTgt spid="65"/>
                                        </p:tgtEl>
                                        <p:attrNameLst>
                                          <p:attrName>ppt_x</p:attrName>
                                        </p:attrNameLst>
                                      </p:cBhvr>
                                      <p:tavLst>
                                        <p:tav tm="0">
                                          <p:val>
                                            <p:strVal val="ppt_x"/>
                                          </p:val>
                                        </p:tav>
                                        <p:tav tm="100000">
                                          <p:val>
                                            <p:strVal val="0-ppt_w/2"/>
                                          </p:val>
                                        </p:tav>
                                      </p:tavLst>
                                    </p:anim>
                                    <p:anim calcmode="lin" valueType="num">
                                      <p:cBhvr additive="base">
                                        <p:cTn id="826" dur="2000"/>
                                        <p:tgtEl>
                                          <p:spTgt spid="65"/>
                                        </p:tgtEl>
                                        <p:attrNameLst>
                                          <p:attrName>ppt_y</p:attrName>
                                        </p:attrNameLst>
                                      </p:cBhvr>
                                      <p:tavLst>
                                        <p:tav tm="0">
                                          <p:val>
                                            <p:strVal val="ppt_y"/>
                                          </p:val>
                                        </p:tav>
                                        <p:tav tm="100000">
                                          <p:val>
                                            <p:strVal val="ppt_y"/>
                                          </p:val>
                                        </p:tav>
                                      </p:tavLst>
                                    </p:anim>
                                    <p:set>
                                      <p:cBhvr>
                                        <p:cTn id="827" dur="1" fill="hold">
                                          <p:stCondLst>
                                            <p:cond delay="1999"/>
                                          </p:stCondLst>
                                        </p:cTn>
                                        <p:tgtEl>
                                          <p:spTgt spid="65"/>
                                        </p:tgtEl>
                                        <p:attrNameLst>
                                          <p:attrName>style.visibility</p:attrName>
                                        </p:attrNameLst>
                                      </p:cBhvr>
                                      <p:to>
                                        <p:strVal val="hidden"/>
                                      </p:to>
                                    </p:set>
                                  </p:childTnLst>
                                </p:cTn>
                              </p:par>
                              <p:par>
                                <p:cTn id="828" presetID="2" presetClass="exit" presetSubtype="8" fill="hold" nodeType="withEffect">
                                  <p:stCondLst>
                                    <p:cond delay="0"/>
                                  </p:stCondLst>
                                  <p:childTnLst>
                                    <p:anim calcmode="lin" valueType="num">
                                      <p:cBhvr additive="base">
                                        <p:cTn id="829" dur="2000"/>
                                        <p:tgtEl>
                                          <p:spTgt spid="66"/>
                                        </p:tgtEl>
                                        <p:attrNameLst>
                                          <p:attrName>ppt_x</p:attrName>
                                        </p:attrNameLst>
                                      </p:cBhvr>
                                      <p:tavLst>
                                        <p:tav tm="0">
                                          <p:val>
                                            <p:strVal val="ppt_x"/>
                                          </p:val>
                                        </p:tav>
                                        <p:tav tm="100000">
                                          <p:val>
                                            <p:strVal val="0-ppt_w/2"/>
                                          </p:val>
                                        </p:tav>
                                      </p:tavLst>
                                    </p:anim>
                                    <p:anim calcmode="lin" valueType="num">
                                      <p:cBhvr additive="base">
                                        <p:cTn id="830" dur="2000"/>
                                        <p:tgtEl>
                                          <p:spTgt spid="66"/>
                                        </p:tgtEl>
                                        <p:attrNameLst>
                                          <p:attrName>ppt_y</p:attrName>
                                        </p:attrNameLst>
                                      </p:cBhvr>
                                      <p:tavLst>
                                        <p:tav tm="0">
                                          <p:val>
                                            <p:strVal val="ppt_y"/>
                                          </p:val>
                                        </p:tav>
                                        <p:tav tm="100000">
                                          <p:val>
                                            <p:strVal val="ppt_y"/>
                                          </p:val>
                                        </p:tav>
                                      </p:tavLst>
                                    </p:anim>
                                    <p:set>
                                      <p:cBhvr>
                                        <p:cTn id="831" dur="1" fill="hold">
                                          <p:stCondLst>
                                            <p:cond delay="1999"/>
                                          </p:stCondLst>
                                        </p:cTn>
                                        <p:tgtEl>
                                          <p:spTgt spid="66"/>
                                        </p:tgtEl>
                                        <p:attrNameLst>
                                          <p:attrName>style.visibility</p:attrName>
                                        </p:attrNameLst>
                                      </p:cBhvr>
                                      <p:to>
                                        <p:strVal val="hidden"/>
                                      </p:to>
                                    </p:set>
                                  </p:childTnLst>
                                </p:cTn>
                              </p:par>
                              <p:par>
                                <p:cTn id="832" presetID="2" presetClass="exit" presetSubtype="8" fill="hold" nodeType="withEffect">
                                  <p:stCondLst>
                                    <p:cond delay="0"/>
                                  </p:stCondLst>
                                  <p:childTnLst>
                                    <p:anim calcmode="lin" valueType="num">
                                      <p:cBhvr additive="base">
                                        <p:cTn id="833" dur="2000"/>
                                        <p:tgtEl>
                                          <p:spTgt spid="67"/>
                                        </p:tgtEl>
                                        <p:attrNameLst>
                                          <p:attrName>ppt_x</p:attrName>
                                        </p:attrNameLst>
                                      </p:cBhvr>
                                      <p:tavLst>
                                        <p:tav tm="0">
                                          <p:val>
                                            <p:strVal val="ppt_x"/>
                                          </p:val>
                                        </p:tav>
                                        <p:tav tm="100000">
                                          <p:val>
                                            <p:strVal val="0-ppt_w/2"/>
                                          </p:val>
                                        </p:tav>
                                      </p:tavLst>
                                    </p:anim>
                                    <p:anim calcmode="lin" valueType="num">
                                      <p:cBhvr additive="base">
                                        <p:cTn id="834" dur="2000"/>
                                        <p:tgtEl>
                                          <p:spTgt spid="67"/>
                                        </p:tgtEl>
                                        <p:attrNameLst>
                                          <p:attrName>ppt_y</p:attrName>
                                        </p:attrNameLst>
                                      </p:cBhvr>
                                      <p:tavLst>
                                        <p:tav tm="0">
                                          <p:val>
                                            <p:strVal val="ppt_y"/>
                                          </p:val>
                                        </p:tav>
                                        <p:tav tm="100000">
                                          <p:val>
                                            <p:strVal val="ppt_y"/>
                                          </p:val>
                                        </p:tav>
                                      </p:tavLst>
                                    </p:anim>
                                    <p:set>
                                      <p:cBhvr>
                                        <p:cTn id="835" dur="1" fill="hold">
                                          <p:stCondLst>
                                            <p:cond delay="1999"/>
                                          </p:stCondLst>
                                        </p:cTn>
                                        <p:tgtEl>
                                          <p:spTgt spid="67"/>
                                        </p:tgtEl>
                                        <p:attrNameLst>
                                          <p:attrName>style.visibility</p:attrName>
                                        </p:attrNameLst>
                                      </p:cBhvr>
                                      <p:to>
                                        <p:strVal val="hidden"/>
                                      </p:to>
                                    </p:set>
                                  </p:childTnLst>
                                </p:cTn>
                              </p:par>
                              <p:par>
                                <p:cTn id="836" presetID="2" presetClass="exit" presetSubtype="8" fill="hold" nodeType="withEffect">
                                  <p:stCondLst>
                                    <p:cond delay="0"/>
                                  </p:stCondLst>
                                  <p:childTnLst>
                                    <p:anim calcmode="lin" valueType="num">
                                      <p:cBhvr additive="base">
                                        <p:cTn id="837" dur="2000"/>
                                        <p:tgtEl>
                                          <p:spTgt spid="68"/>
                                        </p:tgtEl>
                                        <p:attrNameLst>
                                          <p:attrName>ppt_x</p:attrName>
                                        </p:attrNameLst>
                                      </p:cBhvr>
                                      <p:tavLst>
                                        <p:tav tm="0">
                                          <p:val>
                                            <p:strVal val="ppt_x"/>
                                          </p:val>
                                        </p:tav>
                                        <p:tav tm="100000">
                                          <p:val>
                                            <p:strVal val="0-ppt_w/2"/>
                                          </p:val>
                                        </p:tav>
                                      </p:tavLst>
                                    </p:anim>
                                    <p:anim calcmode="lin" valueType="num">
                                      <p:cBhvr additive="base">
                                        <p:cTn id="838" dur="2000"/>
                                        <p:tgtEl>
                                          <p:spTgt spid="68"/>
                                        </p:tgtEl>
                                        <p:attrNameLst>
                                          <p:attrName>ppt_y</p:attrName>
                                        </p:attrNameLst>
                                      </p:cBhvr>
                                      <p:tavLst>
                                        <p:tav tm="0">
                                          <p:val>
                                            <p:strVal val="ppt_y"/>
                                          </p:val>
                                        </p:tav>
                                        <p:tav tm="100000">
                                          <p:val>
                                            <p:strVal val="ppt_y"/>
                                          </p:val>
                                        </p:tav>
                                      </p:tavLst>
                                    </p:anim>
                                    <p:set>
                                      <p:cBhvr>
                                        <p:cTn id="839" dur="1" fill="hold">
                                          <p:stCondLst>
                                            <p:cond delay="1999"/>
                                          </p:stCondLst>
                                        </p:cTn>
                                        <p:tgtEl>
                                          <p:spTgt spid="68"/>
                                        </p:tgtEl>
                                        <p:attrNameLst>
                                          <p:attrName>style.visibility</p:attrName>
                                        </p:attrNameLst>
                                      </p:cBhvr>
                                      <p:to>
                                        <p:strVal val="hidden"/>
                                      </p:to>
                                    </p:set>
                                  </p:childTnLst>
                                </p:cTn>
                              </p:par>
                              <p:par>
                                <p:cTn id="840" presetID="2" presetClass="exit" presetSubtype="8" fill="hold" nodeType="withEffect">
                                  <p:stCondLst>
                                    <p:cond delay="0"/>
                                  </p:stCondLst>
                                  <p:childTnLst>
                                    <p:anim calcmode="lin" valueType="num">
                                      <p:cBhvr additive="base">
                                        <p:cTn id="841" dur="2000"/>
                                        <p:tgtEl>
                                          <p:spTgt spid="69"/>
                                        </p:tgtEl>
                                        <p:attrNameLst>
                                          <p:attrName>ppt_x</p:attrName>
                                        </p:attrNameLst>
                                      </p:cBhvr>
                                      <p:tavLst>
                                        <p:tav tm="0">
                                          <p:val>
                                            <p:strVal val="ppt_x"/>
                                          </p:val>
                                        </p:tav>
                                        <p:tav tm="100000">
                                          <p:val>
                                            <p:strVal val="0-ppt_w/2"/>
                                          </p:val>
                                        </p:tav>
                                      </p:tavLst>
                                    </p:anim>
                                    <p:anim calcmode="lin" valueType="num">
                                      <p:cBhvr additive="base">
                                        <p:cTn id="842" dur="2000"/>
                                        <p:tgtEl>
                                          <p:spTgt spid="69"/>
                                        </p:tgtEl>
                                        <p:attrNameLst>
                                          <p:attrName>ppt_y</p:attrName>
                                        </p:attrNameLst>
                                      </p:cBhvr>
                                      <p:tavLst>
                                        <p:tav tm="0">
                                          <p:val>
                                            <p:strVal val="ppt_y"/>
                                          </p:val>
                                        </p:tav>
                                        <p:tav tm="100000">
                                          <p:val>
                                            <p:strVal val="ppt_y"/>
                                          </p:val>
                                        </p:tav>
                                      </p:tavLst>
                                    </p:anim>
                                    <p:set>
                                      <p:cBhvr>
                                        <p:cTn id="843" dur="1" fill="hold">
                                          <p:stCondLst>
                                            <p:cond delay="1999"/>
                                          </p:stCondLst>
                                        </p:cTn>
                                        <p:tgtEl>
                                          <p:spTgt spid="69"/>
                                        </p:tgtEl>
                                        <p:attrNameLst>
                                          <p:attrName>style.visibility</p:attrName>
                                        </p:attrNameLst>
                                      </p:cBhvr>
                                      <p:to>
                                        <p:strVal val="hidden"/>
                                      </p:to>
                                    </p:set>
                                  </p:childTnLst>
                                </p:cTn>
                              </p:par>
                              <p:par>
                                <p:cTn id="844" presetID="8" presetClass="emph" presetSubtype="0" fill="hold" nodeType="withEffect">
                                  <p:stCondLst>
                                    <p:cond delay="0"/>
                                  </p:stCondLst>
                                  <p:childTnLst>
                                    <p:animRot by="-21600000">
                                      <p:cBhvr>
                                        <p:cTn id="845" dur="2000" fill="hold"/>
                                        <p:tgtEl>
                                          <p:spTgt spid="5"/>
                                        </p:tgtEl>
                                        <p:attrNameLst>
                                          <p:attrName>r</p:attrName>
                                        </p:attrNameLst>
                                      </p:cBhvr>
                                    </p:animRot>
                                  </p:childTnLst>
                                </p:cTn>
                              </p:par>
                              <p:par>
                                <p:cTn id="846" presetID="8" presetClass="emph" presetSubtype="0" fill="hold" nodeType="withEffect">
                                  <p:stCondLst>
                                    <p:cond delay="0"/>
                                  </p:stCondLst>
                                  <p:childTnLst>
                                    <p:animRot by="-21600000">
                                      <p:cBhvr>
                                        <p:cTn id="847" dur="2000" fill="hold"/>
                                        <p:tgtEl>
                                          <p:spTgt spid="6"/>
                                        </p:tgtEl>
                                        <p:attrNameLst>
                                          <p:attrName>r</p:attrName>
                                        </p:attrNameLst>
                                      </p:cBhvr>
                                    </p:animRot>
                                  </p:childTnLst>
                                </p:cTn>
                              </p:par>
                              <p:par>
                                <p:cTn id="848" presetID="8" presetClass="emph" presetSubtype="0" fill="hold" nodeType="withEffect">
                                  <p:stCondLst>
                                    <p:cond delay="0"/>
                                  </p:stCondLst>
                                  <p:childTnLst>
                                    <p:animRot by="-21600000">
                                      <p:cBhvr>
                                        <p:cTn id="849" dur="2000" fill="hold"/>
                                        <p:tgtEl>
                                          <p:spTgt spid="7"/>
                                        </p:tgtEl>
                                        <p:attrNameLst>
                                          <p:attrName>r</p:attrName>
                                        </p:attrNameLst>
                                      </p:cBhvr>
                                    </p:animRot>
                                  </p:childTnLst>
                                </p:cTn>
                              </p:par>
                              <p:par>
                                <p:cTn id="850" presetID="8" presetClass="emph" presetSubtype="0" fill="hold" nodeType="withEffect">
                                  <p:stCondLst>
                                    <p:cond delay="0"/>
                                  </p:stCondLst>
                                  <p:childTnLst>
                                    <p:animRot by="-21600000">
                                      <p:cBhvr>
                                        <p:cTn id="851" dur="2000" fill="hold"/>
                                        <p:tgtEl>
                                          <p:spTgt spid="8"/>
                                        </p:tgtEl>
                                        <p:attrNameLst>
                                          <p:attrName>r</p:attrName>
                                        </p:attrNameLst>
                                      </p:cBhvr>
                                    </p:animRot>
                                  </p:childTnLst>
                                </p:cTn>
                              </p:par>
                              <p:par>
                                <p:cTn id="852" presetID="8" presetClass="emph" presetSubtype="0" fill="hold" nodeType="withEffect">
                                  <p:stCondLst>
                                    <p:cond delay="0"/>
                                  </p:stCondLst>
                                  <p:childTnLst>
                                    <p:animRot by="-21600000">
                                      <p:cBhvr>
                                        <p:cTn id="853" dur="2000" fill="hold"/>
                                        <p:tgtEl>
                                          <p:spTgt spid="9"/>
                                        </p:tgtEl>
                                        <p:attrNameLst>
                                          <p:attrName>r</p:attrName>
                                        </p:attrNameLst>
                                      </p:cBhvr>
                                    </p:animRot>
                                  </p:childTnLst>
                                </p:cTn>
                              </p:par>
                              <p:par>
                                <p:cTn id="854" presetID="8" presetClass="emph" presetSubtype="0" fill="hold" nodeType="withEffect">
                                  <p:stCondLst>
                                    <p:cond delay="0"/>
                                  </p:stCondLst>
                                  <p:childTnLst>
                                    <p:animRot by="-21600000">
                                      <p:cBhvr>
                                        <p:cTn id="855" dur="2000" fill="hold"/>
                                        <p:tgtEl>
                                          <p:spTgt spid="10"/>
                                        </p:tgtEl>
                                        <p:attrNameLst>
                                          <p:attrName>r</p:attrName>
                                        </p:attrNameLst>
                                      </p:cBhvr>
                                    </p:animRot>
                                  </p:childTnLst>
                                </p:cTn>
                              </p:par>
                              <p:par>
                                <p:cTn id="856" presetID="8" presetClass="emph" presetSubtype="0" fill="hold" nodeType="withEffect">
                                  <p:stCondLst>
                                    <p:cond delay="0"/>
                                  </p:stCondLst>
                                  <p:childTnLst>
                                    <p:animRot by="-21600000">
                                      <p:cBhvr>
                                        <p:cTn id="857" dur="2000" fill="hold"/>
                                        <p:tgtEl>
                                          <p:spTgt spid="11"/>
                                        </p:tgtEl>
                                        <p:attrNameLst>
                                          <p:attrName>r</p:attrName>
                                        </p:attrNameLst>
                                      </p:cBhvr>
                                    </p:animRot>
                                  </p:childTnLst>
                                </p:cTn>
                              </p:par>
                              <p:par>
                                <p:cTn id="858" presetID="8" presetClass="emph" presetSubtype="0" fill="hold" nodeType="withEffect">
                                  <p:stCondLst>
                                    <p:cond delay="0"/>
                                  </p:stCondLst>
                                  <p:childTnLst>
                                    <p:animRot by="-21600000">
                                      <p:cBhvr>
                                        <p:cTn id="859" dur="2000" fill="hold"/>
                                        <p:tgtEl>
                                          <p:spTgt spid="12"/>
                                        </p:tgtEl>
                                        <p:attrNameLst>
                                          <p:attrName>r</p:attrName>
                                        </p:attrNameLst>
                                      </p:cBhvr>
                                    </p:animRot>
                                  </p:childTnLst>
                                </p:cTn>
                              </p:par>
                              <p:par>
                                <p:cTn id="860" presetID="8" presetClass="emph" presetSubtype="0" fill="hold" nodeType="withEffect">
                                  <p:stCondLst>
                                    <p:cond delay="0"/>
                                  </p:stCondLst>
                                  <p:childTnLst>
                                    <p:animRot by="-21600000">
                                      <p:cBhvr>
                                        <p:cTn id="861" dur="2000" fill="hold"/>
                                        <p:tgtEl>
                                          <p:spTgt spid="13"/>
                                        </p:tgtEl>
                                        <p:attrNameLst>
                                          <p:attrName>r</p:attrName>
                                        </p:attrNameLst>
                                      </p:cBhvr>
                                    </p:animRot>
                                  </p:childTnLst>
                                </p:cTn>
                              </p:par>
                              <p:par>
                                <p:cTn id="862" presetID="8" presetClass="emph" presetSubtype="0" fill="hold" nodeType="withEffect">
                                  <p:stCondLst>
                                    <p:cond delay="0"/>
                                  </p:stCondLst>
                                  <p:childTnLst>
                                    <p:animRot by="-21600000">
                                      <p:cBhvr>
                                        <p:cTn id="863" dur="2000" fill="hold"/>
                                        <p:tgtEl>
                                          <p:spTgt spid="14"/>
                                        </p:tgtEl>
                                        <p:attrNameLst>
                                          <p:attrName>r</p:attrName>
                                        </p:attrNameLst>
                                      </p:cBhvr>
                                    </p:animRot>
                                  </p:childTnLst>
                                </p:cTn>
                              </p:par>
                              <p:par>
                                <p:cTn id="864" presetID="8" presetClass="emph" presetSubtype="0" fill="hold" nodeType="withEffect">
                                  <p:stCondLst>
                                    <p:cond delay="0"/>
                                  </p:stCondLst>
                                  <p:childTnLst>
                                    <p:animRot by="-21600000">
                                      <p:cBhvr>
                                        <p:cTn id="865" dur="2000" fill="hold"/>
                                        <p:tgtEl>
                                          <p:spTgt spid="15"/>
                                        </p:tgtEl>
                                        <p:attrNameLst>
                                          <p:attrName>r</p:attrName>
                                        </p:attrNameLst>
                                      </p:cBhvr>
                                    </p:animRot>
                                  </p:childTnLst>
                                </p:cTn>
                              </p:par>
                              <p:par>
                                <p:cTn id="866" presetID="8" presetClass="emph" presetSubtype="0" fill="hold" nodeType="withEffect">
                                  <p:stCondLst>
                                    <p:cond delay="0"/>
                                  </p:stCondLst>
                                  <p:childTnLst>
                                    <p:animRot by="-21600000">
                                      <p:cBhvr>
                                        <p:cTn id="867" dur="2000" fill="hold"/>
                                        <p:tgtEl>
                                          <p:spTgt spid="16"/>
                                        </p:tgtEl>
                                        <p:attrNameLst>
                                          <p:attrName>r</p:attrName>
                                        </p:attrNameLst>
                                      </p:cBhvr>
                                    </p:animRot>
                                  </p:childTnLst>
                                </p:cTn>
                              </p:par>
                              <p:par>
                                <p:cTn id="868" presetID="8" presetClass="emph" presetSubtype="0" fill="hold" nodeType="withEffect">
                                  <p:stCondLst>
                                    <p:cond delay="0"/>
                                  </p:stCondLst>
                                  <p:childTnLst>
                                    <p:animRot by="-21600000">
                                      <p:cBhvr>
                                        <p:cTn id="869" dur="2000" fill="hold"/>
                                        <p:tgtEl>
                                          <p:spTgt spid="17"/>
                                        </p:tgtEl>
                                        <p:attrNameLst>
                                          <p:attrName>r</p:attrName>
                                        </p:attrNameLst>
                                      </p:cBhvr>
                                    </p:animRot>
                                  </p:childTnLst>
                                </p:cTn>
                              </p:par>
                              <p:par>
                                <p:cTn id="870" presetID="8" presetClass="emph" presetSubtype="0" fill="hold" nodeType="withEffect">
                                  <p:stCondLst>
                                    <p:cond delay="0"/>
                                  </p:stCondLst>
                                  <p:childTnLst>
                                    <p:animRot by="-21600000">
                                      <p:cBhvr>
                                        <p:cTn id="871" dur="2000" fill="hold"/>
                                        <p:tgtEl>
                                          <p:spTgt spid="32"/>
                                        </p:tgtEl>
                                        <p:attrNameLst>
                                          <p:attrName>r</p:attrName>
                                        </p:attrNameLst>
                                      </p:cBhvr>
                                    </p:animRot>
                                  </p:childTnLst>
                                </p:cTn>
                              </p:par>
                              <p:par>
                                <p:cTn id="872" presetID="8" presetClass="emph" presetSubtype="0" fill="hold" nodeType="withEffect">
                                  <p:stCondLst>
                                    <p:cond delay="0"/>
                                  </p:stCondLst>
                                  <p:childTnLst>
                                    <p:animRot by="-21600000">
                                      <p:cBhvr>
                                        <p:cTn id="873" dur="2000" fill="hold"/>
                                        <p:tgtEl>
                                          <p:spTgt spid="46"/>
                                        </p:tgtEl>
                                        <p:attrNameLst>
                                          <p:attrName>r</p:attrName>
                                        </p:attrNameLst>
                                      </p:cBhvr>
                                    </p:animRot>
                                  </p:childTnLst>
                                </p:cTn>
                              </p:par>
                              <p:par>
                                <p:cTn id="874" presetID="8" presetClass="emph" presetSubtype="0" fill="hold" nodeType="withEffect">
                                  <p:stCondLst>
                                    <p:cond delay="0"/>
                                  </p:stCondLst>
                                  <p:childTnLst>
                                    <p:animRot by="-21600000">
                                      <p:cBhvr>
                                        <p:cTn id="875" dur="2000" fill="hold"/>
                                        <p:tgtEl>
                                          <p:spTgt spid="47"/>
                                        </p:tgtEl>
                                        <p:attrNameLst>
                                          <p:attrName>r</p:attrName>
                                        </p:attrNameLst>
                                      </p:cBhvr>
                                    </p:animRot>
                                  </p:childTnLst>
                                </p:cTn>
                              </p:par>
                              <p:par>
                                <p:cTn id="876" presetID="8" presetClass="emph" presetSubtype="0" fill="hold" nodeType="withEffect">
                                  <p:stCondLst>
                                    <p:cond delay="0"/>
                                  </p:stCondLst>
                                  <p:childTnLst>
                                    <p:animRot by="-21600000">
                                      <p:cBhvr>
                                        <p:cTn id="877" dur="2000" fill="hold"/>
                                        <p:tgtEl>
                                          <p:spTgt spid="48"/>
                                        </p:tgtEl>
                                        <p:attrNameLst>
                                          <p:attrName>r</p:attrName>
                                        </p:attrNameLst>
                                      </p:cBhvr>
                                    </p:animRot>
                                  </p:childTnLst>
                                </p:cTn>
                              </p:par>
                              <p:par>
                                <p:cTn id="878" presetID="8" presetClass="emph" presetSubtype="0" fill="hold" nodeType="withEffect">
                                  <p:stCondLst>
                                    <p:cond delay="0"/>
                                  </p:stCondLst>
                                  <p:childTnLst>
                                    <p:animRot by="-21600000">
                                      <p:cBhvr>
                                        <p:cTn id="879" dur="2000" fill="hold"/>
                                        <p:tgtEl>
                                          <p:spTgt spid="49"/>
                                        </p:tgtEl>
                                        <p:attrNameLst>
                                          <p:attrName>r</p:attrName>
                                        </p:attrNameLst>
                                      </p:cBhvr>
                                    </p:animRot>
                                  </p:childTnLst>
                                </p:cTn>
                              </p:par>
                              <p:par>
                                <p:cTn id="880" presetID="8" presetClass="emph" presetSubtype="0" fill="hold" nodeType="withEffect">
                                  <p:stCondLst>
                                    <p:cond delay="0"/>
                                  </p:stCondLst>
                                  <p:childTnLst>
                                    <p:animRot by="-21600000">
                                      <p:cBhvr>
                                        <p:cTn id="881" dur="2000" fill="hold"/>
                                        <p:tgtEl>
                                          <p:spTgt spid="50"/>
                                        </p:tgtEl>
                                        <p:attrNameLst>
                                          <p:attrName>r</p:attrName>
                                        </p:attrNameLst>
                                      </p:cBhvr>
                                    </p:animRot>
                                  </p:childTnLst>
                                </p:cTn>
                              </p:par>
                              <p:par>
                                <p:cTn id="882" presetID="8" presetClass="emph" presetSubtype="0" fill="hold" nodeType="withEffect">
                                  <p:stCondLst>
                                    <p:cond delay="0"/>
                                  </p:stCondLst>
                                  <p:childTnLst>
                                    <p:animRot by="-21600000">
                                      <p:cBhvr>
                                        <p:cTn id="883" dur="2000" fill="hold"/>
                                        <p:tgtEl>
                                          <p:spTgt spid="51"/>
                                        </p:tgtEl>
                                        <p:attrNameLst>
                                          <p:attrName>r</p:attrName>
                                        </p:attrNameLst>
                                      </p:cBhvr>
                                    </p:animRot>
                                  </p:childTnLst>
                                </p:cTn>
                              </p:par>
                              <p:par>
                                <p:cTn id="884" presetID="8" presetClass="emph" presetSubtype="0" fill="hold" nodeType="withEffect">
                                  <p:stCondLst>
                                    <p:cond delay="0"/>
                                  </p:stCondLst>
                                  <p:childTnLst>
                                    <p:animRot by="-21600000">
                                      <p:cBhvr>
                                        <p:cTn id="885" dur="2000" fill="hold"/>
                                        <p:tgtEl>
                                          <p:spTgt spid="52"/>
                                        </p:tgtEl>
                                        <p:attrNameLst>
                                          <p:attrName>r</p:attrName>
                                        </p:attrNameLst>
                                      </p:cBhvr>
                                    </p:animRot>
                                  </p:childTnLst>
                                </p:cTn>
                              </p:par>
                              <p:par>
                                <p:cTn id="886" presetID="8" presetClass="emph" presetSubtype="0" fill="hold" nodeType="withEffect">
                                  <p:stCondLst>
                                    <p:cond delay="0"/>
                                  </p:stCondLst>
                                  <p:childTnLst>
                                    <p:animRot by="-21600000">
                                      <p:cBhvr>
                                        <p:cTn id="887" dur="2000" fill="hold"/>
                                        <p:tgtEl>
                                          <p:spTgt spid="53"/>
                                        </p:tgtEl>
                                        <p:attrNameLst>
                                          <p:attrName>r</p:attrName>
                                        </p:attrNameLst>
                                      </p:cBhvr>
                                    </p:animRot>
                                  </p:childTnLst>
                                </p:cTn>
                              </p:par>
                              <p:par>
                                <p:cTn id="888" presetID="8" presetClass="emph" presetSubtype="0" fill="hold" nodeType="withEffect">
                                  <p:stCondLst>
                                    <p:cond delay="0"/>
                                  </p:stCondLst>
                                  <p:childTnLst>
                                    <p:animRot by="-21600000">
                                      <p:cBhvr>
                                        <p:cTn id="889" dur="2000" fill="hold"/>
                                        <p:tgtEl>
                                          <p:spTgt spid="54"/>
                                        </p:tgtEl>
                                        <p:attrNameLst>
                                          <p:attrName>r</p:attrName>
                                        </p:attrNameLst>
                                      </p:cBhvr>
                                    </p:animRot>
                                  </p:childTnLst>
                                </p:cTn>
                              </p:par>
                              <p:par>
                                <p:cTn id="890" presetID="8" presetClass="emph" presetSubtype="0" fill="hold" nodeType="withEffect">
                                  <p:stCondLst>
                                    <p:cond delay="0"/>
                                  </p:stCondLst>
                                  <p:childTnLst>
                                    <p:animRot by="-21600000">
                                      <p:cBhvr>
                                        <p:cTn id="891" dur="2000" fill="hold"/>
                                        <p:tgtEl>
                                          <p:spTgt spid="55"/>
                                        </p:tgtEl>
                                        <p:attrNameLst>
                                          <p:attrName>r</p:attrName>
                                        </p:attrNameLst>
                                      </p:cBhvr>
                                    </p:animRot>
                                  </p:childTnLst>
                                </p:cTn>
                              </p:par>
                              <p:par>
                                <p:cTn id="892" presetID="8" presetClass="emph" presetSubtype="0" fill="hold" nodeType="withEffect">
                                  <p:stCondLst>
                                    <p:cond delay="0"/>
                                  </p:stCondLst>
                                  <p:childTnLst>
                                    <p:animRot by="-21600000">
                                      <p:cBhvr>
                                        <p:cTn id="893" dur="2000" fill="hold"/>
                                        <p:tgtEl>
                                          <p:spTgt spid="56"/>
                                        </p:tgtEl>
                                        <p:attrNameLst>
                                          <p:attrName>r</p:attrName>
                                        </p:attrNameLst>
                                      </p:cBhvr>
                                    </p:animRot>
                                  </p:childTnLst>
                                </p:cTn>
                              </p:par>
                              <p:par>
                                <p:cTn id="894" presetID="8" presetClass="emph" presetSubtype="0" fill="hold" nodeType="withEffect">
                                  <p:stCondLst>
                                    <p:cond delay="0"/>
                                  </p:stCondLst>
                                  <p:childTnLst>
                                    <p:animRot by="-21600000">
                                      <p:cBhvr>
                                        <p:cTn id="895" dur="2000" fill="hold"/>
                                        <p:tgtEl>
                                          <p:spTgt spid="57"/>
                                        </p:tgtEl>
                                        <p:attrNameLst>
                                          <p:attrName>r</p:attrName>
                                        </p:attrNameLst>
                                      </p:cBhvr>
                                    </p:animRot>
                                  </p:childTnLst>
                                </p:cTn>
                              </p:par>
                              <p:par>
                                <p:cTn id="896" presetID="8" presetClass="emph" presetSubtype="0" fill="hold" nodeType="withEffect">
                                  <p:stCondLst>
                                    <p:cond delay="0"/>
                                  </p:stCondLst>
                                  <p:childTnLst>
                                    <p:animRot by="-21600000">
                                      <p:cBhvr>
                                        <p:cTn id="897" dur="2000" fill="hold"/>
                                        <p:tgtEl>
                                          <p:spTgt spid="58"/>
                                        </p:tgtEl>
                                        <p:attrNameLst>
                                          <p:attrName>r</p:attrName>
                                        </p:attrNameLst>
                                      </p:cBhvr>
                                    </p:animRot>
                                  </p:childTnLst>
                                </p:cTn>
                              </p:par>
                              <p:par>
                                <p:cTn id="898" presetID="8" presetClass="emph" presetSubtype="0" fill="hold" nodeType="withEffect">
                                  <p:stCondLst>
                                    <p:cond delay="0"/>
                                  </p:stCondLst>
                                  <p:childTnLst>
                                    <p:animRot by="-21600000">
                                      <p:cBhvr>
                                        <p:cTn id="899" dur="2000" fill="hold"/>
                                        <p:tgtEl>
                                          <p:spTgt spid="59"/>
                                        </p:tgtEl>
                                        <p:attrNameLst>
                                          <p:attrName>r</p:attrName>
                                        </p:attrNameLst>
                                      </p:cBhvr>
                                    </p:animRot>
                                  </p:childTnLst>
                                </p:cTn>
                              </p:par>
                              <p:par>
                                <p:cTn id="900" presetID="8" presetClass="emph" presetSubtype="0" fill="hold" nodeType="withEffect">
                                  <p:stCondLst>
                                    <p:cond delay="0"/>
                                  </p:stCondLst>
                                  <p:childTnLst>
                                    <p:animRot by="-21600000">
                                      <p:cBhvr>
                                        <p:cTn id="901" dur="2000" fill="hold"/>
                                        <p:tgtEl>
                                          <p:spTgt spid="60"/>
                                        </p:tgtEl>
                                        <p:attrNameLst>
                                          <p:attrName>r</p:attrName>
                                        </p:attrNameLst>
                                      </p:cBhvr>
                                    </p:animRot>
                                  </p:childTnLst>
                                </p:cTn>
                              </p:par>
                              <p:par>
                                <p:cTn id="902" presetID="8" presetClass="emph" presetSubtype="0" fill="hold" nodeType="withEffect">
                                  <p:stCondLst>
                                    <p:cond delay="0"/>
                                  </p:stCondLst>
                                  <p:childTnLst>
                                    <p:animRot by="-21600000">
                                      <p:cBhvr>
                                        <p:cTn id="903" dur="2000" fill="hold"/>
                                        <p:tgtEl>
                                          <p:spTgt spid="61"/>
                                        </p:tgtEl>
                                        <p:attrNameLst>
                                          <p:attrName>r</p:attrName>
                                        </p:attrNameLst>
                                      </p:cBhvr>
                                    </p:animRot>
                                  </p:childTnLst>
                                </p:cTn>
                              </p:par>
                              <p:par>
                                <p:cTn id="904" presetID="8" presetClass="emph" presetSubtype="0" fill="hold" nodeType="withEffect">
                                  <p:stCondLst>
                                    <p:cond delay="0"/>
                                  </p:stCondLst>
                                  <p:childTnLst>
                                    <p:animRot by="-21600000">
                                      <p:cBhvr>
                                        <p:cTn id="905" dur="2000" fill="hold"/>
                                        <p:tgtEl>
                                          <p:spTgt spid="62"/>
                                        </p:tgtEl>
                                        <p:attrNameLst>
                                          <p:attrName>r</p:attrName>
                                        </p:attrNameLst>
                                      </p:cBhvr>
                                    </p:animRot>
                                  </p:childTnLst>
                                </p:cTn>
                              </p:par>
                              <p:par>
                                <p:cTn id="906" presetID="8" presetClass="emph" presetSubtype="0" fill="hold" nodeType="withEffect">
                                  <p:stCondLst>
                                    <p:cond delay="0"/>
                                  </p:stCondLst>
                                  <p:childTnLst>
                                    <p:animRot by="-21600000">
                                      <p:cBhvr>
                                        <p:cTn id="907" dur="2000" fill="hold"/>
                                        <p:tgtEl>
                                          <p:spTgt spid="63"/>
                                        </p:tgtEl>
                                        <p:attrNameLst>
                                          <p:attrName>r</p:attrName>
                                        </p:attrNameLst>
                                      </p:cBhvr>
                                    </p:animRot>
                                  </p:childTnLst>
                                </p:cTn>
                              </p:par>
                              <p:par>
                                <p:cTn id="908" presetID="8" presetClass="emph" presetSubtype="0" fill="hold" nodeType="withEffect">
                                  <p:stCondLst>
                                    <p:cond delay="0"/>
                                  </p:stCondLst>
                                  <p:childTnLst>
                                    <p:animRot by="-21600000">
                                      <p:cBhvr>
                                        <p:cTn id="909" dur="2000" fill="hold"/>
                                        <p:tgtEl>
                                          <p:spTgt spid="64"/>
                                        </p:tgtEl>
                                        <p:attrNameLst>
                                          <p:attrName>r</p:attrName>
                                        </p:attrNameLst>
                                      </p:cBhvr>
                                    </p:animRot>
                                  </p:childTnLst>
                                </p:cTn>
                              </p:par>
                              <p:par>
                                <p:cTn id="910" presetID="8" presetClass="emph" presetSubtype="0" fill="hold" nodeType="withEffect">
                                  <p:stCondLst>
                                    <p:cond delay="0"/>
                                  </p:stCondLst>
                                  <p:childTnLst>
                                    <p:animRot by="-21600000">
                                      <p:cBhvr>
                                        <p:cTn id="911" dur="2000" fill="hold"/>
                                        <p:tgtEl>
                                          <p:spTgt spid="65"/>
                                        </p:tgtEl>
                                        <p:attrNameLst>
                                          <p:attrName>r</p:attrName>
                                        </p:attrNameLst>
                                      </p:cBhvr>
                                    </p:animRot>
                                  </p:childTnLst>
                                </p:cTn>
                              </p:par>
                              <p:par>
                                <p:cTn id="912" presetID="8" presetClass="emph" presetSubtype="0" fill="hold" nodeType="withEffect">
                                  <p:stCondLst>
                                    <p:cond delay="0"/>
                                  </p:stCondLst>
                                  <p:childTnLst>
                                    <p:animRot by="-21600000">
                                      <p:cBhvr>
                                        <p:cTn id="913" dur="2000" fill="hold"/>
                                        <p:tgtEl>
                                          <p:spTgt spid="66"/>
                                        </p:tgtEl>
                                        <p:attrNameLst>
                                          <p:attrName>r</p:attrName>
                                        </p:attrNameLst>
                                      </p:cBhvr>
                                    </p:animRot>
                                  </p:childTnLst>
                                </p:cTn>
                              </p:par>
                              <p:par>
                                <p:cTn id="914" presetID="8" presetClass="emph" presetSubtype="0" fill="hold" nodeType="withEffect">
                                  <p:stCondLst>
                                    <p:cond delay="0"/>
                                  </p:stCondLst>
                                  <p:childTnLst>
                                    <p:animRot by="-21600000">
                                      <p:cBhvr>
                                        <p:cTn id="915" dur="2000" fill="hold"/>
                                        <p:tgtEl>
                                          <p:spTgt spid="67"/>
                                        </p:tgtEl>
                                        <p:attrNameLst>
                                          <p:attrName>r</p:attrName>
                                        </p:attrNameLst>
                                      </p:cBhvr>
                                    </p:animRot>
                                  </p:childTnLst>
                                </p:cTn>
                              </p:par>
                              <p:par>
                                <p:cTn id="916" presetID="8" presetClass="emph" presetSubtype="0" fill="hold" nodeType="withEffect">
                                  <p:stCondLst>
                                    <p:cond delay="0"/>
                                  </p:stCondLst>
                                  <p:childTnLst>
                                    <p:animRot by="-21600000">
                                      <p:cBhvr>
                                        <p:cTn id="917" dur="2000" fill="hold"/>
                                        <p:tgtEl>
                                          <p:spTgt spid="68"/>
                                        </p:tgtEl>
                                        <p:attrNameLst>
                                          <p:attrName>r</p:attrName>
                                        </p:attrNameLst>
                                      </p:cBhvr>
                                    </p:animRot>
                                  </p:childTnLst>
                                </p:cTn>
                              </p:par>
                              <p:par>
                                <p:cTn id="918" presetID="8" presetClass="emph" presetSubtype="0" fill="hold" nodeType="withEffect">
                                  <p:stCondLst>
                                    <p:cond delay="0"/>
                                  </p:stCondLst>
                                  <p:childTnLst>
                                    <p:animRot by="-21600000">
                                      <p:cBhvr>
                                        <p:cTn id="919" dur="2000" fill="hold"/>
                                        <p:tgtEl>
                                          <p:spTgt spid="69"/>
                                        </p:tgtEl>
                                        <p:attrNameLst>
                                          <p:attrName>r</p:attrName>
                                        </p:attrNameLst>
                                      </p:cBhvr>
                                    </p:animRot>
                                  </p:childTnLst>
                                </p:cTn>
                              </p:par>
                              <p:par>
                                <p:cTn id="920" presetID="17" presetClass="entr" presetSubtype="10" fill="hold" nodeType="withEffect">
                                  <p:stCondLst>
                                    <p:cond delay="0"/>
                                  </p:stCondLst>
                                  <p:childTnLst>
                                    <p:set>
                                      <p:cBhvr>
                                        <p:cTn id="921" dur="1" fill="hold">
                                          <p:stCondLst>
                                            <p:cond delay="0"/>
                                          </p:stCondLst>
                                        </p:cTn>
                                        <p:tgtEl>
                                          <p:spTgt spid="2"/>
                                        </p:tgtEl>
                                        <p:attrNameLst>
                                          <p:attrName>style.visibility</p:attrName>
                                        </p:attrNameLst>
                                      </p:cBhvr>
                                      <p:to>
                                        <p:strVal val="visible"/>
                                      </p:to>
                                    </p:set>
                                    <p:anim calcmode="lin" valueType="num">
                                      <p:cBhvr>
                                        <p:cTn id="922" dur="2000" fill="hold"/>
                                        <p:tgtEl>
                                          <p:spTgt spid="2"/>
                                        </p:tgtEl>
                                        <p:attrNameLst>
                                          <p:attrName>ppt_w</p:attrName>
                                        </p:attrNameLst>
                                      </p:cBhvr>
                                      <p:tavLst>
                                        <p:tav tm="0">
                                          <p:val>
                                            <p:fltVal val="0"/>
                                          </p:val>
                                        </p:tav>
                                        <p:tav tm="100000">
                                          <p:val>
                                            <p:strVal val="#ppt_w"/>
                                          </p:val>
                                        </p:tav>
                                      </p:tavLst>
                                    </p:anim>
                                    <p:anim calcmode="lin" valueType="num">
                                      <p:cBhvr>
                                        <p:cTn id="923" dur="2000" fill="hold"/>
                                        <p:tgtEl>
                                          <p:spTgt spid="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1" grpId="0" animBg="1"/>
    </p:bldLst>
  </p:timing>
</p:sld>
</file>

<file path=ppt/slides/slide37.xml><?xml version="1.0" encoding="utf-8"?>
<p:sld xmlns:a="http://schemas.openxmlformats.org/drawingml/2006/main" xmlns:r="http://schemas.openxmlformats.org/officeDocument/2006/relationships" xmlns:p="http://schemas.openxmlformats.org/presentationml/2006/main">
  <p:cSld>
    <p:bg>
      <p:bgPr>
        <a:gradFill>
          <a:gsLst>
            <a:gs pos="0">
              <a:srgbClr val="410082"/>
            </a:gs>
            <a:gs pos="50000">
              <a:srgbClr val="9999FF">
                <a:shade val="67500"/>
                <a:satMod val="115000"/>
              </a:srgbClr>
            </a:gs>
            <a:gs pos="100000">
              <a:srgbClr val="9999FF">
                <a:shade val="100000"/>
                <a:satMod val="115000"/>
              </a:srgbClr>
            </a:gs>
          </a:gsLst>
          <a:lin ang="16200000" scaled="1"/>
        </a:gradFill>
        <a:effectLst/>
      </p:bgPr>
    </p:bg>
    <p:spTree>
      <p:nvGrpSpPr>
        <p:cNvPr id="1" name=""/>
        <p:cNvGrpSpPr/>
        <p:nvPr/>
      </p:nvGrpSpPr>
      <p:grpSpPr>
        <a:xfrm>
          <a:off x="0" y="0"/>
          <a:ext cx="0" cy="0"/>
          <a:chOff x="0" y="0"/>
          <a:chExt cx="0" cy="0"/>
        </a:xfrm>
      </p:grpSpPr>
      <p:pic>
        <p:nvPicPr>
          <p:cNvPr id="2" name="1 Imagen" descr="iris-wallpaper-1366x768.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4" name="3 Imagen" descr="circulo_png_violeta_by_sofipauliter-d5lm481.png"/>
          <p:cNvPicPr>
            <a:picLocks noChangeAspect="1"/>
          </p:cNvPicPr>
          <p:nvPr/>
        </p:nvPicPr>
        <p:blipFill>
          <a:blip r:embed="rId3">
            <a:clrChange>
              <a:clrFrom>
                <a:srgbClr val="D121BE">
                  <a:alpha val="50980"/>
                </a:srgbClr>
              </a:clrFrom>
              <a:clrTo>
                <a:srgbClr val="D121BE">
                  <a:alpha val="0"/>
                </a:srgbClr>
              </a:clrTo>
            </a:clrChange>
            <a:duotone>
              <a:schemeClr val="bg2">
                <a:shade val="45000"/>
                <a:satMod val="135000"/>
              </a:schemeClr>
              <a:prstClr val="white"/>
            </a:duotone>
            <a:lum bright="40000" contrast="40000"/>
          </a:blip>
          <a:stretch>
            <a:fillRect/>
          </a:stretch>
        </p:blipFill>
        <p:spPr>
          <a:xfrm rot="15483480">
            <a:off x="654329" y="837485"/>
            <a:ext cx="4990160" cy="4944697"/>
          </a:xfrm>
          <a:prstGeom prst="rect">
            <a:avLst/>
          </a:prstGeom>
          <a:effectLst>
            <a:reflection blurRad="6350" stA="50000" endA="300" endPos="90000" dir="5400000" sy="-100000" algn="bl" rotWithShape="0"/>
          </a:effectLst>
        </p:spPr>
      </p:pic>
      <p:pic>
        <p:nvPicPr>
          <p:cNvPr id="5" name="4 Imagen" descr="circulo_png_violeta_by_sofipauliter-d5lm481.png"/>
          <p:cNvPicPr>
            <a:picLocks noChangeAspect="1"/>
          </p:cNvPicPr>
          <p:nvPr/>
        </p:nvPicPr>
        <p:blipFill>
          <a:blip r:embed="rId3">
            <a:clrChange>
              <a:clrFrom>
                <a:srgbClr val="D121BE">
                  <a:alpha val="50980"/>
                </a:srgbClr>
              </a:clrFrom>
              <a:clrTo>
                <a:srgbClr val="D121BE">
                  <a:alpha val="0"/>
                </a:srgbClr>
              </a:clrTo>
            </a:clrChange>
            <a:duotone>
              <a:schemeClr val="bg2">
                <a:shade val="45000"/>
                <a:satMod val="135000"/>
              </a:schemeClr>
              <a:prstClr val="white"/>
            </a:duotone>
            <a:lum bright="40000" contrast="40000"/>
          </a:blip>
          <a:stretch>
            <a:fillRect/>
          </a:stretch>
        </p:blipFill>
        <p:spPr>
          <a:xfrm rot="16876280" flipV="1">
            <a:off x="3349857" y="781158"/>
            <a:ext cx="5034839" cy="5083320"/>
          </a:xfrm>
          <a:prstGeom prst="rect">
            <a:avLst/>
          </a:prstGeom>
          <a:effectLst>
            <a:reflection blurRad="6350" stA="50000" endA="300" endPos="90000" dir="5400000" sy="-100000" algn="bl" rotWithShape="0"/>
          </a:effectLst>
        </p:spPr>
      </p:pic>
      <p:sp>
        <p:nvSpPr>
          <p:cNvPr id="6" name="5 Rectángulo"/>
          <p:cNvSpPr/>
          <p:nvPr/>
        </p:nvSpPr>
        <p:spPr>
          <a:xfrm>
            <a:off x="-357222" y="-357208"/>
            <a:ext cx="9929882" cy="6357982"/>
          </a:xfrm>
          <a:prstGeom prst="rect">
            <a:avLst/>
          </a:prstGeom>
          <a:blipFill>
            <a:blip r:embed="rId4"/>
            <a:stretch>
              <a:fillRect/>
            </a:stretch>
          </a:blip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6"/>
                                        </p:tgtEl>
                                        <p:attrNameLst>
                                          <p:attrName>style.visibility</p:attrName>
                                        </p:attrNameLst>
                                      </p:cBhvr>
                                      <p:to>
                                        <p:strVal val="hidden"/>
                                      </p:to>
                                    </p:set>
                                  </p:childTnLst>
                                </p:cTn>
                              </p:par>
                              <p:par>
                                <p:cTn id="7" presetID="2" presetClass="entr" presetSubtype="9" fill="hold" nodeType="withEffect">
                                  <p:stCondLst>
                                    <p:cond delay="0"/>
                                  </p:stCondLst>
                                  <p:childTnLst>
                                    <p:set>
                                      <p:cBhvr>
                                        <p:cTn id="8" dur="1" fill="hold">
                                          <p:stCondLst>
                                            <p:cond delay="0"/>
                                          </p:stCondLst>
                                        </p:cTn>
                                        <p:tgtEl>
                                          <p:spTgt spid="4"/>
                                        </p:tgtEl>
                                        <p:attrNameLst>
                                          <p:attrName>style.visibility</p:attrName>
                                        </p:attrNameLst>
                                      </p:cBhvr>
                                      <p:to>
                                        <p:strVal val="visible"/>
                                      </p:to>
                                    </p:set>
                                    <p:anim calcmode="lin" valueType="num">
                                      <p:cBhvr additive="base">
                                        <p:cTn id="9" dur="2000" fill="hold"/>
                                        <p:tgtEl>
                                          <p:spTgt spid="4"/>
                                        </p:tgtEl>
                                        <p:attrNameLst>
                                          <p:attrName>ppt_x</p:attrName>
                                        </p:attrNameLst>
                                      </p:cBhvr>
                                      <p:tavLst>
                                        <p:tav tm="0">
                                          <p:val>
                                            <p:strVal val="0-#ppt_w/2"/>
                                          </p:val>
                                        </p:tav>
                                        <p:tav tm="100000">
                                          <p:val>
                                            <p:strVal val="#ppt_x"/>
                                          </p:val>
                                        </p:tav>
                                      </p:tavLst>
                                    </p:anim>
                                    <p:anim calcmode="lin" valueType="num">
                                      <p:cBhvr additive="base">
                                        <p:cTn id="10" dur="2000" fill="hold"/>
                                        <p:tgtEl>
                                          <p:spTgt spid="4"/>
                                        </p:tgtEl>
                                        <p:attrNameLst>
                                          <p:attrName>ppt_y</p:attrName>
                                        </p:attrNameLst>
                                      </p:cBhvr>
                                      <p:tavLst>
                                        <p:tav tm="0">
                                          <p:val>
                                            <p:strVal val="0-#ppt_h/2"/>
                                          </p:val>
                                        </p:tav>
                                        <p:tav tm="100000">
                                          <p:val>
                                            <p:strVal val="#ppt_y"/>
                                          </p:val>
                                        </p:tav>
                                      </p:tavLst>
                                    </p:anim>
                                  </p:childTnLst>
                                </p:cTn>
                              </p:par>
                              <p:par>
                                <p:cTn id="11" presetID="8" presetClass="emph" presetSubtype="0" fill="hold" nodeType="withEffect">
                                  <p:stCondLst>
                                    <p:cond delay="0"/>
                                  </p:stCondLst>
                                  <p:childTnLst>
                                    <p:animRot by="21600000">
                                      <p:cBhvr>
                                        <p:cTn id="12" dur="2000" fill="hold"/>
                                        <p:tgtEl>
                                          <p:spTgt spid="4"/>
                                        </p:tgtEl>
                                        <p:attrNameLst>
                                          <p:attrName>r</p:attrName>
                                        </p:attrNameLst>
                                      </p:cBhvr>
                                    </p:animRot>
                                  </p:childTnLst>
                                </p:cTn>
                              </p:par>
                              <p:par>
                                <p:cTn id="13" presetID="2" presetClass="entr" presetSubtype="3" fill="hold" nodeType="withEffect">
                                  <p:stCondLst>
                                    <p:cond delay="0"/>
                                  </p:stCondLst>
                                  <p:childTnLst>
                                    <p:set>
                                      <p:cBhvr>
                                        <p:cTn id="14" dur="1" fill="hold">
                                          <p:stCondLst>
                                            <p:cond delay="0"/>
                                          </p:stCondLst>
                                        </p:cTn>
                                        <p:tgtEl>
                                          <p:spTgt spid="5"/>
                                        </p:tgtEl>
                                        <p:attrNameLst>
                                          <p:attrName>style.visibility</p:attrName>
                                        </p:attrNameLst>
                                      </p:cBhvr>
                                      <p:to>
                                        <p:strVal val="visible"/>
                                      </p:to>
                                    </p:set>
                                    <p:anim calcmode="lin" valueType="num">
                                      <p:cBhvr additive="base">
                                        <p:cTn id="15" dur="2000" fill="hold"/>
                                        <p:tgtEl>
                                          <p:spTgt spid="5"/>
                                        </p:tgtEl>
                                        <p:attrNameLst>
                                          <p:attrName>ppt_x</p:attrName>
                                        </p:attrNameLst>
                                      </p:cBhvr>
                                      <p:tavLst>
                                        <p:tav tm="0">
                                          <p:val>
                                            <p:strVal val="1+#ppt_w/2"/>
                                          </p:val>
                                        </p:tav>
                                        <p:tav tm="100000">
                                          <p:val>
                                            <p:strVal val="#ppt_x"/>
                                          </p:val>
                                        </p:tav>
                                      </p:tavLst>
                                    </p:anim>
                                    <p:anim calcmode="lin" valueType="num">
                                      <p:cBhvr additive="base">
                                        <p:cTn id="16" dur="2000" fill="hold"/>
                                        <p:tgtEl>
                                          <p:spTgt spid="5"/>
                                        </p:tgtEl>
                                        <p:attrNameLst>
                                          <p:attrName>ppt_y</p:attrName>
                                        </p:attrNameLst>
                                      </p:cBhvr>
                                      <p:tavLst>
                                        <p:tav tm="0">
                                          <p:val>
                                            <p:strVal val="0-#ppt_h/2"/>
                                          </p:val>
                                        </p:tav>
                                        <p:tav tm="100000">
                                          <p:val>
                                            <p:strVal val="#ppt_y"/>
                                          </p:val>
                                        </p:tav>
                                      </p:tavLst>
                                    </p:anim>
                                  </p:childTnLst>
                                </p:cTn>
                              </p:par>
                              <p:par>
                                <p:cTn id="17" presetID="8" presetClass="emph" presetSubtype="0" fill="hold" nodeType="withEffect">
                                  <p:stCondLst>
                                    <p:cond delay="0"/>
                                  </p:stCondLst>
                                  <p:childTnLst>
                                    <p:animRot by="-21600000">
                                      <p:cBhvr>
                                        <p:cTn id="18" dur="2000" fill="hold"/>
                                        <p:tgtEl>
                                          <p:spTgt spid="5"/>
                                        </p:tgtEl>
                                        <p:attrNameLst>
                                          <p:attrName>r</p:attrName>
                                        </p:attrNameLst>
                                      </p:cBhvr>
                                    </p:animRot>
                                  </p:childTnLst>
                                </p:cTn>
                              </p:par>
                            </p:childTnLst>
                          </p:cTn>
                        </p:par>
                        <p:par>
                          <p:cTn id="19" fill="hold">
                            <p:stCondLst>
                              <p:cond delay="2000"/>
                            </p:stCondLst>
                            <p:childTnLst>
                              <p:par>
                                <p:cTn id="20" presetID="17" presetClass="exit" presetSubtype="8" fill="hold" nodeType="afterEffect">
                                  <p:stCondLst>
                                    <p:cond delay="0"/>
                                  </p:stCondLst>
                                  <p:childTnLst>
                                    <p:anim calcmode="lin" valueType="num">
                                      <p:cBhvr>
                                        <p:cTn id="21" dur="2000"/>
                                        <p:tgtEl>
                                          <p:spTgt spid="4"/>
                                        </p:tgtEl>
                                        <p:attrNameLst>
                                          <p:attrName>ppt_x</p:attrName>
                                        </p:attrNameLst>
                                      </p:cBhvr>
                                      <p:tavLst>
                                        <p:tav tm="0">
                                          <p:val>
                                            <p:strVal val="ppt_x"/>
                                          </p:val>
                                        </p:tav>
                                        <p:tav tm="100000">
                                          <p:val>
                                            <p:strVal val="ppt_x-ppt_w/2"/>
                                          </p:val>
                                        </p:tav>
                                      </p:tavLst>
                                    </p:anim>
                                    <p:anim calcmode="lin" valueType="num">
                                      <p:cBhvr>
                                        <p:cTn id="22" dur="2000"/>
                                        <p:tgtEl>
                                          <p:spTgt spid="4"/>
                                        </p:tgtEl>
                                        <p:attrNameLst>
                                          <p:attrName>ppt_y</p:attrName>
                                        </p:attrNameLst>
                                      </p:cBhvr>
                                      <p:tavLst>
                                        <p:tav tm="0">
                                          <p:val>
                                            <p:strVal val="ppt_y"/>
                                          </p:val>
                                        </p:tav>
                                        <p:tav tm="100000">
                                          <p:val>
                                            <p:strVal val="ppt_y"/>
                                          </p:val>
                                        </p:tav>
                                      </p:tavLst>
                                    </p:anim>
                                    <p:anim calcmode="lin" valueType="num">
                                      <p:cBhvr>
                                        <p:cTn id="23" dur="2000"/>
                                        <p:tgtEl>
                                          <p:spTgt spid="4"/>
                                        </p:tgtEl>
                                        <p:attrNameLst>
                                          <p:attrName>ppt_w</p:attrName>
                                        </p:attrNameLst>
                                      </p:cBhvr>
                                      <p:tavLst>
                                        <p:tav tm="0">
                                          <p:val>
                                            <p:strVal val="ppt_w"/>
                                          </p:val>
                                        </p:tav>
                                        <p:tav tm="100000">
                                          <p:val>
                                            <p:fltVal val="0"/>
                                          </p:val>
                                        </p:tav>
                                      </p:tavLst>
                                    </p:anim>
                                    <p:anim calcmode="lin" valueType="num">
                                      <p:cBhvr>
                                        <p:cTn id="24" dur="2000"/>
                                        <p:tgtEl>
                                          <p:spTgt spid="4"/>
                                        </p:tgtEl>
                                        <p:attrNameLst>
                                          <p:attrName>ppt_h</p:attrName>
                                        </p:attrNameLst>
                                      </p:cBhvr>
                                      <p:tavLst>
                                        <p:tav tm="0">
                                          <p:val>
                                            <p:strVal val="ppt_h"/>
                                          </p:val>
                                        </p:tav>
                                        <p:tav tm="100000">
                                          <p:val>
                                            <p:strVal val="ppt_h"/>
                                          </p:val>
                                        </p:tav>
                                      </p:tavLst>
                                    </p:anim>
                                    <p:set>
                                      <p:cBhvr>
                                        <p:cTn id="25" dur="1" fill="hold">
                                          <p:stCondLst>
                                            <p:cond delay="1999"/>
                                          </p:stCondLst>
                                        </p:cTn>
                                        <p:tgtEl>
                                          <p:spTgt spid="4"/>
                                        </p:tgtEl>
                                        <p:attrNameLst>
                                          <p:attrName>style.visibility</p:attrName>
                                        </p:attrNameLst>
                                      </p:cBhvr>
                                      <p:to>
                                        <p:strVal val="hidden"/>
                                      </p:to>
                                    </p:set>
                                  </p:childTnLst>
                                </p:cTn>
                              </p:par>
                              <p:par>
                                <p:cTn id="26" presetID="17" presetClass="exit" presetSubtype="2" fill="hold" nodeType="withEffect">
                                  <p:stCondLst>
                                    <p:cond delay="0"/>
                                  </p:stCondLst>
                                  <p:childTnLst>
                                    <p:anim calcmode="lin" valueType="num">
                                      <p:cBhvr>
                                        <p:cTn id="27" dur="2000"/>
                                        <p:tgtEl>
                                          <p:spTgt spid="5"/>
                                        </p:tgtEl>
                                        <p:attrNameLst>
                                          <p:attrName>ppt_x</p:attrName>
                                        </p:attrNameLst>
                                      </p:cBhvr>
                                      <p:tavLst>
                                        <p:tav tm="0">
                                          <p:val>
                                            <p:strVal val="ppt_x"/>
                                          </p:val>
                                        </p:tav>
                                        <p:tav tm="100000">
                                          <p:val>
                                            <p:strVal val="ppt_x+ppt_w/2"/>
                                          </p:val>
                                        </p:tav>
                                      </p:tavLst>
                                    </p:anim>
                                    <p:anim calcmode="lin" valueType="num">
                                      <p:cBhvr>
                                        <p:cTn id="28" dur="2000"/>
                                        <p:tgtEl>
                                          <p:spTgt spid="5"/>
                                        </p:tgtEl>
                                        <p:attrNameLst>
                                          <p:attrName>ppt_y</p:attrName>
                                        </p:attrNameLst>
                                      </p:cBhvr>
                                      <p:tavLst>
                                        <p:tav tm="0">
                                          <p:val>
                                            <p:strVal val="ppt_y"/>
                                          </p:val>
                                        </p:tav>
                                        <p:tav tm="100000">
                                          <p:val>
                                            <p:strVal val="ppt_y"/>
                                          </p:val>
                                        </p:tav>
                                      </p:tavLst>
                                    </p:anim>
                                    <p:anim calcmode="lin" valueType="num">
                                      <p:cBhvr>
                                        <p:cTn id="29" dur="2000"/>
                                        <p:tgtEl>
                                          <p:spTgt spid="5"/>
                                        </p:tgtEl>
                                        <p:attrNameLst>
                                          <p:attrName>ppt_w</p:attrName>
                                        </p:attrNameLst>
                                      </p:cBhvr>
                                      <p:tavLst>
                                        <p:tav tm="0">
                                          <p:val>
                                            <p:strVal val="ppt_w"/>
                                          </p:val>
                                        </p:tav>
                                        <p:tav tm="100000">
                                          <p:val>
                                            <p:fltVal val="0"/>
                                          </p:val>
                                        </p:tav>
                                      </p:tavLst>
                                    </p:anim>
                                    <p:anim calcmode="lin" valueType="num">
                                      <p:cBhvr>
                                        <p:cTn id="30" dur="2000"/>
                                        <p:tgtEl>
                                          <p:spTgt spid="5"/>
                                        </p:tgtEl>
                                        <p:attrNameLst>
                                          <p:attrName>ppt_h</p:attrName>
                                        </p:attrNameLst>
                                      </p:cBhvr>
                                      <p:tavLst>
                                        <p:tav tm="0">
                                          <p:val>
                                            <p:strVal val="ppt_h"/>
                                          </p:val>
                                        </p:tav>
                                        <p:tav tm="100000">
                                          <p:val>
                                            <p:strVal val="ppt_h"/>
                                          </p:val>
                                        </p:tav>
                                      </p:tavLst>
                                    </p:anim>
                                    <p:set>
                                      <p:cBhvr>
                                        <p:cTn id="31" dur="1" fill="hold">
                                          <p:stCondLst>
                                            <p:cond delay="1999"/>
                                          </p:stCondLst>
                                        </p:cTn>
                                        <p:tgtEl>
                                          <p:spTgt spid="5"/>
                                        </p:tgtEl>
                                        <p:attrNameLst>
                                          <p:attrName>style.visibility</p:attrName>
                                        </p:attrNameLst>
                                      </p:cBhvr>
                                      <p:to>
                                        <p:strVal val="hidden"/>
                                      </p:to>
                                    </p:set>
                                  </p:childTnLst>
                                </p:cTn>
                              </p:par>
                              <p:par>
                                <p:cTn id="32" presetID="17" presetClass="entr" presetSubtype="10" fill="hold" nodeType="withEffect">
                                  <p:stCondLst>
                                    <p:cond delay="0"/>
                                  </p:stCondLst>
                                  <p:childTnLst>
                                    <p:set>
                                      <p:cBhvr>
                                        <p:cTn id="33" dur="1" fill="hold">
                                          <p:stCondLst>
                                            <p:cond delay="0"/>
                                          </p:stCondLst>
                                        </p:cTn>
                                        <p:tgtEl>
                                          <p:spTgt spid="2"/>
                                        </p:tgtEl>
                                        <p:attrNameLst>
                                          <p:attrName>style.visibility</p:attrName>
                                        </p:attrNameLst>
                                      </p:cBhvr>
                                      <p:to>
                                        <p:strVal val="visible"/>
                                      </p:to>
                                    </p:set>
                                    <p:anim calcmode="lin" valueType="num">
                                      <p:cBhvr>
                                        <p:cTn id="34" dur="2000" fill="hold"/>
                                        <p:tgtEl>
                                          <p:spTgt spid="2"/>
                                        </p:tgtEl>
                                        <p:attrNameLst>
                                          <p:attrName>ppt_w</p:attrName>
                                        </p:attrNameLst>
                                      </p:cBhvr>
                                      <p:tavLst>
                                        <p:tav tm="0">
                                          <p:val>
                                            <p:fltVal val="0"/>
                                          </p:val>
                                        </p:tav>
                                        <p:tav tm="100000">
                                          <p:val>
                                            <p:strVal val="#ppt_w"/>
                                          </p:val>
                                        </p:tav>
                                      </p:tavLst>
                                    </p:anim>
                                    <p:anim calcmode="lin" valueType="num">
                                      <p:cBhvr>
                                        <p:cTn id="35" dur="2000" fill="hold"/>
                                        <p:tgtEl>
                                          <p:spTgt spid="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38.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5" name="4 Imagen" descr="eb80d7ae660d6ce2d13caa708dc3736d.jpg"/>
          <p:cNvPicPr>
            <a:picLocks noChangeAspect="1"/>
          </p:cNvPicPr>
          <p:nvPr/>
        </p:nvPicPr>
        <p:blipFill>
          <a:blip r:embed="rId2"/>
          <a:stretch>
            <a:fillRect/>
          </a:stretch>
        </p:blipFill>
        <p:spPr>
          <a:xfrm>
            <a:off x="0" y="0"/>
            <a:ext cx="9144000" cy="5143500"/>
          </a:xfrm>
          <a:prstGeom prst="rect">
            <a:avLst/>
          </a:prstGeom>
        </p:spPr>
      </p:pic>
      <p:sp>
        <p:nvSpPr>
          <p:cNvPr id="4" name="3 CuadroTexto"/>
          <p:cNvSpPr txBox="1"/>
          <p:nvPr/>
        </p:nvSpPr>
        <p:spPr>
          <a:xfrm>
            <a:off x="5500694" y="2000246"/>
            <a:ext cx="3143272" cy="1754326"/>
          </a:xfrm>
          <a:prstGeom prst="rect">
            <a:avLst/>
          </a:prstGeom>
          <a:noFill/>
        </p:spPr>
        <p:txBody>
          <a:bodyPr wrap="square" rtlCol="0">
            <a:spAutoFit/>
          </a:bodyPr>
          <a:lstStyle/>
          <a:p>
            <a:pPr algn="ctr"/>
            <a:r>
              <a:rPr lang="es-PE" dirty="0" smtClean="0">
                <a:solidFill>
                  <a:srgbClr val="FFC000"/>
                </a:solidFill>
                <a:effectLst>
                  <a:outerShdw blurRad="38100" dist="38100" dir="2700000" algn="tl">
                    <a:srgbClr val="000000">
                      <a:alpha val="43137"/>
                    </a:srgbClr>
                  </a:outerShdw>
                </a:effectLst>
              </a:rPr>
              <a:t>Aprovecha el maravilloso efecto de las flores y engríe a esa persona especial con un bello detalle. </a:t>
            </a:r>
          </a:p>
          <a:p>
            <a:pPr algn="ctr"/>
            <a:r>
              <a:rPr lang="es-PE" dirty="0" smtClean="0">
                <a:solidFill>
                  <a:srgbClr val="FFC000"/>
                </a:solidFill>
                <a:effectLst>
                  <a:outerShdw blurRad="38100" dist="38100" dir="2700000" algn="tl">
                    <a:srgbClr val="000000">
                      <a:alpha val="43137"/>
                    </a:srgbClr>
                  </a:outerShdw>
                </a:effectLst>
              </a:rPr>
              <a:t> </a:t>
            </a:r>
          </a:p>
          <a:p>
            <a:pPr algn="ctr"/>
            <a:endParaRPr lang="es-PE" dirty="0">
              <a:solidFill>
                <a:srgbClr val="FFC000"/>
              </a:solidFill>
              <a:effectLst>
                <a:outerShdw blurRad="38100" dist="38100" dir="2700000" algn="tl">
                  <a:srgbClr val="000000">
                    <a:alpha val="43137"/>
                  </a:srgbClr>
                </a:outerShdw>
              </a:effectLst>
            </a:endParaRPr>
          </a:p>
        </p:txBody>
      </p:sp>
      <p:sp>
        <p:nvSpPr>
          <p:cNvPr id="6" name="5 Rectángulo"/>
          <p:cNvSpPr/>
          <p:nvPr/>
        </p:nvSpPr>
        <p:spPr>
          <a:xfrm>
            <a:off x="-357222" y="-357208"/>
            <a:ext cx="9929882" cy="6357982"/>
          </a:xfrm>
          <a:prstGeom prst="rect">
            <a:avLst/>
          </a:prstGeom>
          <a:blipFill>
            <a:blip r:embed="rId3"/>
            <a:stretch>
              <a:fillRect/>
            </a:stretch>
          </a:blip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6"/>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39.xml><?xml version="1.0" encoding="utf-8"?>
<p:sld xmlns:a="http://schemas.openxmlformats.org/drawingml/2006/main" xmlns:r="http://schemas.openxmlformats.org/officeDocument/2006/relationships" xmlns:p="http://schemas.openxmlformats.org/presentationml/2006/main">
  <p:cSld>
    <p:bg>
      <p:bgPr>
        <a:gradFill flip="none" rotWithShape="1">
          <a:gsLst>
            <a:gs pos="1000">
              <a:srgbClr val="BC007D"/>
            </a:gs>
            <a:gs pos="13000">
              <a:srgbClr val="F8B049"/>
            </a:gs>
            <a:gs pos="21001">
              <a:srgbClr val="F8B049"/>
            </a:gs>
            <a:gs pos="63000">
              <a:srgbClr val="FEE7F2"/>
            </a:gs>
            <a:gs pos="67000">
              <a:srgbClr val="F952A0"/>
            </a:gs>
            <a:gs pos="69000">
              <a:srgbClr val="C50849"/>
            </a:gs>
            <a:gs pos="82001">
              <a:srgbClr val="B43E85"/>
            </a:gs>
            <a:gs pos="100000">
              <a:srgbClr val="F8B049"/>
            </a:gs>
          </a:gsLst>
          <a:lin ang="0" scaled="1"/>
          <a:tileRect/>
        </a:gradFill>
        <a:effectLst/>
      </p:bgPr>
    </p:bg>
    <p:spTree>
      <p:nvGrpSpPr>
        <p:cNvPr id="1" name=""/>
        <p:cNvGrpSpPr/>
        <p:nvPr/>
      </p:nvGrpSpPr>
      <p:grpSpPr>
        <a:xfrm>
          <a:off x="0" y="0"/>
          <a:ext cx="0" cy="0"/>
          <a:chOff x="0" y="0"/>
          <a:chExt cx="0" cy="0"/>
        </a:xfrm>
      </p:grpSpPr>
      <p:pic>
        <p:nvPicPr>
          <p:cNvPr id="2" name="1 Imagen" descr="garden-stuff-wallpaper-1366x768.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Lágrima"/>
          <p:cNvSpPr/>
          <p:nvPr/>
        </p:nvSpPr>
        <p:spPr>
          <a:xfrm>
            <a:off x="3071802" y="214296"/>
            <a:ext cx="1071538" cy="1071570"/>
          </a:xfrm>
          <a:prstGeom prst="teardrop">
            <a:avLst>
              <a:gd name="adj" fmla="val 138254"/>
            </a:avLst>
          </a:prstGeom>
          <a:gradFill flip="none" rotWithShape="1">
            <a:gsLst>
              <a:gs pos="48000">
                <a:schemeClr val="bg1">
                  <a:alpha val="0"/>
                </a:schemeClr>
              </a:gs>
              <a:gs pos="50000">
                <a:srgbClr val="BC007D">
                  <a:shade val="67500"/>
                  <a:satMod val="115000"/>
                </a:srgbClr>
              </a:gs>
              <a:gs pos="100000">
                <a:srgbClr val="BC007D">
                  <a:shade val="100000"/>
                  <a:satMod val="115000"/>
                </a:srgb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 name="3 Lágrima"/>
          <p:cNvSpPr/>
          <p:nvPr/>
        </p:nvSpPr>
        <p:spPr>
          <a:xfrm rot="16425196">
            <a:off x="4605939" y="248204"/>
            <a:ext cx="1071538" cy="1071570"/>
          </a:xfrm>
          <a:prstGeom prst="teardrop">
            <a:avLst>
              <a:gd name="adj" fmla="val 138254"/>
            </a:avLst>
          </a:prstGeom>
          <a:gradFill flip="none" rotWithShape="1">
            <a:gsLst>
              <a:gs pos="48000">
                <a:schemeClr val="bg1">
                  <a:alpha val="0"/>
                </a:schemeClr>
              </a:gs>
              <a:gs pos="50000">
                <a:srgbClr val="BC007D">
                  <a:shade val="67500"/>
                  <a:satMod val="115000"/>
                </a:srgbClr>
              </a:gs>
              <a:gs pos="100000">
                <a:srgbClr val="BC007D">
                  <a:shade val="100000"/>
                  <a:satMod val="115000"/>
                </a:srgb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Lágrima"/>
          <p:cNvSpPr/>
          <p:nvPr/>
        </p:nvSpPr>
        <p:spPr>
          <a:xfrm>
            <a:off x="3143238" y="928676"/>
            <a:ext cx="1071538" cy="1071570"/>
          </a:xfrm>
          <a:prstGeom prst="teardrop">
            <a:avLst>
              <a:gd name="adj" fmla="val 138254"/>
            </a:avLst>
          </a:prstGeom>
          <a:gradFill flip="none" rotWithShape="1">
            <a:gsLst>
              <a:gs pos="48000">
                <a:schemeClr val="bg1">
                  <a:alpha val="0"/>
                </a:schemeClr>
              </a:gs>
              <a:gs pos="50000">
                <a:srgbClr val="BC007D">
                  <a:shade val="67500"/>
                  <a:satMod val="115000"/>
                </a:srgbClr>
              </a:gs>
              <a:gs pos="100000">
                <a:srgbClr val="BC007D">
                  <a:shade val="100000"/>
                  <a:satMod val="115000"/>
                </a:srgb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Lágrima"/>
          <p:cNvSpPr/>
          <p:nvPr/>
        </p:nvSpPr>
        <p:spPr>
          <a:xfrm rot="16425196">
            <a:off x="4605937" y="962584"/>
            <a:ext cx="1071538" cy="1071570"/>
          </a:xfrm>
          <a:prstGeom prst="teardrop">
            <a:avLst>
              <a:gd name="adj" fmla="val 138254"/>
            </a:avLst>
          </a:prstGeom>
          <a:gradFill flip="none" rotWithShape="1">
            <a:gsLst>
              <a:gs pos="48000">
                <a:schemeClr val="bg1">
                  <a:alpha val="0"/>
                </a:schemeClr>
              </a:gs>
              <a:gs pos="50000">
                <a:srgbClr val="BC007D">
                  <a:shade val="67500"/>
                  <a:satMod val="115000"/>
                </a:srgbClr>
              </a:gs>
              <a:gs pos="100000">
                <a:srgbClr val="BC007D">
                  <a:shade val="100000"/>
                  <a:satMod val="115000"/>
                </a:srgb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Lágrima"/>
          <p:cNvSpPr/>
          <p:nvPr/>
        </p:nvSpPr>
        <p:spPr>
          <a:xfrm>
            <a:off x="3143242" y="1500180"/>
            <a:ext cx="1071538" cy="1071570"/>
          </a:xfrm>
          <a:prstGeom prst="teardrop">
            <a:avLst>
              <a:gd name="adj" fmla="val 138254"/>
            </a:avLst>
          </a:prstGeom>
          <a:gradFill flip="none" rotWithShape="1">
            <a:gsLst>
              <a:gs pos="48000">
                <a:schemeClr val="bg1">
                  <a:alpha val="0"/>
                </a:schemeClr>
              </a:gs>
              <a:gs pos="50000">
                <a:srgbClr val="BC007D">
                  <a:shade val="67500"/>
                  <a:satMod val="115000"/>
                </a:srgbClr>
              </a:gs>
              <a:gs pos="100000">
                <a:srgbClr val="BC007D">
                  <a:shade val="100000"/>
                  <a:satMod val="115000"/>
                </a:srgb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Lágrima"/>
          <p:cNvSpPr/>
          <p:nvPr/>
        </p:nvSpPr>
        <p:spPr>
          <a:xfrm rot="16425196">
            <a:off x="4605941" y="1534088"/>
            <a:ext cx="1071538" cy="1071570"/>
          </a:xfrm>
          <a:prstGeom prst="teardrop">
            <a:avLst>
              <a:gd name="adj" fmla="val 138254"/>
            </a:avLst>
          </a:prstGeom>
          <a:gradFill flip="none" rotWithShape="1">
            <a:gsLst>
              <a:gs pos="48000">
                <a:schemeClr val="bg1">
                  <a:alpha val="0"/>
                </a:schemeClr>
              </a:gs>
              <a:gs pos="50000">
                <a:srgbClr val="BC007D">
                  <a:shade val="67500"/>
                  <a:satMod val="115000"/>
                </a:srgbClr>
              </a:gs>
              <a:gs pos="100000">
                <a:srgbClr val="BC007D">
                  <a:shade val="100000"/>
                  <a:satMod val="115000"/>
                </a:srgb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Lágrima"/>
          <p:cNvSpPr/>
          <p:nvPr/>
        </p:nvSpPr>
        <p:spPr>
          <a:xfrm>
            <a:off x="3143240" y="2214560"/>
            <a:ext cx="1071538" cy="1071570"/>
          </a:xfrm>
          <a:prstGeom prst="teardrop">
            <a:avLst>
              <a:gd name="adj" fmla="val 138254"/>
            </a:avLst>
          </a:prstGeom>
          <a:gradFill flip="none" rotWithShape="1">
            <a:gsLst>
              <a:gs pos="48000">
                <a:schemeClr val="bg1">
                  <a:alpha val="0"/>
                </a:schemeClr>
              </a:gs>
              <a:gs pos="50000">
                <a:srgbClr val="BC007D">
                  <a:shade val="67500"/>
                  <a:satMod val="115000"/>
                </a:srgbClr>
              </a:gs>
              <a:gs pos="100000">
                <a:srgbClr val="BC007D">
                  <a:shade val="100000"/>
                  <a:satMod val="115000"/>
                </a:srgb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Lágrima"/>
          <p:cNvSpPr/>
          <p:nvPr/>
        </p:nvSpPr>
        <p:spPr>
          <a:xfrm rot="16425196">
            <a:off x="4605939" y="2248468"/>
            <a:ext cx="1071538" cy="1071570"/>
          </a:xfrm>
          <a:prstGeom prst="teardrop">
            <a:avLst>
              <a:gd name="adj" fmla="val 138254"/>
            </a:avLst>
          </a:prstGeom>
          <a:gradFill flip="none" rotWithShape="1">
            <a:gsLst>
              <a:gs pos="48000">
                <a:schemeClr val="bg1">
                  <a:alpha val="0"/>
                </a:schemeClr>
              </a:gs>
              <a:gs pos="50000">
                <a:srgbClr val="BC007D">
                  <a:shade val="67500"/>
                  <a:satMod val="115000"/>
                </a:srgbClr>
              </a:gs>
              <a:gs pos="100000">
                <a:srgbClr val="BC007D">
                  <a:shade val="100000"/>
                  <a:satMod val="115000"/>
                </a:srgb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Lágrima"/>
          <p:cNvSpPr/>
          <p:nvPr/>
        </p:nvSpPr>
        <p:spPr>
          <a:xfrm>
            <a:off x="3143240" y="2786063"/>
            <a:ext cx="1071538" cy="1071570"/>
          </a:xfrm>
          <a:prstGeom prst="teardrop">
            <a:avLst>
              <a:gd name="adj" fmla="val 138254"/>
            </a:avLst>
          </a:prstGeom>
          <a:gradFill flip="none" rotWithShape="1">
            <a:gsLst>
              <a:gs pos="48000">
                <a:schemeClr val="bg1">
                  <a:alpha val="0"/>
                </a:schemeClr>
              </a:gs>
              <a:gs pos="50000">
                <a:srgbClr val="BC007D">
                  <a:shade val="67500"/>
                  <a:satMod val="115000"/>
                </a:srgbClr>
              </a:gs>
              <a:gs pos="100000">
                <a:srgbClr val="BC007D">
                  <a:shade val="100000"/>
                  <a:satMod val="115000"/>
                </a:srgb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Lágrima"/>
          <p:cNvSpPr/>
          <p:nvPr/>
        </p:nvSpPr>
        <p:spPr>
          <a:xfrm rot="16425196">
            <a:off x="4605939" y="2819971"/>
            <a:ext cx="1071538" cy="1071570"/>
          </a:xfrm>
          <a:prstGeom prst="teardrop">
            <a:avLst>
              <a:gd name="adj" fmla="val 138254"/>
            </a:avLst>
          </a:prstGeom>
          <a:gradFill flip="none" rotWithShape="1">
            <a:gsLst>
              <a:gs pos="48000">
                <a:schemeClr val="bg1">
                  <a:alpha val="0"/>
                </a:schemeClr>
              </a:gs>
              <a:gs pos="50000">
                <a:srgbClr val="BC007D">
                  <a:shade val="67500"/>
                  <a:satMod val="115000"/>
                </a:srgbClr>
              </a:gs>
              <a:gs pos="100000">
                <a:srgbClr val="BC007D">
                  <a:shade val="100000"/>
                  <a:satMod val="115000"/>
                </a:srgb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Lágrima"/>
          <p:cNvSpPr/>
          <p:nvPr/>
        </p:nvSpPr>
        <p:spPr>
          <a:xfrm>
            <a:off x="3143238" y="3500443"/>
            <a:ext cx="1071538" cy="1071570"/>
          </a:xfrm>
          <a:prstGeom prst="teardrop">
            <a:avLst>
              <a:gd name="adj" fmla="val 138254"/>
            </a:avLst>
          </a:prstGeom>
          <a:gradFill flip="none" rotWithShape="1">
            <a:gsLst>
              <a:gs pos="48000">
                <a:schemeClr val="bg1">
                  <a:alpha val="0"/>
                </a:schemeClr>
              </a:gs>
              <a:gs pos="50000">
                <a:srgbClr val="BC007D">
                  <a:shade val="67500"/>
                  <a:satMod val="115000"/>
                </a:srgbClr>
              </a:gs>
              <a:gs pos="100000">
                <a:srgbClr val="BC007D">
                  <a:shade val="100000"/>
                  <a:satMod val="115000"/>
                </a:srgb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Lágrima"/>
          <p:cNvSpPr/>
          <p:nvPr/>
        </p:nvSpPr>
        <p:spPr>
          <a:xfrm rot="16425196">
            <a:off x="4605937" y="3534351"/>
            <a:ext cx="1071538" cy="1071570"/>
          </a:xfrm>
          <a:prstGeom prst="teardrop">
            <a:avLst>
              <a:gd name="adj" fmla="val 138254"/>
            </a:avLst>
          </a:prstGeom>
          <a:gradFill flip="none" rotWithShape="1">
            <a:gsLst>
              <a:gs pos="48000">
                <a:schemeClr val="bg1">
                  <a:alpha val="0"/>
                </a:schemeClr>
              </a:gs>
              <a:gs pos="50000">
                <a:srgbClr val="BC007D">
                  <a:shade val="67500"/>
                  <a:satMod val="115000"/>
                </a:srgbClr>
              </a:gs>
              <a:gs pos="100000">
                <a:srgbClr val="BC007D">
                  <a:shade val="100000"/>
                  <a:satMod val="115000"/>
                </a:srgb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Lágrima"/>
          <p:cNvSpPr/>
          <p:nvPr/>
        </p:nvSpPr>
        <p:spPr>
          <a:xfrm>
            <a:off x="3143242" y="4071947"/>
            <a:ext cx="1071538" cy="1071570"/>
          </a:xfrm>
          <a:prstGeom prst="teardrop">
            <a:avLst>
              <a:gd name="adj" fmla="val 138254"/>
            </a:avLst>
          </a:prstGeom>
          <a:gradFill flip="none" rotWithShape="1">
            <a:gsLst>
              <a:gs pos="48000">
                <a:schemeClr val="bg1">
                  <a:alpha val="0"/>
                </a:schemeClr>
              </a:gs>
              <a:gs pos="50000">
                <a:srgbClr val="BC007D">
                  <a:shade val="67500"/>
                  <a:satMod val="115000"/>
                </a:srgbClr>
              </a:gs>
              <a:gs pos="100000">
                <a:srgbClr val="BC007D">
                  <a:shade val="100000"/>
                  <a:satMod val="115000"/>
                </a:srgb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Lágrima"/>
          <p:cNvSpPr/>
          <p:nvPr/>
        </p:nvSpPr>
        <p:spPr>
          <a:xfrm rot="16425196">
            <a:off x="4605941" y="4105855"/>
            <a:ext cx="1071538" cy="1071570"/>
          </a:xfrm>
          <a:prstGeom prst="teardrop">
            <a:avLst>
              <a:gd name="adj" fmla="val 138254"/>
            </a:avLst>
          </a:prstGeom>
          <a:gradFill flip="none" rotWithShape="1">
            <a:gsLst>
              <a:gs pos="48000">
                <a:schemeClr val="bg1">
                  <a:alpha val="0"/>
                </a:schemeClr>
              </a:gs>
              <a:gs pos="50000">
                <a:srgbClr val="BC007D">
                  <a:shade val="67500"/>
                  <a:satMod val="115000"/>
                </a:srgbClr>
              </a:gs>
              <a:gs pos="100000">
                <a:srgbClr val="BC007D">
                  <a:shade val="100000"/>
                  <a:satMod val="115000"/>
                </a:srgb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Lágrima"/>
          <p:cNvSpPr/>
          <p:nvPr/>
        </p:nvSpPr>
        <p:spPr>
          <a:xfrm>
            <a:off x="1785916" y="214279"/>
            <a:ext cx="1071538" cy="1071570"/>
          </a:xfrm>
          <a:prstGeom prst="teardrop">
            <a:avLst>
              <a:gd name="adj" fmla="val 138254"/>
            </a:avLst>
          </a:prstGeom>
          <a:gradFill flip="none" rotWithShape="1">
            <a:gsLst>
              <a:gs pos="48000">
                <a:schemeClr val="bg1">
                  <a:alpha val="0"/>
                </a:schemeClr>
              </a:gs>
              <a:gs pos="50000">
                <a:schemeClr val="bg1">
                  <a:shade val="67500"/>
                  <a:satMod val="115000"/>
                </a:schemeClr>
              </a:gs>
              <a:gs pos="100000">
                <a:schemeClr val="bg1">
                  <a:shade val="100000"/>
                  <a:satMod val="115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Lágrima"/>
          <p:cNvSpPr/>
          <p:nvPr/>
        </p:nvSpPr>
        <p:spPr>
          <a:xfrm>
            <a:off x="1785914" y="928659"/>
            <a:ext cx="1071538" cy="1071570"/>
          </a:xfrm>
          <a:prstGeom prst="teardrop">
            <a:avLst>
              <a:gd name="adj" fmla="val 138254"/>
            </a:avLst>
          </a:prstGeom>
          <a:gradFill flip="none" rotWithShape="1">
            <a:gsLst>
              <a:gs pos="48000">
                <a:schemeClr val="bg1">
                  <a:alpha val="0"/>
                </a:schemeClr>
              </a:gs>
              <a:gs pos="50000">
                <a:schemeClr val="bg1">
                  <a:shade val="67500"/>
                  <a:satMod val="115000"/>
                </a:schemeClr>
              </a:gs>
              <a:gs pos="100000">
                <a:schemeClr val="bg1">
                  <a:shade val="100000"/>
                  <a:satMod val="115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Lágrima"/>
          <p:cNvSpPr/>
          <p:nvPr/>
        </p:nvSpPr>
        <p:spPr>
          <a:xfrm>
            <a:off x="1785918" y="1500163"/>
            <a:ext cx="1071538" cy="1071570"/>
          </a:xfrm>
          <a:prstGeom prst="teardrop">
            <a:avLst>
              <a:gd name="adj" fmla="val 138254"/>
            </a:avLst>
          </a:prstGeom>
          <a:gradFill flip="none" rotWithShape="1">
            <a:gsLst>
              <a:gs pos="48000">
                <a:schemeClr val="bg1">
                  <a:alpha val="0"/>
                </a:schemeClr>
              </a:gs>
              <a:gs pos="50000">
                <a:schemeClr val="bg1">
                  <a:shade val="67500"/>
                  <a:satMod val="115000"/>
                </a:schemeClr>
              </a:gs>
              <a:gs pos="100000">
                <a:schemeClr val="bg1">
                  <a:shade val="100000"/>
                  <a:satMod val="115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Lágrima"/>
          <p:cNvSpPr/>
          <p:nvPr/>
        </p:nvSpPr>
        <p:spPr>
          <a:xfrm>
            <a:off x="1785916" y="2214543"/>
            <a:ext cx="1071538" cy="1071570"/>
          </a:xfrm>
          <a:prstGeom prst="teardrop">
            <a:avLst>
              <a:gd name="adj" fmla="val 138254"/>
            </a:avLst>
          </a:prstGeom>
          <a:gradFill flip="none" rotWithShape="1">
            <a:gsLst>
              <a:gs pos="48000">
                <a:schemeClr val="bg1">
                  <a:alpha val="0"/>
                </a:schemeClr>
              </a:gs>
              <a:gs pos="50000">
                <a:schemeClr val="bg1">
                  <a:shade val="67500"/>
                  <a:satMod val="115000"/>
                </a:schemeClr>
              </a:gs>
              <a:gs pos="100000">
                <a:schemeClr val="bg1">
                  <a:shade val="100000"/>
                  <a:satMod val="115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Lágrima"/>
          <p:cNvSpPr/>
          <p:nvPr/>
        </p:nvSpPr>
        <p:spPr>
          <a:xfrm>
            <a:off x="1785916" y="2786046"/>
            <a:ext cx="1071538" cy="1071570"/>
          </a:xfrm>
          <a:prstGeom prst="teardrop">
            <a:avLst>
              <a:gd name="adj" fmla="val 138254"/>
            </a:avLst>
          </a:prstGeom>
          <a:gradFill flip="none" rotWithShape="1">
            <a:gsLst>
              <a:gs pos="48000">
                <a:schemeClr val="bg1">
                  <a:alpha val="0"/>
                </a:schemeClr>
              </a:gs>
              <a:gs pos="50000">
                <a:schemeClr val="bg1">
                  <a:shade val="67500"/>
                  <a:satMod val="115000"/>
                </a:schemeClr>
              </a:gs>
              <a:gs pos="100000">
                <a:schemeClr val="bg1">
                  <a:shade val="100000"/>
                  <a:satMod val="115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Lágrima"/>
          <p:cNvSpPr/>
          <p:nvPr/>
        </p:nvSpPr>
        <p:spPr>
          <a:xfrm>
            <a:off x="1785914" y="3500426"/>
            <a:ext cx="1071538" cy="1071570"/>
          </a:xfrm>
          <a:prstGeom prst="teardrop">
            <a:avLst>
              <a:gd name="adj" fmla="val 138254"/>
            </a:avLst>
          </a:prstGeom>
          <a:gradFill flip="none" rotWithShape="1">
            <a:gsLst>
              <a:gs pos="48000">
                <a:schemeClr val="bg1">
                  <a:alpha val="0"/>
                </a:schemeClr>
              </a:gs>
              <a:gs pos="50000">
                <a:schemeClr val="bg1">
                  <a:shade val="67500"/>
                  <a:satMod val="115000"/>
                </a:schemeClr>
              </a:gs>
              <a:gs pos="100000">
                <a:schemeClr val="bg1">
                  <a:shade val="100000"/>
                  <a:satMod val="115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 name="22 Lágrima"/>
          <p:cNvSpPr/>
          <p:nvPr/>
        </p:nvSpPr>
        <p:spPr>
          <a:xfrm>
            <a:off x="1785918" y="4071930"/>
            <a:ext cx="1071538" cy="1071570"/>
          </a:xfrm>
          <a:prstGeom prst="teardrop">
            <a:avLst>
              <a:gd name="adj" fmla="val 138254"/>
            </a:avLst>
          </a:prstGeom>
          <a:gradFill flip="none" rotWithShape="1">
            <a:gsLst>
              <a:gs pos="48000">
                <a:schemeClr val="bg1">
                  <a:alpha val="0"/>
                </a:schemeClr>
              </a:gs>
              <a:gs pos="50000">
                <a:schemeClr val="bg1">
                  <a:shade val="67500"/>
                  <a:satMod val="115000"/>
                </a:schemeClr>
              </a:gs>
              <a:gs pos="100000">
                <a:schemeClr val="bg1">
                  <a:shade val="100000"/>
                  <a:satMod val="115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 name="23 Lágrima"/>
          <p:cNvSpPr/>
          <p:nvPr/>
        </p:nvSpPr>
        <p:spPr>
          <a:xfrm>
            <a:off x="357156" y="214279"/>
            <a:ext cx="1071538" cy="1071570"/>
          </a:xfrm>
          <a:prstGeom prst="teardrop">
            <a:avLst>
              <a:gd name="adj" fmla="val 138254"/>
            </a:avLst>
          </a:prstGeom>
          <a:gradFill flip="none" rotWithShape="1">
            <a:gsLst>
              <a:gs pos="48000">
                <a:schemeClr val="bg1">
                  <a:alpha val="0"/>
                </a:schemeClr>
              </a:gs>
              <a:gs pos="50000">
                <a:srgbClr val="BC007D">
                  <a:shade val="67500"/>
                  <a:satMod val="115000"/>
                </a:srgbClr>
              </a:gs>
              <a:gs pos="100000">
                <a:srgbClr val="BC007D">
                  <a:shade val="100000"/>
                  <a:satMod val="115000"/>
                </a:srgb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5" name="24 Lágrima"/>
          <p:cNvSpPr/>
          <p:nvPr/>
        </p:nvSpPr>
        <p:spPr>
          <a:xfrm>
            <a:off x="357154" y="928659"/>
            <a:ext cx="1071538" cy="1071570"/>
          </a:xfrm>
          <a:prstGeom prst="teardrop">
            <a:avLst>
              <a:gd name="adj" fmla="val 138254"/>
            </a:avLst>
          </a:prstGeom>
          <a:gradFill flip="none" rotWithShape="1">
            <a:gsLst>
              <a:gs pos="48000">
                <a:schemeClr val="bg1">
                  <a:alpha val="0"/>
                </a:schemeClr>
              </a:gs>
              <a:gs pos="50000">
                <a:srgbClr val="BC007D">
                  <a:shade val="67500"/>
                  <a:satMod val="115000"/>
                </a:srgbClr>
              </a:gs>
              <a:gs pos="100000">
                <a:srgbClr val="BC007D">
                  <a:shade val="100000"/>
                  <a:satMod val="115000"/>
                </a:srgb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6" name="25 Lágrima"/>
          <p:cNvSpPr/>
          <p:nvPr/>
        </p:nvSpPr>
        <p:spPr>
          <a:xfrm>
            <a:off x="357158" y="1500163"/>
            <a:ext cx="1071538" cy="1071570"/>
          </a:xfrm>
          <a:prstGeom prst="teardrop">
            <a:avLst>
              <a:gd name="adj" fmla="val 138254"/>
            </a:avLst>
          </a:prstGeom>
          <a:gradFill flip="none" rotWithShape="1">
            <a:gsLst>
              <a:gs pos="48000">
                <a:schemeClr val="bg1">
                  <a:alpha val="0"/>
                </a:schemeClr>
              </a:gs>
              <a:gs pos="50000">
                <a:srgbClr val="BC007D">
                  <a:shade val="67500"/>
                  <a:satMod val="115000"/>
                </a:srgbClr>
              </a:gs>
              <a:gs pos="100000">
                <a:srgbClr val="BC007D">
                  <a:shade val="100000"/>
                  <a:satMod val="115000"/>
                </a:srgb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7" name="26 Lágrima"/>
          <p:cNvSpPr/>
          <p:nvPr/>
        </p:nvSpPr>
        <p:spPr>
          <a:xfrm>
            <a:off x="357156" y="2214543"/>
            <a:ext cx="1071538" cy="1071570"/>
          </a:xfrm>
          <a:prstGeom prst="teardrop">
            <a:avLst>
              <a:gd name="adj" fmla="val 138254"/>
            </a:avLst>
          </a:prstGeom>
          <a:gradFill flip="none" rotWithShape="1">
            <a:gsLst>
              <a:gs pos="48000">
                <a:schemeClr val="bg1">
                  <a:alpha val="0"/>
                </a:schemeClr>
              </a:gs>
              <a:gs pos="50000">
                <a:srgbClr val="BC007D">
                  <a:shade val="67500"/>
                  <a:satMod val="115000"/>
                </a:srgbClr>
              </a:gs>
              <a:gs pos="100000">
                <a:srgbClr val="BC007D">
                  <a:shade val="100000"/>
                  <a:satMod val="115000"/>
                </a:srgb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8" name="27 Lágrima"/>
          <p:cNvSpPr/>
          <p:nvPr/>
        </p:nvSpPr>
        <p:spPr>
          <a:xfrm>
            <a:off x="357156" y="2786046"/>
            <a:ext cx="1071538" cy="1071570"/>
          </a:xfrm>
          <a:prstGeom prst="teardrop">
            <a:avLst>
              <a:gd name="adj" fmla="val 138254"/>
            </a:avLst>
          </a:prstGeom>
          <a:gradFill flip="none" rotWithShape="1">
            <a:gsLst>
              <a:gs pos="48000">
                <a:schemeClr val="bg1">
                  <a:alpha val="0"/>
                </a:schemeClr>
              </a:gs>
              <a:gs pos="50000">
                <a:srgbClr val="BC007D">
                  <a:shade val="67500"/>
                  <a:satMod val="115000"/>
                </a:srgbClr>
              </a:gs>
              <a:gs pos="100000">
                <a:srgbClr val="BC007D">
                  <a:shade val="100000"/>
                  <a:satMod val="115000"/>
                </a:srgb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9" name="28 Lágrima"/>
          <p:cNvSpPr/>
          <p:nvPr/>
        </p:nvSpPr>
        <p:spPr>
          <a:xfrm>
            <a:off x="357154" y="3500426"/>
            <a:ext cx="1071538" cy="1071570"/>
          </a:xfrm>
          <a:prstGeom prst="teardrop">
            <a:avLst>
              <a:gd name="adj" fmla="val 138254"/>
            </a:avLst>
          </a:prstGeom>
          <a:gradFill flip="none" rotWithShape="1">
            <a:gsLst>
              <a:gs pos="48000">
                <a:schemeClr val="bg1">
                  <a:alpha val="0"/>
                </a:schemeClr>
              </a:gs>
              <a:gs pos="50000">
                <a:srgbClr val="BC007D">
                  <a:shade val="67500"/>
                  <a:satMod val="115000"/>
                </a:srgbClr>
              </a:gs>
              <a:gs pos="100000">
                <a:srgbClr val="BC007D">
                  <a:shade val="100000"/>
                  <a:satMod val="115000"/>
                </a:srgb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0" name="29 Lágrima"/>
          <p:cNvSpPr/>
          <p:nvPr/>
        </p:nvSpPr>
        <p:spPr>
          <a:xfrm>
            <a:off x="357158" y="4071930"/>
            <a:ext cx="1071538" cy="1071570"/>
          </a:xfrm>
          <a:prstGeom prst="teardrop">
            <a:avLst>
              <a:gd name="adj" fmla="val 138254"/>
            </a:avLst>
          </a:prstGeom>
          <a:gradFill flip="none" rotWithShape="1">
            <a:gsLst>
              <a:gs pos="48000">
                <a:schemeClr val="bg1">
                  <a:alpha val="0"/>
                </a:schemeClr>
              </a:gs>
              <a:gs pos="50000">
                <a:srgbClr val="BC007D">
                  <a:shade val="67500"/>
                  <a:satMod val="115000"/>
                </a:srgbClr>
              </a:gs>
              <a:gs pos="100000">
                <a:srgbClr val="BC007D">
                  <a:shade val="100000"/>
                  <a:satMod val="115000"/>
                </a:srgb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1" name="30 Lágrima"/>
          <p:cNvSpPr/>
          <p:nvPr/>
        </p:nvSpPr>
        <p:spPr>
          <a:xfrm rot="16425196">
            <a:off x="6177572" y="180372"/>
            <a:ext cx="1071538" cy="1071570"/>
          </a:xfrm>
          <a:prstGeom prst="teardrop">
            <a:avLst>
              <a:gd name="adj" fmla="val 138254"/>
            </a:avLst>
          </a:prstGeom>
          <a:gradFill flip="none" rotWithShape="1">
            <a:gsLst>
              <a:gs pos="48000">
                <a:schemeClr val="bg1">
                  <a:alpha val="0"/>
                </a:schemeClr>
              </a:gs>
              <a:gs pos="50000">
                <a:schemeClr val="bg1">
                  <a:shade val="67500"/>
                  <a:satMod val="115000"/>
                </a:schemeClr>
              </a:gs>
              <a:gs pos="100000">
                <a:schemeClr val="bg1">
                  <a:shade val="100000"/>
                  <a:satMod val="115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2" name="31 Lágrima"/>
          <p:cNvSpPr/>
          <p:nvPr/>
        </p:nvSpPr>
        <p:spPr>
          <a:xfrm rot="16425196">
            <a:off x="6177570" y="894752"/>
            <a:ext cx="1071538" cy="1071570"/>
          </a:xfrm>
          <a:prstGeom prst="teardrop">
            <a:avLst>
              <a:gd name="adj" fmla="val 138254"/>
            </a:avLst>
          </a:prstGeom>
          <a:gradFill flip="none" rotWithShape="1">
            <a:gsLst>
              <a:gs pos="48000">
                <a:schemeClr val="bg1">
                  <a:alpha val="0"/>
                </a:schemeClr>
              </a:gs>
              <a:gs pos="50000">
                <a:schemeClr val="bg1">
                  <a:shade val="67500"/>
                  <a:satMod val="115000"/>
                </a:schemeClr>
              </a:gs>
              <a:gs pos="100000">
                <a:schemeClr val="bg1">
                  <a:shade val="100000"/>
                  <a:satMod val="115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3" name="32 Lágrima"/>
          <p:cNvSpPr/>
          <p:nvPr/>
        </p:nvSpPr>
        <p:spPr>
          <a:xfrm rot="16425196">
            <a:off x="6177574" y="1466256"/>
            <a:ext cx="1071538" cy="1071570"/>
          </a:xfrm>
          <a:prstGeom prst="teardrop">
            <a:avLst>
              <a:gd name="adj" fmla="val 138254"/>
            </a:avLst>
          </a:prstGeom>
          <a:gradFill flip="none" rotWithShape="1">
            <a:gsLst>
              <a:gs pos="48000">
                <a:schemeClr val="bg1">
                  <a:alpha val="0"/>
                </a:schemeClr>
              </a:gs>
              <a:gs pos="50000">
                <a:schemeClr val="bg1">
                  <a:shade val="67500"/>
                  <a:satMod val="115000"/>
                </a:schemeClr>
              </a:gs>
              <a:gs pos="100000">
                <a:schemeClr val="bg1">
                  <a:shade val="100000"/>
                  <a:satMod val="115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4" name="33 Lágrima"/>
          <p:cNvSpPr/>
          <p:nvPr/>
        </p:nvSpPr>
        <p:spPr>
          <a:xfrm rot="16425196">
            <a:off x="6177572" y="2180636"/>
            <a:ext cx="1071538" cy="1071570"/>
          </a:xfrm>
          <a:prstGeom prst="teardrop">
            <a:avLst>
              <a:gd name="adj" fmla="val 138254"/>
            </a:avLst>
          </a:prstGeom>
          <a:gradFill flip="none" rotWithShape="1">
            <a:gsLst>
              <a:gs pos="48000">
                <a:schemeClr val="bg1">
                  <a:alpha val="0"/>
                </a:schemeClr>
              </a:gs>
              <a:gs pos="50000">
                <a:schemeClr val="bg1">
                  <a:shade val="67500"/>
                  <a:satMod val="115000"/>
                </a:schemeClr>
              </a:gs>
              <a:gs pos="100000">
                <a:schemeClr val="bg1">
                  <a:shade val="100000"/>
                  <a:satMod val="115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5" name="34 Lágrima"/>
          <p:cNvSpPr/>
          <p:nvPr/>
        </p:nvSpPr>
        <p:spPr>
          <a:xfrm rot="16425196">
            <a:off x="6177572" y="2752139"/>
            <a:ext cx="1071538" cy="1071570"/>
          </a:xfrm>
          <a:prstGeom prst="teardrop">
            <a:avLst>
              <a:gd name="adj" fmla="val 138254"/>
            </a:avLst>
          </a:prstGeom>
          <a:gradFill flip="none" rotWithShape="1">
            <a:gsLst>
              <a:gs pos="48000">
                <a:schemeClr val="bg1">
                  <a:alpha val="0"/>
                </a:schemeClr>
              </a:gs>
              <a:gs pos="50000">
                <a:schemeClr val="bg1">
                  <a:shade val="67500"/>
                  <a:satMod val="115000"/>
                </a:schemeClr>
              </a:gs>
              <a:gs pos="100000">
                <a:schemeClr val="bg1">
                  <a:shade val="100000"/>
                  <a:satMod val="115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6" name="35 Lágrima"/>
          <p:cNvSpPr/>
          <p:nvPr/>
        </p:nvSpPr>
        <p:spPr>
          <a:xfrm rot="16425196">
            <a:off x="6177570" y="3466519"/>
            <a:ext cx="1071538" cy="1071570"/>
          </a:xfrm>
          <a:prstGeom prst="teardrop">
            <a:avLst>
              <a:gd name="adj" fmla="val 138254"/>
            </a:avLst>
          </a:prstGeom>
          <a:gradFill flip="none" rotWithShape="1">
            <a:gsLst>
              <a:gs pos="48000">
                <a:schemeClr val="bg1">
                  <a:alpha val="0"/>
                </a:schemeClr>
              </a:gs>
              <a:gs pos="50000">
                <a:schemeClr val="bg1">
                  <a:shade val="67500"/>
                  <a:satMod val="115000"/>
                </a:schemeClr>
              </a:gs>
              <a:gs pos="100000">
                <a:schemeClr val="bg1">
                  <a:shade val="100000"/>
                  <a:satMod val="115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7" name="36 Lágrima"/>
          <p:cNvSpPr/>
          <p:nvPr/>
        </p:nvSpPr>
        <p:spPr>
          <a:xfrm rot="16425196">
            <a:off x="6177574" y="4038023"/>
            <a:ext cx="1071538" cy="1071570"/>
          </a:xfrm>
          <a:prstGeom prst="teardrop">
            <a:avLst>
              <a:gd name="adj" fmla="val 138254"/>
            </a:avLst>
          </a:prstGeom>
          <a:gradFill flip="none" rotWithShape="1">
            <a:gsLst>
              <a:gs pos="48000">
                <a:schemeClr val="bg1">
                  <a:alpha val="0"/>
                </a:schemeClr>
              </a:gs>
              <a:gs pos="50000">
                <a:schemeClr val="bg1">
                  <a:shade val="67500"/>
                  <a:satMod val="115000"/>
                </a:schemeClr>
              </a:gs>
              <a:gs pos="100000">
                <a:schemeClr val="bg1">
                  <a:shade val="100000"/>
                  <a:satMod val="115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8" name="37 Lágrima"/>
          <p:cNvSpPr/>
          <p:nvPr/>
        </p:nvSpPr>
        <p:spPr>
          <a:xfrm rot="16425196">
            <a:off x="7677770" y="180372"/>
            <a:ext cx="1071538" cy="1071570"/>
          </a:xfrm>
          <a:prstGeom prst="teardrop">
            <a:avLst>
              <a:gd name="adj" fmla="val 138254"/>
            </a:avLst>
          </a:prstGeom>
          <a:gradFill flip="none" rotWithShape="1">
            <a:gsLst>
              <a:gs pos="48000">
                <a:schemeClr val="bg1">
                  <a:alpha val="0"/>
                </a:schemeClr>
              </a:gs>
              <a:gs pos="50000">
                <a:srgbClr val="BC007D">
                  <a:shade val="67500"/>
                  <a:satMod val="115000"/>
                </a:srgbClr>
              </a:gs>
              <a:gs pos="100000">
                <a:srgbClr val="BC007D">
                  <a:shade val="100000"/>
                  <a:satMod val="115000"/>
                </a:srgb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9" name="38 Lágrima"/>
          <p:cNvSpPr/>
          <p:nvPr/>
        </p:nvSpPr>
        <p:spPr>
          <a:xfrm rot="16425196">
            <a:off x="7677768" y="894752"/>
            <a:ext cx="1071538" cy="1071570"/>
          </a:xfrm>
          <a:prstGeom prst="teardrop">
            <a:avLst>
              <a:gd name="adj" fmla="val 138254"/>
            </a:avLst>
          </a:prstGeom>
          <a:gradFill flip="none" rotWithShape="1">
            <a:gsLst>
              <a:gs pos="48000">
                <a:schemeClr val="bg1">
                  <a:alpha val="0"/>
                </a:schemeClr>
              </a:gs>
              <a:gs pos="50000">
                <a:srgbClr val="BC007D">
                  <a:shade val="67500"/>
                  <a:satMod val="115000"/>
                </a:srgbClr>
              </a:gs>
              <a:gs pos="100000">
                <a:srgbClr val="BC007D">
                  <a:shade val="100000"/>
                  <a:satMod val="115000"/>
                </a:srgb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0" name="39 Lágrima"/>
          <p:cNvSpPr/>
          <p:nvPr/>
        </p:nvSpPr>
        <p:spPr>
          <a:xfrm rot="16425196">
            <a:off x="7677772" y="1466256"/>
            <a:ext cx="1071538" cy="1071570"/>
          </a:xfrm>
          <a:prstGeom prst="teardrop">
            <a:avLst>
              <a:gd name="adj" fmla="val 138254"/>
            </a:avLst>
          </a:prstGeom>
          <a:gradFill flip="none" rotWithShape="1">
            <a:gsLst>
              <a:gs pos="48000">
                <a:schemeClr val="bg1">
                  <a:alpha val="0"/>
                </a:schemeClr>
              </a:gs>
              <a:gs pos="50000">
                <a:srgbClr val="BC007D">
                  <a:shade val="67500"/>
                  <a:satMod val="115000"/>
                </a:srgbClr>
              </a:gs>
              <a:gs pos="100000">
                <a:srgbClr val="BC007D">
                  <a:shade val="100000"/>
                  <a:satMod val="115000"/>
                </a:srgb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1" name="40 Lágrima"/>
          <p:cNvSpPr/>
          <p:nvPr/>
        </p:nvSpPr>
        <p:spPr>
          <a:xfrm rot="16425196">
            <a:off x="7677770" y="2180636"/>
            <a:ext cx="1071538" cy="1071570"/>
          </a:xfrm>
          <a:prstGeom prst="teardrop">
            <a:avLst>
              <a:gd name="adj" fmla="val 138254"/>
            </a:avLst>
          </a:prstGeom>
          <a:gradFill flip="none" rotWithShape="1">
            <a:gsLst>
              <a:gs pos="48000">
                <a:schemeClr val="bg1">
                  <a:alpha val="0"/>
                </a:schemeClr>
              </a:gs>
              <a:gs pos="50000">
                <a:srgbClr val="BC007D">
                  <a:shade val="67500"/>
                  <a:satMod val="115000"/>
                </a:srgbClr>
              </a:gs>
              <a:gs pos="100000">
                <a:srgbClr val="BC007D">
                  <a:shade val="100000"/>
                  <a:satMod val="115000"/>
                </a:srgb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2" name="41 Lágrima"/>
          <p:cNvSpPr/>
          <p:nvPr/>
        </p:nvSpPr>
        <p:spPr>
          <a:xfrm rot="16425196">
            <a:off x="7677770" y="2752139"/>
            <a:ext cx="1071538" cy="1071570"/>
          </a:xfrm>
          <a:prstGeom prst="teardrop">
            <a:avLst>
              <a:gd name="adj" fmla="val 138254"/>
            </a:avLst>
          </a:prstGeom>
          <a:gradFill flip="none" rotWithShape="1">
            <a:gsLst>
              <a:gs pos="48000">
                <a:schemeClr val="bg1">
                  <a:alpha val="0"/>
                </a:schemeClr>
              </a:gs>
              <a:gs pos="50000">
                <a:srgbClr val="BC007D">
                  <a:shade val="67500"/>
                  <a:satMod val="115000"/>
                </a:srgbClr>
              </a:gs>
              <a:gs pos="100000">
                <a:srgbClr val="BC007D">
                  <a:shade val="100000"/>
                  <a:satMod val="115000"/>
                </a:srgb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3" name="42 Lágrima"/>
          <p:cNvSpPr/>
          <p:nvPr/>
        </p:nvSpPr>
        <p:spPr>
          <a:xfrm rot="16425196">
            <a:off x="7677768" y="3466519"/>
            <a:ext cx="1071538" cy="1071570"/>
          </a:xfrm>
          <a:prstGeom prst="teardrop">
            <a:avLst>
              <a:gd name="adj" fmla="val 138254"/>
            </a:avLst>
          </a:prstGeom>
          <a:gradFill flip="none" rotWithShape="1">
            <a:gsLst>
              <a:gs pos="48000">
                <a:schemeClr val="bg1">
                  <a:alpha val="0"/>
                </a:schemeClr>
              </a:gs>
              <a:gs pos="50000">
                <a:srgbClr val="BC007D">
                  <a:shade val="67500"/>
                  <a:satMod val="115000"/>
                </a:srgbClr>
              </a:gs>
              <a:gs pos="100000">
                <a:srgbClr val="BC007D">
                  <a:shade val="100000"/>
                  <a:satMod val="115000"/>
                </a:srgb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4" name="43 Lágrima"/>
          <p:cNvSpPr/>
          <p:nvPr/>
        </p:nvSpPr>
        <p:spPr>
          <a:xfrm rot="16425196">
            <a:off x="7677772" y="4038023"/>
            <a:ext cx="1071538" cy="1071570"/>
          </a:xfrm>
          <a:prstGeom prst="teardrop">
            <a:avLst>
              <a:gd name="adj" fmla="val 138254"/>
            </a:avLst>
          </a:prstGeom>
          <a:gradFill flip="none" rotWithShape="1">
            <a:gsLst>
              <a:gs pos="48000">
                <a:schemeClr val="bg1">
                  <a:alpha val="0"/>
                </a:schemeClr>
              </a:gs>
              <a:gs pos="50000">
                <a:srgbClr val="BC007D">
                  <a:shade val="67500"/>
                  <a:satMod val="115000"/>
                </a:srgbClr>
              </a:gs>
              <a:gs pos="100000">
                <a:srgbClr val="BC007D">
                  <a:shade val="100000"/>
                  <a:satMod val="115000"/>
                </a:srgb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5" name="44 Rectángulo"/>
          <p:cNvSpPr/>
          <p:nvPr/>
        </p:nvSpPr>
        <p:spPr>
          <a:xfrm>
            <a:off x="-357222" y="-357208"/>
            <a:ext cx="9929882" cy="6357982"/>
          </a:xfrm>
          <a:prstGeom prst="rect">
            <a:avLst/>
          </a:prstGeom>
          <a:blipFill>
            <a:blip r:embed="rId3"/>
            <a:stretch>
              <a:fillRect/>
            </a:stretch>
          </a:blip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45"/>
                                        </p:tgtEl>
                                        <p:attrNameLst>
                                          <p:attrName>style.visibility</p:attrName>
                                        </p:attrNameLst>
                                      </p:cBhvr>
                                      <p:to>
                                        <p:strVal val="hidden"/>
                                      </p:to>
                                    </p:set>
                                  </p:childTnLst>
                                </p:cTn>
                              </p:par>
                              <p:par>
                                <p:cTn id="7" presetID="2" presetClass="entr" presetSubtype="12" fill="hold" grpId="0" nodeType="withEffect">
                                  <p:stCondLst>
                                    <p:cond delay="0"/>
                                  </p:stCondLst>
                                  <p:childTnLst>
                                    <p:set>
                                      <p:cBhvr>
                                        <p:cTn id="8" dur="1" fill="hold">
                                          <p:stCondLst>
                                            <p:cond delay="0"/>
                                          </p:stCondLst>
                                        </p:cTn>
                                        <p:tgtEl>
                                          <p:spTgt spid="3"/>
                                        </p:tgtEl>
                                        <p:attrNameLst>
                                          <p:attrName>style.visibility</p:attrName>
                                        </p:attrNameLst>
                                      </p:cBhvr>
                                      <p:to>
                                        <p:strVal val="visible"/>
                                      </p:to>
                                    </p:set>
                                    <p:anim calcmode="lin" valueType="num">
                                      <p:cBhvr additive="base">
                                        <p:cTn id="9" dur="3000" fill="hold"/>
                                        <p:tgtEl>
                                          <p:spTgt spid="3"/>
                                        </p:tgtEl>
                                        <p:attrNameLst>
                                          <p:attrName>ppt_x</p:attrName>
                                        </p:attrNameLst>
                                      </p:cBhvr>
                                      <p:tavLst>
                                        <p:tav tm="0">
                                          <p:val>
                                            <p:strVal val="0-#ppt_w/2"/>
                                          </p:val>
                                        </p:tav>
                                        <p:tav tm="100000">
                                          <p:val>
                                            <p:strVal val="#ppt_x"/>
                                          </p:val>
                                        </p:tav>
                                      </p:tavLst>
                                    </p:anim>
                                    <p:anim calcmode="lin" valueType="num">
                                      <p:cBhvr additive="base">
                                        <p:cTn id="10" dur="3000" fill="hold"/>
                                        <p:tgtEl>
                                          <p:spTgt spid="3"/>
                                        </p:tgtEl>
                                        <p:attrNameLst>
                                          <p:attrName>ppt_y</p:attrName>
                                        </p:attrNameLst>
                                      </p:cBhvr>
                                      <p:tavLst>
                                        <p:tav tm="0">
                                          <p:val>
                                            <p:strVal val="1+#ppt_h/2"/>
                                          </p:val>
                                        </p:tav>
                                        <p:tav tm="100000">
                                          <p:val>
                                            <p:strVal val="#ppt_y"/>
                                          </p:val>
                                        </p:tav>
                                      </p:tavLst>
                                    </p:anim>
                                  </p:childTnLst>
                                </p:cTn>
                              </p:par>
                              <p:par>
                                <p:cTn id="11" presetID="2" presetClass="entr" presetSubtype="12" fill="hold" grpId="0" nodeType="with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additive="base">
                                        <p:cTn id="13" dur="3000" fill="hold"/>
                                        <p:tgtEl>
                                          <p:spTgt spid="5"/>
                                        </p:tgtEl>
                                        <p:attrNameLst>
                                          <p:attrName>ppt_x</p:attrName>
                                        </p:attrNameLst>
                                      </p:cBhvr>
                                      <p:tavLst>
                                        <p:tav tm="0">
                                          <p:val>
                                            <p:strVal val="0-#ppt_w/2"/>
                                          </p:val>
                                        </p:tav>
                                        <p:tav tm="100000">
                                          <p:val>
                                            <p:strVal val="#ppt_x"/>
                                          </p:val>
                                        </p:tav>
                                      </p:tavLst>
                                    </p:anim>
                                    <p:anim calcmode="lin" valueType="num">
                                      <p:cBhvr additive="base">
                                        <p:cTn id="14" dur="3000" fill="hold"/>
                                        <p:tgtEl>
                                          <p:spTgt spid="5"/>
                                        </p:tgtEl>
                                        <p:attrNameLst>
                                          <p:attrName>ppt_y</p:attrName>
                                        </p:attrNameLst>
                                      </p:cBhvr>
                                      <p:tavLst>
                                        <p:tav tm="0">
                                          <p:val>
                                            <p:strVal val="1+#ppt_h/2"/>
                                          </p:val>
                                        </p:tav>
                                        <p:tav tm="100000">
                                          <p:val>
                                            <p:strVal val="#ppt_y"/>
                                          </p:val>
                                        </p:tav>
                                      </p:tavLst>
                                    </p:anim>
                                  </p:childTnLst>
                                </p:cTn>
                              </p:par>
                              <p:par>
                                <p:cTn id="15" presetID="2" presetClass="entr" presetSubtype="12" fill="hold" grpId="0" nodeType="withEffect">
                                  <p:stCondLst>
                                    <p:cond delay="0"/>
                                  </p:stCondLst>
                                  <p:childTnLst>
                                    <p:set>
                                      <p:cBhvr>
                                        <p:cTn id="16" dur="1" fill="hold">
                                          <p:stCondLst>
                                            <p:cond delay="0"/>
                                          </p:stCondLst>
                                        </p:cTn>
                                        <p:tgtEl>
                                          <p:spTgt spid="7"/>
                                        </p:tgtEl>
                                        <p:attrNameLst>
                                          <p:attrName>style.visibility</p:attrName>
                                        </p:attrNameLst>
                                      </p:cBhvr>
                                      <p:to>
                                        <p:strVal val="visible"/>
                                      </p:to>
                                    </p:set>
                                    <p:anim calcmode="lin" valueType="num">
                                      <p:cBhvr additive="base">
                                        <p:cTn id="17" dur="3000" fill="hold"/>
                                        <p:tgtEl>
                                          <p:spTgt spid="7"/>
                                        </p:tgtEl>
                                        <p:attrNameLst>
                                          <p:attrName>ppt_x</p:attrName>
                                        </p:attrNameLst>
                                      </p:cBhvr>
                                      <p:tavLst>
                                        <p:tav tm="0">
                                          <p:val>
                                            <p:strVal val="0-#ppt_w/2"/>
                                          </p:val>
                                        </p:tav>
                                        <p:tav tm="100000">
                                          <p:val>
                                            <p:strVal val="#ppt_x"/>
                                          </p:val>
                                        </p:tav>
                                      </p:tavLst>
                                    </p:anim>
                                    <p:anim calcmode="lin" valueType="num">
                                      <p:cBhvr additive="base">
                                        <p:cTn id="18" dur="3000" fill="hold"/>
                                        <p:tgtEl>
                                          <p:spTgt spid="7"/>
                                        </p:tgtEl>
                                        <p:attrNameLst>
                                          <p:attrName>ppt_y</p:attrName>
                                        </p:attrNameLst>
                                      </p:cBhvr>
                                      <p:tavLst>
                                        <p:tav tm="0">
                                          <p:val>
                                            <p:strVal val="1+#ppt_h/2"/>
                                          </p:val>
                                        </p:tav>
                                        <p:tav tm="100000">
                                          <p:val>
                                            <p:strVal val="#ppt_y"/>
                                          </p:val>
                                        </p:tav>
                                      </p:tavLst>
                                    </p:anim>
                                  </p:childTnLst>
                                </p:cTn>
                              </p:par>
                              <p:par>
                                <p:cTn id="19" presetID="2" presetClass="entr" presetSubtype="12" fill="hold" grpId="0" nodeType="withEffect">
                                  <p:stCondLst>
                                    <p:cond delay="0"/>
                                  </p:stCondLst>
                                  <p:childTnLst>
                                    <p:set>
                                      <p:cBhvr>
                                        <p:cTn id="20" dur="1" fill="hold">
                                          <p:stCondLst>
                                            <p:cond delay="0"/>
                                          </p:stCondLst>
                                        </p:cTn>
                                        <p:tgtEl>
                                          <p:spTgt spid="9"/>
                                        </p:tgtEl>
                                        <p:attrNameLst>
                                          <p:attrName>style.visibility</p:attrName>
                                        </p:attrNameLst>
                                      </p:cBhvr>
                                      <p:to>
                                        <p:strVal val="visible"/>
                                      </p:to>
                                    </p:set>
                                    <p:anim calcmode="lin" valueType="num">
                                      <p:cBhvr additive="base">
                                        <p:cTn id="21" dur="3000" fill="hold"/>
                                        <p:tgtEl>
                                          <p:spTgt spid="9"/>
                                        </p:tgtEl>
                                        <p:attrNameLst>
                                          <p:attrName>ppt_x</p:attrName>
                                        </p:attrNameLst>
                                      </p:cBhvr>
                                      <p:tavLst>
                                        <p:tav tm="0">
                                          <p:val>
                                            <p:strVal val="0-#ppt_w/2"/>
                                          </p:val>
                                        </p:tav>
                                        <p:tav tm="100000">
                                          <p:val>
                                            <p:strVal val="#ppt_x"/>
                                          </p:val>
                                        </p:tav>
                                      </p:tavLst>
                                    </p:anim>
                                    <p:anim calcmode="lin" valueType="num">
                                      <p:cBhvr additive="base">
                                        <p:cTn id="22" dur="3000" fill="hold"/>
                                        <p:tgtEl>
                                          <p:spTgt spid="9"/>
                                        </p:tgtEl>
                                        <p:attrNameLst>
                                          <p:attrName>ppt_y</p:attrName>
                                        </p:attrNameLst>
                                      </p:cBhvr>
                                      <p:tavLst>
                                        <p:tav tm="0">
                                          <p:val>
                                            <p:strVal val="1+#ppt_h/2"/>
                                          </p:val>
                                        </p:tav>
                                        <p:tav tm="100000">
                                          <p:val>
                                            <p:strVal val="#ppt_y"/>
                                          </p:val>
                                        </p:tav>
                                      </p:tavLst>
                                    </p:anim>
                                  </p:childTnLst>
                                </p:cTn>
                              </p:par>
                              <p:par>
                                <p:cTn id="23" presetID="2" presetClass="entr" presetSubtype="12" fill="hold" grpId="0" nodeType="withEffect">
                                  <p:stCondLst>
                                    <p:cond delay="0"/>
                                  </p:stCondLst>
                                  <p:childTnLst>
                                    <p:set>
                                      <p:cBhvr>
                                        <p:cTn id="24" dur="1" fill="hold">
                                          <p:stCondLst>
                                            <p:cond delay="0"/>
                                          </p:stCondLst>
                                        </p:cTn>
                                        <p:tgtEl>
                                          <p:spTgt spid="11"/>
                                        </p:tgtEl>
                                        <p:attrNameLst>
                                          <p:attrName>style.visibility</p:attrName>
                                        </p:attrNameLst>
                                      </p:cBhvr>
                                      <p:to>
                                        <p:strVal val="visible"/>
                                      </p:to>
                                    </p:set>
                                    <p:anim calcmode="lin" valueType="num">
                                      <p:cBhvr additive="base">
                                        <p:cTn id="25" dur="3000" fill="hold"/>
                                        <p:tgtEl>
                                          <p:spTgt spid="11"/>
                                        </p:tgtEl>
                                        <p:attrNameLst>
                                          <p:attrName>ppt_x</p:attrName>
                                        </p:attrNameLst>
                                      </p:cBhvr>
                                      <p:tavLst>
                                        <p:tav tm="0">
                                          <p:val>
                                            <p:strVal val="0-#ppt_w/2"/>
                                          </p:val>
                                        </p:tav>
                                        <p:tav tm="100000">
                                          <p:val>
                                            <p:strVal val="#ppt_x"/>
                                          </p:val>
                                        </p:tav>
                                      </p:tavLst>
                                    </p:anim>
                                    <p:anim calcmode="lin" valueType="num">
                                      <p:cBhvr additive="base">
                                        <p:cTn id="26" dur="3000" fill="hold"/>
                                        <p:tgtEl>
                                          <p:spTgt spid="11"/>
                                        </p:tgtEl>
                                        <p:attrNameLst>
                                          <p:attrName>ppt_y</p:attrName>
                                        </p:attrNameLst>
                                      </p:cBhvr>
                                      <p:tavLst>
                                        <p:tav tm="0">
                                          <p:val>
                                            <p:strVal val="1+#ppt_h/2"/>
                                          </p:val>
                                        </p:tav>
                                        <p:tav tm="100000">
                                          <p:val>
                                            <p:strVal val="#ppt_y"/>
                                          </p:val>
                                        </p:tav>
                                      </p:tavLst>
                                    </p:anim>
                                  </p:childTnLst>
                                </p:cTn>
                              </p:par>
                              <p:par>
                                <p:cTn id="27" presetID="2" presetClass="entr" presetSubtype="12" fill="hold" grpId="0" nodeType="withEffect">
                                  <p:stCondLst>
                                    <p:cond delay="0"/>
                                  </p:stCondLst>
                                  <p:childTnLst>
                                    <p:set>
                                      <p:cBhvr>
                                        <p:cTn id="28" dur="1" fill="hold">
                                          <p:stCondLst>
                                            <p:cond delay="0"/>
                                          </p:stCondLst>
                                        </p:cTn>
                                        <p:tgtEl>
                                          <p:spTgt spid="13"/>
                                        </p:tgtEl>
                                        <p:attrNameLst>
                                          <p:attrName>style.visibility</p:attrName>
                                        </p:attrNameLst>
                                      </p:cBhvr>
                                      <p:to>
                                        <p:strVal val="visible"/>
                                      </p:to>
                                    </p:set>
                                    <p:anim calcmode="lin" valueType="num">
                                      <p:cBhvr additive="base">
                                        <p:cTn id="29" dur="3000" fill="hold"/>
                                        <p:tgtEl>
                                          <p:spTgt spid="13"/>
                                        </p:tgtEl>
                                        <p:attrNameLst>
                                          <p:attrName>ppt_x</p:attrName>
                                        </p:attrNameLst>
                                      </p:cBhvr>
                                      <p:tavLst>
                                        <p:tav tm="0">
                                          <p:val>
                                            <p:strVal val="0-#ppt_w/2"/>
                                          </p:val>
                                        </p:tav>
                                        <p:tav tm="100000">
                                          <p:val>
                                            <p:strVal val="#ppt_x"/>
                                          </p:val>
                                        </p:tav>
                                      </p:tavLst>
                                    </p:anim>
                                    <p:anim calcmode="lin" valueType="num">
                                      <p:cBhvr additive="base">
                                        <p:cTn id="30" dur="3000" fill="hold"/>
                                        <p:tgtEl>
                                          <p:spTgt spid="13"/>
                                        </p:tgtEl>
                                        <p:attrNameLst>
                                          <p:attrName>ppt_y</p:attrName>
                                        </p:attrNameLst>
                                      </p:cBhvr>
                                      <p:tavLst>
                                        <p:tav tm="0">
                                          <p:val>
                                            <p:strVal val="1+#ppt_h/2"/>
                                          </p:val>
                                        </p:tav>
                                        <p:tav tm="100000">
                                          <p:val>
                                            <p:strVal val="#ppt_y"/>
                                          </p:val>
                                        </p:tav>
                                      </p:tavLst>
                                    </p:anim>
                                  </p:childTnLst>
                                </p:cTn>
                              </p:par>
                              <p:par>
                                <p:cTn id="31" presetID="2" presetClass="entr" presetSubtype="12" fill="hold" grpId="0" nodeType="withEffect">
                                  <p:stCondLst>
                                    <p:cond delay="0"/>
                                  </p:stCondLst>
                                  <p:childTnLst>
                                    <p:set>
                                      <p:cBhvr>
                                        <p:cTn id="32" dur="1" fill="hold">
                                          <p:stCondLst>
                                            <p:cond delay="0"/>
                                          </p:stCondLst>
                                        </p:cTn>
                                        <p:tgtEl>
                                          <p:spTgt spid="15"/>
                                        </p:tgtEl>
                                        <p:attrNameLst>
                                          <p:attrName>style.visibility</p:attrName>
                                        </p:attrNameLst>
                                      </p:cBhvr>
                                      <p:to>
                                        <p:strVal val="visible"/>
                                      </p:to>
                                    </p:set>
                                    <p:anim calcmode="lin" valueType="num">
                                      <p:cBhvr additive="base">
                                        <p:cTn id="33" dur="3000" fill="hold"/>
                                        <p:tgtEl>
                                          <p:spTgt spid="15"/>
                                        </p:tgtEl>
                                        <p:attrNameLst>
                                          <p:attrName>ppt_x</p:attrName>
                                        </p:attrNameLst>
                                      </p:cBhvr>
                                      <p:tavLst>
                                        <p:tav tm="0">
                                          <p:val>
                                            <p:strVal val="0-#ppt_w/2"/>
                                          </p:val>
                                        </p:tav>
                                        <p:tav tm="100000">
                                          <p:val>
                                            <p:strVal val="#ppt_x"/>
                                          </p:val>
                                        </p:tav>
                                      </p:tavLst>
                                    </p:anim>
                                    <p:anim calcmode="lin" valueType="num">
                                      <p:cBhvr additive="base">
                                        <p:cTn id="34" dur="3000" fill="hold"/>
                                        <p:tgtEl>
                                          <p:spTgt spid="15"/>
                                        </p:tgtEl>
                                        <p:attrNameLst>
                                          <p:attrName>ppt_y</p:attrName>
                                        </p:attrNameLst>
                                      </p:cBhvr>
                                      <p:tavLst>
                                        <p:tav tm="0">
                                          <p:val>
                                            <p:strVal val="1+#ppt_h/2"/>
                                          </p:val>
                                        </p:tav>
                                        <p:tav tm="100000">
                                          <p:val>
                                            <p:strVal val="#ppt_y"/>
                                          </p:val>
                                        </p:tav>
                                      </p:tavLst>
                                    </p:anim>
                                  </p:childTnLst>
                                </p:cTn>
                              </p:par>
                              <p:par>
                                <p:cTn id="35" presetID="2" presetClass="entr" presetSubtype="12" fill="hold" grpId="0" nodeType="withEffect">
                                  <p:stCondLst>
                                    <p:cond delay="0"/>
                                  </p:stCondLst>
                                  <p:childTnLst>
                                    <p:set>
                                      <p:cBhvr>
                                        <p:cTn id="36" dur="1" fill="hold">
                                          <p:stCondLst>
                                            <p:cond delay="0"/>
                                          </p:stCondLst>
                                        </p:cTn>
                                        <p:tgtEl>
                                          <p:spTgt spid="17"/>
                                        </p:tgtEl>
                                        <p:attrNameLst>
                                          <p:attrName>style.visibility</p:attrName>
                                        </p:attrNameLst>
                                      </p:cBhvr>
                                      <p:to>
                                        <p:strVal val="visible"/>
                                      </p:to>
                                    </p:set>
                                    <p:anim calcmode="lin" valueType="num">
                                      <p:cBhvr additive="base">
                                        <p:cTn id="37" dur="3000" fill="hold"/>
                                        <p:tgtEl>
                                          <p:spTgt spid="17"/>
                                        </p:tgtEl>
                                        <p:attrNameLst>
                                          <p:attrName>ppt_x</p:attrName>
                                        </p:attrNameLst>
                                      </p:cBhvr>
                                      <p:tavLst>
                                        <p:tav tm="0">
                                          <p:val>
                                            <p:strVal val="0-#ppt_w/2"/>
                                          </p:val>
                                        </p:tav>
                                        <p:tav tm="100000">
                                          <p:val>
                                            <p:strVal val="#ppt_x"/>
                                          </p:val>
                                        </p:tav>
                                      </p:tavLst>
                                    </p:anim>
                                    <p:anim calcmode="lin" valueType="num">
                                      <p:cBhvr additive="base">
                                        <p:cTn id="38" dur="3000" fill="hold"/>
                                        <p:tgtEl>
                                          <p:spTgt spid="17"/>
                                        </p:tgtEl>
                                        <p:attrNameLst>
                                          <p:attrName>ppt_y</p:attrName>
                                        </p:attrNameLst>
                                      </p:cBhvr>
                                      <p:tavLst>
                                        <p:tav tm="0">
                                          <p:val>
                                            <p:strVal val="1+#ppt_h/2"/>
                                          </p:val>
                                        </p:tav>
                                        <p:tav tm="100000">
                                          <p:val>
                                            <p:strVal val="#ppt_y"/>
                                          </p:val>
                                        </p:tav>
                                      </p:tavLst>
                                    </p:anim>
                                  </p:childTnLst>
                                </p:cTn>
                              </p:par>
                              <p:par>
                                <p:cTn id="39" presetID="2" presetClass="entr" presetSubtype="12" fill="hold" grpId="0" nodeType="withEffect">
                                  <p:stCondLst>
                                    <p:cond delay="0"/>
                                  </p:stCondLst>
                                  <p:childTnLst>
                                    <p:set>
                                      <p:cBhvr>
                                        <p:cTn id="40" dur="1" fill="hold">
                                          <p:stCondLst>
                                            <p:cond delay="0"/>
                                          </p:stCondLst>
                                        </p:cTn>
                                        <p:tgtEl>
                                          <p:spTgt spid="18"/>
                                        </p:tgtEl>
                                        <p:attrNameLst>
                                          <p:attrName>style.visibility</p:attrName>
                                        </p:attrNameLst>
                                      </p:cBhvr>
                                      <p:to>
                                        <p:strVal val="visible"/>
                                      </p:to>
                                    </p:set>
                                    <p:anim calcmode="lin" valueType="num">
                                      <p:cBhvr additive="base">
                                        <p:cTn id="41" dur="3000" fill="hold"/>
                                        <p:tgtEl>
                                          <p:spTgt spid="18"/>
                                        </p:tgtEl>
                                        <p:attrNameLst>
                                          <p:attrName>ppt_x</p:attrName>
                                        </p:attrNameLst>
                                      </p:cBhvr>
                                      <p:tavLst>
                                        <p:tav tm="0">
                                          <p:val>
                                            <p:strVal val="0-#ppt_w/2"/>
                                          </p:val>
                                        </p:tav>
                                        <p:tav tm="100000">
                                          <p:val>
                                            <p:strVal val="#ppt_x"/>
                                          </p:val>
                                        </p:tav>
                                      </p:tavLst>
                                    </p:anim>
                                    <p:anim calcmode="lin" valueType="num">
                                      <p:cBhvr additive="base">
                                        <p:cTn id="42" dur="3000" fill="hold"/>
                                        <p:tgtEl>
                                          <p:spTgt spid="18"/>
                                        </p:tgtEl>
                                        <p:attrNameLst>
                                          <p:attrName>ppt_y</p:attrName>
                                        </p:attrNameLst>
                                      </p:cBhvr>
                                      <p:tavLst>
                                        <p:tav tm="0">
                                          <p:val>
                                            <p:strVal val="1+#ppt_h/2"/>
                                          </p:val>
                                        </p:tav>
                                        <p:tav tm="100000">
                                          <p:val>
                                            <p:strVal val="#ppt_y"/>
                                          </p:val>
                                        </p:tav>
                                      </p:tavLst>
                                    </p:anim>
                                  </p:childTnLst>
                                </p:cTn>
                              </p:par>
                              <p:par>
                                <p:cTn id="43" presetID="2" presetClass="entr" presetSubtype="12" fill="hold" grpId="0" nodeType="withEffect">
                                  <p:stCondLst>
                                    <p:cond delay="0"/>
                                  </p:stCondLst>
                                  <p:childTnLst>
                                    <p:set>
                                      <p:cBhvr>
                                        <p:cTn id="44" dur="1" fill="hold">
                                          <p:stCondLst>
                                            <p:cond delay="0"/>
                                          </p:stCondLst>
                                        </p:cTn>
                                        <p:tgtEl>
                                          <p:spTgt spid="19"/>
                                        </p:tgtEl>
                                        <p:attrNameLst>
                                          <p:attrName>style.visibility</p:attrName>
                                        </p:attrNameLst>
                                      </p:cBhvr>
                                      <p:to>
                                        <p:strVal val="visible"/>
                                      </p:to>
                                    </p:set>
                                    <p:anim calcmode="lin" valueType="num">
                                      <p:cBhvr additive="base">
                                        <p:cTn id="45" dur="3000" fill="hold"/>
                                        <p:tgtEl>
                                          <p:spTgt spid="19"/>
                                        </p:tgtEl>
                                        <p:attrNameLst>
                                          <p:attrName>ppt_x</p:attrName>
                                        </p:attrNameLst>
                                      </p:cBhvr>
                                      <p:tavLst>
                                        <p:tav tm="0">
                                          <p:val>
                                            <p:strVal val="0-#ppt_w/2"/>
                                          </p:val>
                                        </p:tav>
                                        <p:tav tm="100000">
                                          <p:val>
                                            <p:strVal val="#ppt_x"/>
                                          </p:val>
                                        </p:tav>
                                      </p:tavLst>
                                    </p:anim>
                                    <p:anim calcmode="lin" valueType="num">
                                      <p:cBhvr additive="base">
                                        <p:cTn id="46" dur="3000" fill="hold"/>
                                        <p:tgtEl>
                                          <p:spTgt spid="19"/>
                                        </p:tgtEl>
                                        <p:attrNameLst>
                                          <p:attrName>ppt_y</p:attrName>
                                        </p:attrNameLst>
                                      </p:cBhvr>
                                      <p:tavLst>
                                        <p:tav tm="0">
                                          <p:val>
                                            <p:strVal val="1+#ppt_h/2"/>
                                          </p:val>
                                        </p:tav>
                                        <p:tav tm="100000">
                                          <p:val>
                                            <p:strVal val="#ppt_y"/>
                                          </p:val>
                                        </p:tav>
                                      </p:tavLst>
                                    </p:anim>
                                  </p:childTnLst>
                                </p:cTn>
                              </p:par>
                              <p:par>
                                <p:cTn id="47" presetID="2" presetClass="entr" presetSubtype="12" fill="hold" grpId="0" nodeType="withEffect">
                                  <p:stCondLst>
                                    <p:cond delay="0"/>
                                  </p:stCondLst>
                                  <p:childTnLst>
                                    <p:set>
                                      <p:cBhvr>
                                        <p:cTn id="48" dur="1" fill="hold">
                                          <p:stCondLst>
                                            <p:cond delay="0"/>
                                          </p:stCondLst>
                                        </p:cTn>
                                        <p:tgtEl>
                                          <p:spTgt spid="20"/>
                                        </p:tgtEl>
                                        <p:attrNameLst>
                                          <p:attrName>style.visibility</p:attrName>
                                        </p:attrNameLst>
                                      </p:cBhvr>
                                      <p:to>
                                        <p:strVal val="visible"/>
                                      </p:to>
                                    </p:set>
                                    <p:anim calcmode="lin" valueType="num">
                                      <p:cBhvr additive="base">
                                        <p:cTn id="49" dur="3000" fill="hold"/>
                                        <p:tgtEl>
                                          <p:spTgt spid="20"/>
                                        </p:tgtEl>
                                        <p:attrNameLst>
                                          <p:attrName>ppt_x</p:attrName>
                                        </p:attrNameLst>
                                      </p:cBhvr>
                                      <p:tavLst>
                                        <p:tav tm="0">
                                          <p:val>
                                            <p:strVal val="0-#ppt_w/2"/>
                                          </p:val>
                                        </p:tav>
                                        <p:tav tm="100000">
                                          <p:val>
                                            <p:strVal val="#ppt_x"/>
                                          </p:val>
                                        </p:tav>
                                      </p:tavLst>
                                    </p:anim>
                                    <p:anim calcmode="lin" valueType="num">
                                      <p:cBhvr additive="base">
                                        <p:cTn id="50" dur="3000" fill="hold"/>
                                        <p:tgtEl>
                                          <p:spTgt spid="20"/>
                                        </p:tgtEl>
                                        <p:attrNameLst>
                                          <p:attrName>ppt_y</p:attrName>
                                        </p:attrNameLst>
                                      </p:cBhvr>
                                      <p:tavLst>
                                        <p:tav tm="0">
                                          <p:val>
                                            <p:strVal val="1+#ppt_h/2"/>
                                          </p:val>
                                        </p:tav>
                                        <p:tav tm="100000">
                                          <p:val>
                                            <p:strVal val="#ppt_y"/>
                                          </p:val>
                                        </p:tav>
                                      </p:tavLst>
                                    </p:anim>
                                  </p:childTnLst>
                                </p:cTn>
                              </p:par>
                              <p:par>
                                <p:cTn id="51" presetID="2" presetClass="entr" presetSubtype="12" fill="hold" grpId="0" nodeType="withEffect">
                                  <p:stCondLst>
                                    <p:cond delay="0"/>
                                  </p:stCondLst>
                                  <p:childTnLst>
                                    <p:set>
                                      <p:cBhvr>
                                        <p:cTn id="52" dur="1" fill="hold">
                                          <p:stCondLst>
                                            <p:cond delay="0"/>
                                          </p:stCondLst>
                                        </p:cTn>
                                        <p:tgtEl>
                                          <p:spTgt spid="21"/>
                                        </p:tgtEl>
                                        <p:attrNameLst>
                                          <p:attrName>style.visibility</p:attrName>
                                        </p:attrNameLst>
                                      </p:cBhvr>
                                      <p:to>
                                        <p:strVal val="visible"/>
                                      </p:to>
                                    </p:set>
                                    <p:anim calcmode="lin" valueType="num">
                                      <p:cBhvr additive="base">
                                        <p:cTn id="53" dur="3000" fill="hold"/>
                                        <p:tgtEl>
                                          <p:spTgt spid="21"/>
                                        </p:tgtEl>
                                        <p:attrNameLst>
                                          <p:attrName>ppt_x</p:attrName>
                                        </p:attrNameLst>
                                      </p:cBhvr>
                                      <p:tavLst>
                                        <p:tav tm="0">
                                          <p:val>
                                            <p:strVal val="0-#ppt_w/2"/>
                                          </p:val>
                                        </p:tav>
                                        <p:tav tm="100000">
                                          <p:val>
                                            <p:strVal val="#ppt_x"/>
                                          </p:val>
                                        </p:tav>
                                      </p:tavLst>
                                    </p:anim>
                                    <p:anim calcmode="lin" valueType="num">
                                      <p:cBhvr additive="base">
                                        <p:cTn id="54" dur="3000" fill="hold"/>
                                        <p:tgtEl>
                                          <p:spTgt spid="21"/>
                                        </p:tgtEl>
                                        <p:attrNameLst>
                                          <p:attrName>ppt_y</p:attrName>
                                        </p:attrNameLst>
                                      </p:cBhvr>
                                      <p:tavLst>
                                        <p:tav tm="0">
                                          <p:val>
                                            <p:strVal val="1+#ppt_h/2"/>
                                          </p:val>
                                        </p:tav>
                                        <p:tav tm="100000">
                                          <p:val>
                                            <p:strVal val="#ppt_y"/>
                                          </p:val>
                                        </p:tav>
                                      </p:tavLst>
                                    </p:anim>
                                  </p:childTnLst>
                                </p:cTn>
                              </p:par>
                              <p:par>
                                <p:cTn id="55" presetID="2" presetClass="entr" presetSubtype="12" fill="hold" grpId="0" nodeType="withEffect">
                                  <p:stCondLst>
                                    <p:cond delay="0"/>
                                  </p:stCondLst>
                                  <p:childTnLst>
                                    <p:set>
                                      <p:cBhvr>
                                        <p:cTn id="56" dur="1" fill="hold">
                                          <p:stCondLst>
                                            <p:cond delay="0"/>
                                          </p:stCondLst>
                                        </p:cTn>
                                        <p:tgtEl>
                                          <p:spTgt spid="22"/>
                                        </p:tgtEl>
                                        <p:attrNameLst>
                                          <p:attrName>style.visibility</p:attrName>
                                        </p:attrNameLst>
                                      </p:cBhvr>
                                      <p:to>
                                        <p:strVal val="visible"/>
                                      </p:to>
                                    </p:set>
                                    <p:anim calcmode="lin" valueType="num">
                                      <p:cBhvr additive="base">
                                        <p:cTn id="57" dur="3000" fill="hold"/>
                                        <p:tgtEl>
                                          <p:spTgt spid="22"/>
                                        </p:tgtEl>
                                        <p:attrNameLst>
                                          <p:attrName>ppt_x</p:attrName>
                                        </p:attrNameLst>
                                      </p:cBhvr>
                                      <p:tavLst>
                                        <p:tav tm="0">
                                          <p:val>
                                            <p:strVal val="0-#ppt_w/2"/>
                                          </p:val>
                                        </p:tav>
                                        <p:tav tm="100000">
                                          <p:val>
                                            <p:strVal val="#ppt_x"/>
                                          </p:val>
                                        </p:tav>
                                      </p:tavLst>
                                    </p:anim>
                                    <p:anim calcmode="lin" valueType="num">
                                      <p:cBhvr additive="base">
                                        <p:cTn id="58" dur="3000" fill="hold"/>
                                        <p:tgtEl>
                                          <p:spTgt spid="22"/>
                                        </p:tgtEl>
                                        <p:attrNameLst>
                                          <p:attrName>ppt_y</p:attrName>
                                        </p:attrNameLst>
                                      </p:cBhvr>
                                      <p:tavLst>
                                        <p:tav tm="0">
                                          <p:val>
                                            <p:strVal val="1+#ppt_h/2"/>
                                          </p:val>
                                        </p:tav>
                                        <p:tav tm="100000">
                                          <p:val>
                                            <p:strVal val="#ppt_y"/>
                                          </p:val>
                                        </p:tav>
                                      </p:tavLst>
                                    </p:anim>
                                  </p:childTnLst>
                                </p:cTn>
                              </p:par>
                              <p:par>
                                <p:cTn id="59" presetID="2" presetClass="entr" presetSubtype="12" fill="hold" grpId="0" nodeType="withEffect">
                                  <p:stCondLst>
                                    <p:cond delay="0"/>
                                  </p:stCondLst>
                                  <p:childTnLst>
                                    <p:set>
                                      <p:cBhvr>
                                        <p:cTn id="60" dur="1" fill="hold">
                                          <p:stCondLst>
                                            <p:cond delay="0"/>
                                          </p:stCondLst>
                                        </p:cTn>
                                        <p:tgtEl>
                                          <p:spTgt spid="23"/>
                                        </p:tgtEl>
                                        <p:attrNameLst>
                                          <p:attrName>style.visibility</p:attrName>
                                        </p:attrNameLst>
                                      </p:cBhvr>
                                      <p:to>
                                        <p:strVal val="visible"/>
                                      </p:to>
                                    </p:set>
                                    <p:anim calcmode="lin" valueType="num">
                                      <p:cBhvr additive="base">
                                        <p:cTn id="61" dur="3000" fill="hold"/>
                                        <p:tgtEl>
                                          <p:spTgt spid="23"/>
                                        </p:tgtEl>
                                        <p:attrNameLst>
                                          <p:attrName>ppt_x</p:attrName>
                                        </p:attrNameLst>
                                      </p:cBhvr>
                                      <p:tavLst>
                                        <p:tav tm="0">
                                          <p:val>
                                            <p:strVal val="0-#ppt_w/2"/>
                                          </p:val>
                                        </p:tav>
                                        <p:tav tm="100000">
                                          <p:val>
                                            <p:strVal val="#ppt_x"/>
                                          </p:val>
                                        </p:tav>
                                      </p:tavLst>
                                    </p:anim>
                                    <p:anim calcmode="lin" valueType="num">
                                      <p:cBhvr additive="base">
                                        <p:cTn id="62" dur="3000" fill="hold"/>
                                        <p:tgtEl>
                                          <p:spTgt spid="23"/>
                                        </p:tgtEl>
                                        <p:attrNameLst>
                                          <p:attrName>ppt_y</p:attrName>
                                        </p:attrNameLst>
                                      </p:cBhvr>
                                      <p:tavLst>
                                        <p:tav tm="0">
                                          <p:val>
                                            <p:strVal val="1+#ppt_h/2"/>
                                          </p:val>
                                        </p:tav>
                                        <p:tav tm="100000">
                                          <p:val>
                                            <p:strVal val="#ppt_y"/>
                                          </p:val>
                                        </p:tav>
                                      </p:tavLst>
                                    </p:anim>
                                  </p:childTnLst>
                                </p:cTn>
                              </p:par>
                              <p:par>
                                <p:cTn id="63" presetID="2" presetClass="entr" presetSubtype="12" fill="hold" grpId="0" nodeType="withEffect">
                                  <p:stCondLst>
                                    <p:cond delay="0"/>
                                  </p:stCondLst>
                                  <p:childTnLst>
                                    <p:set>
                                      <p:cBhvr>
                                        <p:cTn id="64" dur="1" fill="hold">
                                          <p:stCondLst>
                                            <p:cond delay="0"/>
                                          </p:stCondLst>
                                        </p:cTn>
                                        <p:tgtEl>
                                          <p:spTgt spid="24"/>
                                        </p:tgtEl>
                                        <p:attrNameLst>
                                          <p:attrName>style.visibility</p:attrName>
                                        </p:attrNameLst>
                                      </p:cBhvr>
                                      <p:to>
                                        <p:strVal val="visible"/>
                                      </p:to>
                                    </p:set>
                                    <p:anim calcmode="lin" valueType="num">
                                      <p:cBhvr additive="base">
                                        <p:cTn id="65" dur="3000" fill="hold"/>
                                        <p:tgtEl>
                                          <p:spTgt spid="24"/>
                                        </p:tgtEl>
                                        <p:attrNameLst>
                                          <p:attrName>ppt_x</p:attrName>
                                        </p:attrNameLst>
                                      </p:cBhvr>
                                      <p:tavLst>
                                        <p:tav tm="0">
                                          <p:val>
                                            <p:strVal val="0-#ppt_w/2"/>
                                          </p:val>
                                        </p:tav>
                                        <p:tav tm="100000">
                                          <p:val>
                                            <p:strVal val="#ppt_x"/>
                                          </p:val>
                                        </p:tav>
                                      </p:tavLst>
                                    </p:anim>
                                    <p:anim calcmode="lin" valueType="num">
                                      <p:cBhvr additive="base">
                                        <p:cTn id="66" dur="3000" fill="hold"/>
                                        <p:tgtEl>
                                          <p:spTgt spid="24"/>
                                        </p:tgtEl>
                                        <p:attrNameLst>
                                          <p:attrName>ppt_y</p:attrName>
                                        </p:attrNameLst>
                                      </p:cBhvr>
                                      <p:tavLst>
                                        <p:tav tm="0">
                                          <p:val>
                                            <p:strVal val="1+#ppt_h/2"/>
                                          </p:val>
                                        </p:tav>
                                        <p:tav tm="100000">
                                          <p:val>
                                            <p:strVal val="#ppt_y"/>
                                          </p:val>
                                        </p:tav>
                                      </p:tavLst>
                                    </p:anim>
                                  </p:childTnLst>
                                </p:cTn>
                              </p:par>
                              <p:par>
                                <p:cTn id="67" presetID="2" presetClass="entr" presetSubtype="12" fill="hold" grpId="0" nodeType="withEffect">
                                  <p:stCondLst>
                                    <p:cond delay="0"/>
                                  </p:stCondLst>
                                  <p:childTnLst>
                                    <p:set>
                                      <p:cBhvr>
                                        <p:cTn id="68" dur="1" fill="hold">
                                          <p:stCondLst>
                                            <p:cond delay="0"/>
                                          </p:stCondLst>
                                        </p:cTn>
                                        <p:tgtEl>
                                          <p:spTgt spid="25"/>
                                        </p:tgtEl>
                                        <p:attrNameLst>
                                          <p:attrName>style.visibility</p:attrName>
                                        </p:attrNameLst>
                                      </p:cBhvr>
                                      <p:to>
                                        <p:strVal val="visible"/>
                                      </p:to>
                                    </p:set>
                                    <p:anim calcmode="lin" valueType="num">
                                      <p:cBhvr additive="base">
                                        <p:cTn id="69" dur="3000" fill="hold"/>
                                        <p:tgtEl>
                                          <p:spTgt spid="25"/>
                                        </p:tgtEl>
                                        <p:attrNameLst>
                                          <p:attrName>ppt_x</p:attrName>
                                        </p:attrNameLst>
                                      </p:cBhvr>
                                      <p:tavLst>
                                        <p:tav tm="0">
                                          <p:val>
                                            <p:strVal val="0-#ppt_w/2"/>
                                          </p:val>
                                        </p:tav>
                                        <p:tav tm="100000">
                                          <p:val>
                                            <p:strVal val="#ppt_x"/>
                                          </p:val>
                                        </p:tav>
                                      </p:tavLst>
                                    </p:anim>
                                    <p:anim calcmode="lin" valueType="num">
                                      <p:cBhvr additive="base">
                                        <p:cTn id="70" dur="3000" fill="hold"/>
                                        <p:tgtEl>
                                          <p:spTgt spid="25"/>
                                        </p:tgtEl>
                                        <p:attrNameLst>
                                          <p:attrName>ppt_y</p:attrName>
                                        </p:attrNameLst>
                                      </p:cBhvr>
                                      <p:tavLst>
                                        <p:tav tm="0">
                                          <p:val>
                                            <p:strVal val="1+#ppt_h/2"/>
                                          </p:val>
                                        </p:tav>
                                        <p:tav tm="100000">
                                          <p:val>
                                            <p:strVal val="#ppt_y"/>
                                          </p:val>
                                        </p:tav>
                                      </p:tavLst>
                                    </p:anim>
                                  </p:childTnLst>
                                </p:cTn>
                              </p:par>
                              <p:par>
                                <p:cTn id="71" presetID="2" presetClass="entr" presetSubtype="12" fill="hold" grpId="0" nodeType="withEffect">
                                  <p:stCondLst>
                                    <p:cond delay="0"/>
                                  </p:stCondLst>
                                  <p:childTnLst>
                                    <p:set>
                                      <p:cBhvr>
                                        <p:cTn id="72" dur="1" fill="hold">
                                          <p:stCondLst>
                                            <p:cond delay="0"/>
                                          </p:stCondLst>
                                        </p:cTn>
                                        <p:tgtEl>
                                          <p:spTgt spid="26"/>
                                        </p:tgtEl>
                                        <p:attrNameLst>
                                          <p:attrName>style.visibility</p:attrName>
                                        </p:attrNameLst>
                                      </p:cBhvr>
                                      <p:to>
                                        <p:strVal val="visible"/>
                                      </p:to>
                                    </p:set>
                                    <p:anim calcmode="lin" valueType="num">
                                      <p:cBhvr additive="base">
                                        <p:cTn id="73" dur="3000" fill="hold"/>
                                        <p:tgtEl>
                                          <p:spTgt spid="26"/>
                                        </p:tgtEl>
                                        <p:attrNameLst>
                                          <p:attrName>ppt_x</p:attrName>
                                        </p:attrNameLst>
                                      </p:cBhvr>
                                      <p:tavLst>
                                        <p:tav tm="0">
                                          <p:val>
                                            <p:strVal val="0-#ppt_w/2"/>
                                          </p:val>
                                        </p:tav>
                                        <p:tav tm="100000">
                                          <p:val>
                                            <p:strVal val="#ppt_x"/>
                                          </p:val>
                                        </p:tav>
                                      </p:tavLst>
                                    </p:anim>
                                    <p:anim calcmode="lin" valueType="num">
                                      <p:cBhvr additive="base">
                                        <p:cTn id="74" dur="3000" fill="hold"/>
                                        <p:tgtEl>
                                          <p:spTgt spid="26"/>
                                        </p:tgtEl>
                                        <p:attrNameLst>
                                          <p:attrName>ppt_y</p:attrName>
                                        </p:attrNameLst>
                                      </p:cBhvr>
                                      <p:tavLst>
                                        <p:tav tm="0">
                                          <p:val>
                                            <p:strVal val="1+#ppt_h/2"/>
                                          </p:val>
                                        </p:tav>
                                        <p:tav tm="100000">
                                          <p:val>
                                            <p:strVal val="#ppt_y"/>
                                          </p:val>
                                        </p:tav>
                                      </p:tavLst>
                                    </p:anim>
                                  </p:childTnLst>
                                </p:cTn>
                              </p:par>
                              <p:par>
                                <p:cTn id="75" presetID="2" presetClass="entr" presetSubtype="12" fill="hold" grpId="0" nodeType="withEffect">
                                  <p:stCondLst>
                                    <p:cond delay="0"/>
                                  </p:stCondLst>
                                  <p:childTnLst>
                                    <p:set>
                                      <p:cBhvr>
                                        <p:cTn id="76" dur="1" fill="hold">
                                          <p:stCondLst>
                                            <p:cond delay="0"/>
                                          </p:stCondLst>
                                        </p:cTn>
                                        <p:tgtEl>
                                          <p:spTgt spid="27"/>
                                        </p:tgtEl>
                                        <p:attrNameLst>
                                          <p:attrName>style.visibility</p:attrName>
                                        </p:attrNameLst>
                                      </p:cBhvr>
                                      <p:to>
                                        <p:strVal val="visible"/>
                                      </p:to>
                                    </p:set>
                                    <p:anim calcmode="lin" valueType="num">
                                      <p:cBhvr additive="base">
                                        <p:cTn id="77" dur="3000" fill="hold"/>
                                        <p:tgtEl>
                                          <p:spTgt spid="27"/>
                                        </p:tgtEl>
                                        <p:attrNameLst>
                                          <p:attrName>ppt_x</p:attrName>
                                        </p:attrNameLst>
                                      </p:cBhvr>
                                      <p:tavLst>
                                        <p:tav tm="0">
                                          <p:val>
                                            <p:strVal val="0-#ppt_w/2"/>
                                          </p:val>
                                        </p:tav>
                                        <p:tav tm="100000">
                                          <p:val>
                                            <p:strVal val="#ppt_x"/>
                                          </p:val>
                                        </p:tav>
                                      </p:tavLst>
                                    </p:anim>
                                    <p:anim calcmode="lin" valueType="num">
                                      <p:cBhvr additive="base">
                                        <p:cTn id="78" dur="3000" fill="hold"/>
                                        <p:tgtEl>
                                          <p:spTgt spid="27"/>
                                        </p:tgtEl>
                                        <p:attrNameLst>
                                          <p:attrName>ppt_y</p:attrName>
                                        </p:attrNameLst>
                                      </p:cBhvr>
                                      <p:tavLst>
                                        <p:tav tm="0">
                                          <p:val>
                                            <p:strVal val="1+#ppt_h/2"/>
                                          </p:val>
                                        </p:tav>
                                        <p:tav tm="100000">
                                          <p:val>
                                            <p:strVal val="#ppt_y"/>
                                          </p:val>
                                        </p:tav>
                                      </p:tavLst>
                                    </p:anim>
                                  </p:childTnLst>
                                </p:cTn>
                              </p:par>
                              <p:par>
                                <p:cTn id="79" presetID="2" presetClass="entr" presetSubtype="12" fill="hold" grpId="0" nodeType="withEffect">
                                  <p:stCondLst>
                                    <p:cond delay="0"/>
                                  </p:stCondLst>
                                  <p:childTnLst>
                                    <p:set>
                                      <p:cBhvr>
                                        <p:cTn id="80" dur="1" fill="hold">
                                          <p:stCondLst>
                                            <p:cond delay="0"/>
                                          </p:stCondLst>
                                        </p:cTn>
                                        <p:tgtEl>
                                          <p:spTgt spid="28"/>
                                        </p:tgtEl>
                                        <p:attrNameLst>
                                          <p:attrName>style.visibility</p:attrName>
                                        </p:attrNameLst>
                                      </p:cBhvr>
                                      <p:to>
                                        <p:strVal val="visible"/>
                                      </p:to>
                                    </p:set>
                                    <p:anim calcmode="lin" valueType="num">
                                      <p:cBhvr additive="base">
                                        <p:cTn id="81" dur="3000" fill="hold"/>
                                        <p:tgtEl>
                                          <p:spTgt spid="28"/>
                                        </p:tgtEl>
                                        <p:attrNameLst>
                                          <p:attrName>ppt_x</p:attrName>
                                        </p:attrNameLst>
                                      </p:cBhvr>
                                      <p:tavLst>
                                        <p:tav tm="0">
                                          <p:val>
                                            <p:strVal val="0-#ppt_w/2"/>
                                          </p:val>
                                        </p:tav>
                                        <p:tav tm="100000">
                                          <p:val>
                                            <p:strVal val="#ppt_x"/>
                                          </p:val>
                                        </p:tav>
                                      </p:tavLst>
                                    </p:anim>
                                    <p:anim calcmode="lin" valueType="num">
                                      <p:cBhvr additive="base">
                                        <p:cTn id="82" dur="3000" fill="hold"/>
                                        <p:tgtEl>
                                          <p:spTgt spid="28"/>
                                        </p:tgtEl>
                                        <p:attrNameLst>
                                          <p:attrName>ppt_y</p:attrName>
                                        </p:attrNameLst>
                                      </p:cBhvr>
                                      <p:tavLst>
                                        <p:tav tm="0">
                                          <p:val>
                                            <p:strVal val="1+#ppt_h/2"/>
                                          </p:val>
                                        </p:tav>
                                        <p:tav tm="100000">
                                          <p:val>
                                            <p:strVal val="#ppt_y"/>
                                          </p:val>
                                        </p:tav>
                                      </p:tavLst>
                                    </p:anim>
                                  </p:childTnLst>
                                </p:cTn>
                              </p:par>
                              <p:par>
                                <p:cTn id="83" presetID="2" presetClass="entr" presetSubtype="12" fill="hold" grpId="0" nodeType="withEffect">
                                  <p:stCondLst>
                                    <p:cond delay="0"/>
                                  </p:stCondLst>
                                  <p:childTnLst>
                                    <p:set>
                                      <p:cBhvr>
                                        <p:cTn id="84" dur="1" fill="hold">
                                          <p:stCondLst>
                                            <p:cond delay="0"/>
                                          </p:stCondLst>
                                        </p:cTn>
                                        <p:tgtEl>
                                          <p:spTgt spid="29"/>
                                        </p:tgtEl>
                                        <p:attrNameLst>
                                          <p:attrName>style.visibility</p:attrName>
                                        </p:attrNameLst>
                                      </p:cBhvr>
                                      <p:to>
                                        <p:strVal val="visible"/>
                                      </p:to>
                                    </p:set>
                                    <p:anim calcmode="lin" valueType="num">
                                      <p:cBhvr additive="base">
                                        <p:cTn id="85" dur="3000" fill="hold"/>
                                        <p:tgtEl>
                                          <p:spTgt spid="29"/>
                                        </p:tgtEl>
                                        <p:attrNameLst>
                                          <p:attrName>ppt_x</p:attrName>
                                        </p:attrNameLst>
                                      </p:cBhvr>
                                      <p:tavLst>
                                        <p:tav tm="0">
                                          <p:val>
                                            <p:strVal val="0-#ppt_w/2"/>
                                          </p:val>
                                        </p:tav>
                                        <p:tav tm="100000">
                                          <p:val>
                                            <p:strVal val="#ppt_x"/>
                                          </p:val>
                                        </p:tav>
                                      </p:tavLst>
                                    </p:anim>
                                    <p:anim calcmode="lin" valueType="num">
                                      <p:cBhvr additive="base">
                                        <p:cTn id="86" dur="3000" fill="hold"/>
                                        <p:tgtEl>
                                          <p:spTgt spid="29"/>
                                        </p:tgtEl>
                                        <p:attrNameLst>
                                          <p:attrName>ppt_y</p:attrName>
                                        </p:attrNameLst>
                                      </p:cBhvr>
                                      <p:tavLst>
                                        <p:tav tm="0">
                                          <p:val>
                                            <p:strVal val="1+#ppt_h/2"/>
                                          </p:val>
                                        </p:tav>
                                        <p:tav tm="100000">
                                          <p:val>
                                            <p:strVal val="#ppt_y"/>
                                          </p:val>
                                        </p:tav>
                                      </p:tavLst>
                                    </p:anim>
                                  </p:childTnLst>
                                </p:cTn>
                              </p:par>
                              <p:par>
                                <p:cTn id="87" presetID="2" presetClass="entr" presetSubtype="12" fill="hold" grpId="0" nodeType="withEffect">
                                  <p:stCondLst>
                                    <p:cond delay="0"/>
                                  </p:stCondLst>
                                  <p:childTnLst>
                                    <p:set>
                                      <p:cBhvr>
                                        <p:cTn id="88" dur="1" fill="hold">
                                          <p:stCondLst>
                                            <p:cond delay="0"/>
                                          </p:stCondLst>
                                        </p:cTn>
                                        <p:tgtEl>
                                          <p:spTgt spid="30"/>
                                        </p:tgtEl>
                                        <p:attrNameLst>
                                          <p:attrName>style.visibility</p:attrName>
                                        </p:attrNameLst>
                                      </p:cBhvr>
                                      <p:to>
                                        <p:strVal val="visible"/>
                                      </p:to>
                                    </p:set>
                                    <p:anim calcmode="lin" valueType="num">
                                      <p:cBhvr additive="base">
                                        <p:cTn id="89" dur="3000" fill="hold"/>
                                        <p:tgtEl>
                                          <p:spTgt spid="30"/>
                                        </p:tgtEl>
                                        <p:attrNameLst>
                                          <p:attrName>ppt_x</p:attrName>
                                        </p:attrNameLst>
                                      </p:cBhvr>
                                      <p:tavLst>
                                        <p:tav tm="0">
                                          <p:val>
                                            <p:strVal val="0-#ppt_w/2"/>
                                          </p:val>
                                        </p:tav>
                                        <p:tav tm="100000">
                                          <p:val>
                                            <p:strVal val="#ppt_x"/>
                                          </p:val>
                                        </p:tav>
                                      </p:tavLst>
                                    </p:anim>
                                    <p:anim calcmode="lin" valueType="num">
                                      <p:cBhvr additive="base">
                                        <p:cTn id="90" dur="3000" fill="hold"/>
                                        <p:tgtEl>
                                          <p:spTgt spid="30"/>
                                        </p:tgtEl>
                                        <p:attrNameLst>
                                          <p:attrName>ppt_y</p:attrName>
                                        </p:attrNameLst>
                                      </p:cBhvr>
                                      <p:tavLst>
                                        <p:tav tm="0">
                                          <p:val>
                                            <p:strVal val="1+#ppt_h/2"/>
                                          </p:val>
                                        </p:tav>
                                        <p:tav tm="100000">
                                          <p:val>
                                            <p:strVal val="#ppt_y"/>
                                          </p:val>
                                        </p:tav>
                                      </p:tavLst>
                                    </p:anim>
                                  </p:childTnLst>
                                </p:cTn>
                              </p:par>
                              <p:par>
                                <p:cTn id="91" presetID="8" presetClass="emph" presetSubtype="0" fill="hold" grpId="1" nodeType="withEffect">
                                  <p:stCondLst>
                                    <p:cond delay="0"/>
                                  </p:stCondLst>
                                  <p:childTnLst>
                                    <p:animRot by="21600000">
                                      <p:cBhvr>
                                        <p:cTn id="92" dur="3000" fill="hold"/>
                                        <p:tgtEl>
                                          <p:spTgt spid="3"/>
                                        </p:tgtEl>
                                        <p:attrNameLst>
                                          <p:attrName>r</p:attrName>
                                        </p:attrNameLst>
                                      </p:cBhvr>
                                    </p:animRot>
                                  </p:childTnLst>
                                </p:cTn>
                              </p:par>
                              <p:par>
                                <p:cTn id="93" presetID="8" presetClass="emph" presetSubtype="0" fill="hold" grpId="1" nodeType="withEffect">
                                  <p:stCondLst>
                                    <p:cond delay="0"/>
                                  </p:stCondLst>
                                  <p:childTnLst>
                                    <p:animRot by="21600000">
                                      <p:cBhvr>
                                        <p:cTn id="94" dur="3000" fill="hold"/>
                                        <p:tgtEl>
                                          <p:spTgt spid="5"/>
                                        </p:tgtEl>
                                        <p:attrNameLst>
                                          <p:attrName>r</p:attrName>
                                        </p:attrNameLst>
                                      </p:cBhvr>
                                    </p:animRot>
                                  </p:childTnLst>
                                </p:cTn>
                              </p:par>
                              <p:par>
                                <p:cTn id="95" presetID="8" presetClass="emph" presetSubtype="0" fill="hold" grpId="1" nodeType="withEffect">
                                  <p:stCondLst>
                                    <p:cond delay="0"/>
                                  </p:stCondLst>
                                  <p:childTnLst>
                                    <p:animRot by="21600000">
                                      <p:cBhvr>
                                        <p:cTn id="96" dur="3000" fill="hold"/>
                                        <p:tgtEl>
                                          <p:spTgt spid="7"/>
                                        </p:tgtEl>
                                        <p:attrNameLst>
                                          <p:attrName>r</p:attrName>
                                        </p:attrNameLst>
                                      </p:cBhvr>
                                    </p:animRot>
                                  </p:childTnLst>
                                </p:cTn>
                              </p:par>
                              <p:par>
                                <p:cTn id="97" presetID="8" presetClass="emph" presetSubtype="0" fill="hold" grpId="1" nodeType="withEffect">
                                  <p:stCondLst>
                                    <p:cond delay="0"/>
                                  </p:stCondLst>
                                  <p:childTnLst>
                                    <p:animRot by="21600000">
                                      <p:cBhvr>
                                        <p:cTn id="98" dur="3000" fill="hold"/>
                                        <p:tgtEl>
                                          <p:spTgt spid="9"/>
                                        </p:tgtEl>
                                        <p:attrNameLst>
                                          <p:attrName>r</p:attrName>
                                        </p:attrNameLst>
                                      </p:cBhvr>
                                    </p:animRot>
                                  </p:childTnLst>
                                </p:cTn>
                              </p:par>
                              <p:par>
                                <p:cTn id="99" presetID="8" presetClass="emph" presetSubtype="0" fill="hold" grpId="1" nodeType="withEffect">
                                  <p:stCondLst>
                                    <p:cond delay="0"/>
                                  </p:stCondLst>
                                  <p:childTnLst>
                                    <p:animRot by="21600000">
                                      <p:cBhvr>
                                        <p:cTn id="100" dur="3000" fill="hold"/>
                                        <p:tgtEl>
                                          <p:spTgt spid="11"/>
                                        </p:tgtEl>
                                        <p:attrNameLst>
                                          <p:attrName>r</p:attrName>
                                        </p:attrNameLst>
                                      </p:cBhvr>
                                    </p:animRot>
                                  </p:childTnLst>
                                </p:cTn>
                              </p:par>
                              <p:par>
                                <p:cTn id="101" presetID="8" presetClass="emph" presetSubtype="0" fill="hold" grpId="1" nodeType="withEffect">
                                  <p:stCondLst>
                                    <p:cond delay="0"/>
                                  </p:stCondLst>
                                  <p:childTnLst>
                                    <p:animRot by="21600000">
                                      <p:cBhvr>
                                        <p:cTn id="102" dur="3000" fill="hold"/>
                                        <p:tgtEl>
                                          <p:spTgt spid="13"/>
                                        </p:tgtEl>
                                        <p:attrNameLst>
                                          <p:attrName>r</p:attrName>
                                        </p:attrNameLst>
                                      </p:cBhvr>
                                    </p:animRot>
                                  </p:childTnLst>
                                </p:cTn>
                              </p:par>
                              <p:par>
                                <p:cTn id="103" presetID="8" presetClass="emph" presetSubtype="0" fill="hold" grpId="1" nodeType="withEffect">
                                  <p:stCondLst>
                                    <p:cond delay="0"/>
                                  </p:stCondLst>
                                  <p:childTnLst>
                                    <p:animRot by="21600000">
                                      <p:cBhvr>
                                        <p:cTn id="104" dur="3000" fill="hold"/>
                                        <p:tgtEl>
                                          <p:spTgt spid="15"/>
                                        </p:tgtEl>
                                        <p:attrNameLst>
                                          <p:attrName>r</p:attrName>
                                        </p:attrNameLst>
                                      </p:cBhvr>
                                    </p:animRot>
                                  </p:childTnLst>
                                </p:cTn>
                              </p:par>
                              <p:par>
                                <p:cTn id="105" presetID="8" presetClass="emph" presetSubtype="0" fill="hold" grpId="1" nodeType="withEffect">
                                  <p:stCondLst>
                                    <p:cond delay="0"/>
                                  </p:stCondLst>
                                  <p:childTnLst>
                                    <p:animRot by="21600000">
                                      <p:cBhvr>
                                        <p:cTn id="106" dur="3000" fill="hold"/>
                                        <p:tgtEl>
                                          <p:spTgt spid="17"/>
                                        </p:tgtEl>
                                        <p:attrNameLst>
                                          <p:attrName>r</p:attrName>
                                        </p:attrNameLst>
                                      </p:cBhvr>
                                    </p:animRot>
                                  </p:childTnLst>
                                </p:cTn>
                              </p:par>
                              <p:par>
                                <p:cTn id="107" presetID="8" presetClass="emph" presetSubtype="0" fill="hold" grpId="1" nodeType="withEffect">
                                  <p:stCondLst>
                                    <p:cond delay="0"/>
                                  </p:stCondLst>
                                  <p:childTnLst>
                                    <p:animRot by="21600000">
                                      <p:cBhvr>
                                        <p:cTn id="108" dur="3000" fill="hold"/>
                                        <p:tgtEl>
                                          <p:spTgt spid="18"/>
                                        </p:tgtEl>
                                        <p:attrNameLst>
                                          <p:attrName>r</p:attrName>
                                        </p:attrNameLst>
                                      </p:cBhvr>
                                    </p:animRot>
                                  </p:childTnLst>
                                </p:cTn>
                              </p:par>
                              <p:par>
                                <p:cTn id="109" presetID="8" presetClass="emph" presetSubtype="0" fill="hold" grpId="1" nodeType="withEffect">
                                  <p:stCondLst>
                                    <p:cond delay="0"/>
                                  </p:stCondLst>
                                  <p:childTnLst>
                                    <p:animRot by="21600000">
                                      <p:cBhvr>
                                        <p:cTn id="110" dur="3000" fill="hold"/>
                                        <p:tgtEl>
                                          <p:spTgt spid="19"/>
                                        </p:tgtEl>
                                        <p:attrNameLst>
                                          <p:attrName>r</p:attrName>
                                        </p:attrNameLst>
                                      </p:cBhvr>
                                    </p:animRot>
                                  </p:childTnLst>
                                </p:cTn>
                              </p:par>
                              <p:par>
                                <p:cTn id="111" presetID="8" presetClass="emph" presetSubtype="0" fill="hold" grpId="1" nodeType="withEffect">
                                  <p:stCondLst>
                                    <p:cond delay="0"/>
                                  </p:stCondLst>
                                  <p:childTnLst>
                                    <p:animRot by="21600000">
                                      <p:cBhvr>
                                        <p:cTn id="112" dur="3000" fill="hold"/>
                                        <p:tgtEl>
                                          <p:spTgt spid="20"/>
                                        </p:tgtEl>
                                        <p:attrNameLst>
                                          <p:attrName>r</p:attrName>
                                        </p:attrNameLst>
                                      </p:cBhvr>
                                    </p:animRot>
                                  </p:childTnLst>
                                </p:cTn>
                              </p:par>
                              <p:par>
                                <p:cTn id="113" presetID="8" presetClass="emph" presetSubtype="0" fill="hold" grpId="1" nodeType="withEffect">
                                  <p:stCondLst>
                                    <p:cond delay="0"/>
                                  </p:stCondLst>
                                  <p:childTnLst>
                                    <p:animRot by="21600000">
                                      <p:cBhvr>
                                        <p:cTn id="114" dur="3000" fill="hold"/>
                                        <p:tgtEl>
                                          <p:spTgt spid="21"/>
                                        </p:tgtEl>
                                        <p:attrNameLst>
                                          <p:attrName>r</p:attrName>
                                        </p:attrNameLst>
                                      </p:cBhvr>
                                    </p:animRot>
                                  </p:childTnLst>
                                </p:cTn>
                              </p:par>
                              <p:par>
                                <p:cTn id="115" presetID="8" presetClass="emph" presetSubtype="0" fill="hold" grpId="1" nodeType="withEffect">
                                  <p:stCondLst>
                                    <p:cond delay="0"/>
                                  </p:stCondLst>
                                  <p:childTnLst>
                                    <p:animRot by="21600000">
                                      <p:cBhvr>
                                        <p:cTn id="116" dur="3000" fill="hold"/>
                                        <p:tgtEl>
                                          <p:spTgt spid="22"/>
                                        </p:tgtEl>
                                        <p:attrNameLst>
                                          <p:attrName>r</p:attrName>
                                        </p:attrNameLst>
                                      </p:cBhvr>
                                    </p:animRot>
                                  </p:childTnLst>
                                </p:cTn>
                              </p:par>
                              <p:par>
                                <p:cTn id="117" presetID="8" presetClass="emph" presetSubtype="0" fill="hold" grpId="1" nodeType="withEffect">
                                  <p:stCondLst>
                                    <p:cond delay="0"/>
                                  </p:stCondLst>
                                  <p:childTnLst>
                                    <p:animRot by="21600000">
                                      <p:cBhvr>
                                        <p:cTn id="118" dur="3000" fill="hold"/>
                                        <p:tgtEl>
                                          <p:spTgt spid="23"/>
                                        </p:tgtEl>
                                        <p:attrNameLst>
                                          <p:attrName>r</p:attrName>
                                        </p:attrNameLst>
                                      </p:cBhvr>
                                    </p:animRot>
                                  </p:childTnLst>
                                </p:cTn>
                              </p:par>
                              <p:par>
                                <p:cTn id="119" presetID="8" presetClass="emph" presetSubtype="0" fill="hold" grpId="1" nodeType="withEffect">
                                  <p:stCondLst>
                                    <p:cond delay="0"/>
                                  </p:stCondLst>
                                  <p:childTnLst>
                                    <p:animRot by="21600000">
                                      <p:cBhvr>
                                        <p:cTn id="120" dur="3000" fill="hold"/>
                                        <p:tgtEl>
                                          <p:spTgt spid="24"/>
                                        </p:tgtEl>
                                        <p:attrNameLst>
                                          <p:attrName>r</p:attrName>
                                        </p:attrNameLst>
                                      </p:cBhvr>
                                    </p:animRot>
                                  </p:childTnLst>
                                </p:cTn>
                              </p:par>
                              <p:par>
                                <p:cTn id="121" presetID="8" presetClass="emph" presetSubtype="0" fill="hold" grpId="1" nodeType="withEffect">
                                  <p:stCondLst>
                                    <p:cond delay="0"/>
                                  </p:stCondLst>
                                  <p:childTnLst>
                                    <p:animRot by="21600000">
                                      <p:cBhvr>
                                        <p:cTn id="122" dur="3000" fill="hold"/>
                                        <p:tgtEl>
                                          <p:spTgt spid="25"/>
                                        </p:tgtEl>
                                        <p:attrNameLst>
                                          <p:attrName>r</p:attrName>
                                        </p:attrNameLst>
                                      </p:cBhvr>
                                    </p:animRot>
                                  </p:childTnLst>
                                </p:cTn>
                              </p:par>
                              <p:par>
                                <p:cTn id="123" presetID="8" presetClass="emph" presetSubtype="0" fill="hold" grpId="1" nodeType="withEffect">
                                  <p:stCondLst>
                                    <p:cond delay="0"/>
                                  </p:stCondLst>
                                  <p:childTnLst>
                                    <p:animRot by="21600000">
                                      <p:cBhvr>
                                        <p:cTn id="124" dur="3000" fill="hold"/>
                                        <p:tgtEl>
                                          <p:spTgt spid="26"/>
                                        </p:tgtEl>
                                        <p:attrNameLst>
                                          <p:attrName>r</p:attrName>
                                        </p:attrNameLst>
                                      </p:cBhvr>
                                    </p:animRot>
                                  </p:childTnLst>
                                </p:cTn>
                              </p:par>
                              <p:par>
                                <p:cTn id="125" presetID="8" presetClass="emph" presetSubtype="0" fill="hold" grpId="1" nodeType="withEffect">
                                  <p:stCondLst>
                                    <p:cond delay="0"/>
                                  </p:stCondLst>
                                  <p:childTnLst>
                                    <p:animRot by="21600000">
                                      <p:cBhvr>
                                        <p:cTn id="126" dur="3000" fill="hold"/>
                                        <p:tgtEl>
                                          <p:spTgt spid="27"/>
                                        </p:tgtEl>
                                        <p:attrNameLst>
                                          <p:attrName>r</p:attrName>
                                        </p:attrNameLst>
                                      </p:cBhvr>
                                    </p:animRot>
                                  </p:childTnLst>
                                </p:cTn>
                              </p:par>
                              <p:par>
                                <p:cTn id="127" presetID="8" presetClass="emph" presetSubtype="0" fill="hold" grpId="1" nodeType="withEffect">
                                  <p:stCondLst>
                                    <p:cond delay="0"/>
                                  </p:stCondLst>
                                  <p:childTnLst>
                                    <p:animRot by="21600000">
                                      <p:cBhvr>
                                        <p:cTn id="128" dur="3000" fill="hold"/>
                                        <p:tgtEl>
                                          <p:spTgt spid="28"/>
                                        </p:tgtEl>
                                        <p:attrNameLst>
                                          <p:attrName>r</p:attrName>
                                        </p:attrNameLst>
                                      </p:cBhvr>
                                    </p:animRot>
                                  </p:childTnLst>
                                </p:cTn>
                              </p:par>
                              <p:par>
                                <p:cTn id="129" presetID="8" presetClass="emph" presetSubtype="0" fill="hold" grpId="1" nodeType="withEffect">
                                  <p:stCondLst>
                                    <p:cond delay="0"/>
                                  </p:stCondLst>
                                  <p:childTnLst>
                                    <p:animRot by="21600000">
                                      <p:cBhvr>
                                        <p:cTn id="130" dur="3000" fill="hold"/>
                                        <p:tgtEl>
                                          <p:spTgt spid="29"/>
                                        </p:tgtEl>
                                        <p:attrNameLst>
                                          <p:attrName>r</p:attrName>
                                        </p:attrNameLst>
                                      </p:cBhvr>
                                    </p:animRot>
                                  </p:childTnLst>
                                </p:cTn>
                              </p:par>
                              <p:par>
                                <p:cTn id="131" presetID="8" presetClass="emph" presetSubtype="0" fill="hold" grpId="1" nodeType="withEffect">
                                  <p:stCondLst>
                                    <p:cond delay="0"/>
                                  </p:stCondLst>
                                  <p:childTnLst>
                                    <p:animRot by="21600000">
                                      <p:cBhvr>
                                        <p:cTn id="132" dur="3000" fill="hold"/>
                                        <p:tgtEl>
                                          <p:spTgt spid="30"/>
                                        </p:tgtEl>
                                        <p:attrNameLst>
                                          <p:attrName>r</p:attrName>
                                        </p:attrNameLst>
                                      </p:cBhvr>
                                    </p:animRot>
                                  </p:childTnLst>
                                </p:cTn>
                              </p:par>
                              <p:par>
                                <p:cTn id="133" presetID="2" presetClass="entr" presetSubtype="6" fill="hold" grpId="0" nodeType="withEffect">
                                  <p:stCondLst>
                                    <p:cond delay="0"/>
                                  </p:stCondLst>
                                  <p:childTnLst>
                                    <p:set>
                                      <p:cBhvr>
                                        <p:cTn id="134" dur="1" fill="hold">
                                          <p:stCondLst>
                                            <p:cond delay="0"/>
                                          </p:stCondLst>
                                        </p:cTn>
                                        <p:tgtEl>
                                          <p:spTgt spid="4"/>
                                        </p:tgtEl>
                                        <p:attrNameLst>
                                          <p:attrName>style.visibility</p:attrName>
                                        </p:attrNameLst>
                                      </p:cBhvr>
                                      <p:to>
                                        <p:strVal val="visible"/>
                                      </p:to>
                                    </p:set>
                                    <p:anim calcmode="lin" valueType="num">
                                      <p:cBhvr additive="base">
                                        <p:cTn id="135" dur="3000" fill="hold"/>
                                        <p:tgtEl>
                                          <p:spTgt spid="4"/>
                                        </p:tgtEl>
                                        <p:attrNameLst>
                                          <p:attrName>ppt_x</p:attrName>
                                        </p:attrNameLst>
                                      </p:cBhvr>
                                      <p:tavLst>
                                        <p:tav tm="0">
                                          <p:val>
                                            <p:strVal val="1+#ppt_w/2"/>
                                          </p:val>
                                        </p:tav>
                                        <p:tav tm="100000">
                                          <p:val>
                                            <p:strVal val="#ppt_x"/>
                                          </p:val>
                                        </p:tav>
                                      </p:tavLst>
                                    </p:anim>
                                    <p:anim calcmode="lin" valueType="num">
                                      <p:cBhvr additive="base">
                                        <p:cTn id="136" dur="3000" fill="hold"/>
                                        <p:tgtEl>
                                          <p:spTgt spid="4"/>
                                        </p:tgtEl>
                                        <p:attrNameLst>
                                          <p:attrName>ppt_y</p:attrName>
                                        </p:attrNameLst>
                                      </p:cBhvr>
                                      <p:tavLst>
                                        <p:tav tm="0">
                                          <p:val>
                                            <p:strVal val="1+#ppt_h/2"/>
                                          </p:val>
                                        </p:tav>
                                        <p:tav tm="100000">
                                          <p:val>
                                            <p:strVal val="#ppt_y"/>
                                          </p:val>
                                        </p:tav>
                                      </p:tavLst>
                                    </p:anim>
                                  </p:childTnLst>
                                </p:cTn>
                              </p:par>
                              <p:par>
                                <p:cTn id="137" presetID="2" presetClass="entr" presetSubtype="6" fill="hold" grpId="0" nodeType="withEffect">
                                  <p:stCondLst>
                                    <p:cond delay="0"/>
                                  </p:stCondLst>
                                  <p:childTnLst>
                                    <p:set>
                                      <p:cBhvr>
                                        <p:cTn id="138" dur="1" fill="hold">
                                          <p:stCondLst>
                                            <p:cond delay="0"/>
                                          </p:stCondLst>
                                        </p:cTn>
                                        <p:tgtEl>
                                          <p:spTgt spid="6"/>
                                        </p:tgtEl>
                                        <p:attrNameLst>
                                          <p:attrName>style.visibility</p:attrName>
                                        </p:attrNameLst>
                                      </p:cBhvr>
                                      <p:to>
                                        <p:strVal val="visible"/>
                                      </p:to>
                                    </p:set>
                                    <p:anim calcmode="lin" valueType="num">
                                      <p:cBhvr additive="base">
                                        <p:cTn id="139" dur="3000" fill="hold"/>
                                        <p:tgtEl>
                                          <p:spTgt spid="6"/>
                                        </p:tgtEl>
                                        <p:attrNameLst>
                                          <p:attrName>ppt_x</p:attrName>
                                        </p:attrNameLst>
                                      </p:cBhvr>
                                      <p:tavLst>
                                        <p:tav tm="0">
                                          <p:val>
                                            <p:strVal val="1+#ppt_w/2"/>
                                          </p:val>
                                        </p:tav>
                                        <p:tav tm="100000">
                                          <p:val>
                                            <p:strVal val="#ppt_x"/>
                                          </p:val>
                                        </p:tav>
                                      </p:tavLst>
                                    </p:anim>
                                    <p:anim calcmode="lin" valueType="num">
                                      <p:cBhvr additive="base">
                                        <p:cTn id="140" dur="3000" fill="hold"/>
                                        <p:tgtEl>
                                          <p:spTgt spid="6"/>
                                        </p:tgtEl>
                                        <p:attrNameLst>
                                          <p:attrName>ppt_y</p:attrName>
                                        </p:attrNameLst>
                                      </p:cBhvr>
                                      <p:tavLst>
                                        <p:tav tm="0">
                                          <p:val>
                                            <p:strVal val="1+#ppt_h/2"/>
                                          </p:val>
                                        </p:tav>
                                        <p:tav tm="100000">
                                          <p:val>
                                            <p:strVal val="#ppt_y"/>
                                          </p:val>
                                        </p:tav>
                                      </p:tavLst>
                                    </p:anim>
                                  </p:childTnLst>
                                </p:cTn>
                              </p:par>
                              <p:par>
                                <p:cTn id="141" presetID="2" presetClass="entr" presetSubtype="6" fill="hold" grpId="0" nodeType="withEffect">
                                  <p:stCondLst>
                                    <p:cond delay="0"/>
                                  </p:stCondLst>
                                  <p:childTnLst>
                                    <p:set>
                                      <p:cBhvr>
                                        <p:cTn id="142" dur="1" fill="hold">
                                          <p:stCondLst>
                                            <p:cond delay="0"/>
                                          </p:stCondLst>
                                        </p:cTn>
                                        <p:tgtEl>
                                          <p:spTgt spid="8"/>
                                        </p:tgtEl>
                                        <p:attrNameLst>
                                          <p:attrName>style.visibility</p:attrName>
                                        </p:attrNameLst>
                                      </p:cBhvr>
                                      <p:to>
                                        <p:strVal val="visible"/>
                                      </p:to>
                                    </p:set>
                                    <p:anim calcmode="lin" valueType="num">
                                      <p:cBhvr additive="base">
                                        <p:cTn id="143" dur="3000" fill="hold"/>
                                        <p:tgtEl>
                                          <p:spTgt spid="8"/>
                                        </p:tgtEl>
                                        <p:attrNameLst>
                                          <p:attrName>ppt_x</p:attrName>
                                        </p:attrNameLst>
                                      </p:cBhvr>
                                      <p:tavLst>
                                        <p:tav tm="0">
                                          <p:val>
                                            <p:strVal val="1+#ppt_w/2"/>
                                          </p:val>
                                        </p:tav>
                                        <p:tav tm="100000">
                                          <p:val>
                                            <p:strVal val="#ppt_x"/>
                                          </p:val>
                                        </p:tav>
                                      </p:tavLst>
                                    </p:anim>
                                    <p:anim calcmode="lin" valueType="num">
                                      <p:cBhvr additive="base">
                                        <p:cTn id="144" dur="3000" fill="hold"/>
                                        <p:tgtEl>
                                          <p:spTgt spid="8"/>
                                        </p:tgtEl>
                                        <p:attrNameLst>
                                          <p:attrName>ppt_y</p:attrName>
                                        </p:attrNameLst>
                                      </p:cBhvr>
                                      <p:tavLst>
                                        <p:tav tm="0">
                                          <p:val>
                                            <p:strVal val="1+#ppt_h/2"/>
                                          </p:val>
                                        </p:tav>
                                        <p:tav tm="100000">
                                          <p:val>
                                            <p:strVal val="#ppt_y"/>
                                          </p:val>
                                        </p:tav>
                                      </p:tavLst>
                                    </p:anim>
                                  </p:childTnLst>
                                </p:cTn>
                              </p:par>
                              <p:par>
                                <p:cTn id="145" presetID="2" presetClass="entr" presetSubtype="6" fill="hold" grpId="0" nodeType="withEffect">
                                  <p:stCondLst>
                                    <p:cond delay="0"/>
                                  </p:stCondLst>
                                  <p:childTnLst>
                                    <p:set>
                                      <p:cBhvr>
                                        <p:cTn id="146" dur="1" fill="hold">
                                          <p:stCondLst>
                                            <p:cond delay="0"/>
                                          </p:stCondLst>
                                        </p:cTn>
                                        <p:tgtEl>
                                          <p:spTgt spid="10"/>
                                        </p:tgtEl>
                                        <p:attrNameLst>
                                          <p:attrName>style.visibility</p:attrName>
                                        </p:attrNameLst>
                                      </p:cBhvr>
                                      <p:to>
                                        <p:strVal val="visible"/>
                                      </p:to>
                                    </p:set>
                                    <p:anim calcmode="lin" valueType="num">
                                      <p:cBhvr additive="base">
                                        <p:cTn id="147" dur="3000" fill="hold"/>
                                        <p:tgtEl>
                                          <p:spTgt spid="10"/>
                                        </p:tgtEl>
                                        <p:attrNameLst>
                                          <p:attrName>ppt_x</p:attrName>
                                        </p:attrNameLst>
                                      </p:cBhvr>
                                      <p:tavLst>
                                        <p:tav tm="0">
                                          <p:val>
                                            <p:strVal val="1+#ppt_w/2"/>
                                          </p:val>
                                        </p:tav>
                                        <p:tav tm="100000">
                                          <p:val>
                                            <p:strVal val="#ppt_x"/>
                                          </p:val>
                                        </p:tav>
                                      </p:tavLst>
                                    </p:anim>
                                    <p:anim calcmode="lin" valueType="num">
                                      <p:cBhvr additive="base">
                                        <p:cTn id="148" dur="3000" fill="hold"/>
                                        <p:tgtEl>
                                          <p:spTgt spid="10"/>
                                        </p:tgtEl>
                                        <p:attrNameLst>
                                          <p:attrName>ppt_y</p:attrName>
                                        </p:attrNameLst>
                                      </p:cBhvr>
                                      <p:tavLst>
                                        <p:tav tm="0">
                                          <p:val>
                                            <p:strVal val="1+#ppt_h/2"/>
                                          </p:val>
                                        </p:tav>
                                        <p:tav tm="100000">
                                          <p:val>
                                            <p:strVal val="#ppt_y"/>
                                          </p:val>
                                        </p:tav>
                                      </p:tavLst>
                                    </p:anim>
                                  </p:childTnLst>
                                </p:cTn>
                              </p:par>
                              <p:par>
                                <p:cTn id="149" presetID="2" presetClass="entr" presetSubtype="6" fill="hold" grpId="0" nodeType="withEffect">
                                  <p:stCondLst>
                                    <p:cond delay="0"/>
                                  </p:stCondLst>
                                  <p:childTnLst>
                                    <p:set>
                                      <p:cBhvr>
                                        <p:cTn id="150" dur="1" fill="hold">
                                          <p:stCondLst>
                                            <p:cond delay="0"/>
                                          </p:stCondLst>
                                        </p:cTn>
                                        <p:tgtEl>
                                          <p:spTgt spid="12"/>
                                        </p:tgtEl>
                                        <p:attrNameLst>
                                          <p:attrName>style.visibility</p:attrName>
                                        </p:attrNameLst>
                                      </p:cBhvr>
                                      <p:to>
                                        <p:strVal val="visible"/>
                                      </p:to>
                                    </p:set>
                                    <p:anim calcmode="lin" valueType="num">
                                      <p:cBhvr additive="base">
                                        <p:cTn id="151" dur="3000" fill="hold"/>
                                        <p:tgtEl>
                                          <p:spTgt spid="12"/>
                                        </p:tgtEl>
                                        <p:attrNameLst>
                                          <p:attrName>ppt_x</p:attrName>
                                        </p:attrNameLst>
                                      </p:cBhvr>
                                      <p:tavLst>
                                        <p:tav tm="0">
                                          <p:val>
                                            <p:strVal val="1+#ppt_w/2"/>
                                          </p:val>
                                        </p:tav>
                                        <p:tav tm="100000">
                                          <p:val>
                                            <p:strVal val="#ppt_x"/>
                                          </p:val>
                                        </p:tav>
                                      </p:tavLst>
                                    </p:anim>
                                    <p:anim calcmode="lin" valueType="num">
                                      <p:cBhvr additive="base">
                                        <p:cTn id="152" dur="3000" fill="hold"/>
                                        <p:tgtEl>
                                          <p:spTgt spid="12"/>
                                        </p:tgtEl>
                                        <p:attrNameLst>
                                          <p:attrName>ppt_y</p:attrName>
                                        </p:attrNameLst>
                                      </p:cBhvr>
                                      <p:tavLst>
                                        <p:tav tm="0">
                                          <p:val>
                                            <p:strVal val="1+#ppt_h/2"/>
                                          </p:val>
                                        </p:tav>
                                        <p:tav tm="100000">
                                          <p:val>
                                            <p:strVal val="#ppt_y"/>
                                          </p:val>
                                        </p:tav>
                                      </p:tavLst>
                                    </p:anim>
                                  </p:childTnLst>
                                </p:cTn>
                              </p:par>
                              <p:par>
                                <p:cTn id="153" presetID="2" presetClass="entr" presetSubtype="6" fill="hold" grpId="0" nodeType="withEffect">
                                  <p:stCondLst>
                                    <p:cond delay="0"/>
                                  </p:stCondLst>
                                  <p:childTnLst>
                                    <p:set>
                                      <p:cBhvr>
                                        <p:cTn id="154" dur="1" fill="hold">
                                          <p:stCondLst>
                                            <p:cond delay="0"/>
                                          </p:stCondLst>
                                        </p:cTn>
                                        <p:tgtEl>
                                          <p:spTgt spid="14"/>
                                        </p:tgtEl>
                                        <p:attrNameLst>
                                          <p:attrName>style.visibility</p:attrName>
                                        </p:attrNameLst>
                                      </p:cBhvr>
                                      <p:to>
                                        <p:strVal val="visible"/>
                                      </p:to>
                                    </p:set>
                                    <p:anim calcmode="lin" valueType="num">
                                      <p:cBhvr additive="base">
                                        <p:cTn id="155" dur="3000" fill="hold"/>
                                        <p:tgtEl>
                                          <p:spTgt spid="14"/>
                                        </p:tgtEl>
                                        <p:attrNameLst>
                                          <p:attrName>ppt_x</p:attrName>
                                        </p:attrNameLst>
                                      </p:cBhvr>
                                      <p:tavLst>
                                        <p:tav tm="0">
                                          <p:val>
                                            <p:strVal val="1+#ppt_w/2"/>
                                          </p:val>
                                        </p:tav>
                                        <p:tav tm="100000">
                                          <p:val>
                                            <p:strVal val="#ppt_x"/>
                                          </p:val>
                                        </p:tav>
                                      </p:tavLst>
                                    </p:anim>
                                    <p:anim calcmode="lin" valueType="num">
                                      <p:cBhvr additive="base">
                                        <p:cTn id="156" dur="3000" fill="hold"/>
                                        <p:tgtEl>
                                          <p:spTgt spid="14"/>
                                        </p:tgtEl>
                                        <p:attrNameLst>
                                          <p:attrName>ppt_y</p:attrName>
                                        </p:attrNameLst>
                                      </p:cBhvr>
                                      <p:tavLst>
                                        <p:tav tm="0">
                                          <p:val>
                                            <p:strVal val="1+#ppt_h/2"/>
                                          </p:val>
                                        </p:tav>
                                        <p:tav tm="100000">
                                          <p:val>
                                            <p:strVal val="#ppt_y"/>
                                          </p:val>
                                        </p:tav>
                                      </p:tavLst>
                                    </p:anim>
                                  </p:childTnLst>
                                </p:cTn>
                              </p:par>
                              <p:par>
                                <p:cTn id="157" presetID="2" presetClass="entr" presetSubtype="6" fill="hold" grpId="0" nodeType="withEffect">
                                  <p:stCondLst>
                                    <p:cond delay="0"/>
                                  </p:stCondLst>
                                  <p:childTnLst>
                                    <p:set>
                                      <p:cBhvr>
                                        <p:cTn id="158" dur="1" fill="hold">
                                          <p:stCondLst>
                                            <p:cond delay="0"/>
                                          </p:stCondLst>
                                        </p:cTn>
                                        <p:tgtEl>
                                          <p:spTgt spid="16"/>
                                        </p:tgtEl>
                                        <p:attrNameLst>
                                          <p:attrName>style.visibility</p:attrName>
                                        </p:attrNameLst>
                                      </p:cBhvr>
                                      <p:to>
                                        <p:strVal val="visible"/>
                                      </p:to>
                                    </p:set>
                                    <p:anim calcmode="lin" valueType="num">
                                      <p:cBhvr additive="base">
                                        <p:cTn id="159" dur="3000" fill="hold"/>
                                        <p:tgtEl>
                                          <p:spTgt spid="16"/>
                                        </p:tgtEl>
                                        <p:attrNameLst>
                                          <p:attrName>ppt_x</p:attrName>
                                        </p:attrNameLst>
                                      </p:cBhvr>
                                      <p:tavLst>
                                        <p:tav tm="0">
                                          <p:val>
                                            <p:strVal val="1+#ppt_w/2"/>
                                          </p:val>
                                        </p:tav>
                                        <p:tav tm="100000">
                                          <p:val>
                                            <p:strVal val="#ppt_x"/>
                                          </p:val>
                                        </p:tav>
                                      </p:tavLst>
                                    </p:anim>
                                    <p:anim calcmode="lin" valueType="num">
                                      <p:cBhvr additive="base">
                                        <p:cTn id="160" dur="3000" fill="hold"/>
                                        <p:tgtEl>
                                          <p:spTgt spid="16"/>
                                        </p:tgtEl>
                                        <p:attrNameLst>
                                          <p:attrName>ppt_y</p:attrName>
                                        </p:attrNameLst>
                                      </p:cBhvr>
                                      <p:tavLst>
                                        <p:tav tm="0">
                                          <p:val>
                                            <p:strVal val="1+#ppt_h/2"/>
                                          </p:val>
                                        </p:tav>
                                        <p:tav tm="100000">
                                          <p:val>
                                            <p:strVal val="#ppt_y"/>
                                          </p:val>
                                        </p:tav>
                                      </p:tavLst>
                                    </p:anim>
                                  </p:childTnLst>
                                </p:cTn>
                              </p:par>
                              <p:par>
                                <p:cTn id="161" presetID="2" presetClass="entr" presetSubtype="6" fill="hold" grpId="0" nodeType="withEffect">
                                  <p:stCondLst>
                                    <p:cond delay="0"/>
                                  </p:stCondLst>
                                  <p:childTnLst>
                                    <p:set>
                                      <p:cBhvr>
                                        <p:cTn id="162" dur="1" fill="hold">
                                          <p:stCondLst>
                                            <p:cond delay="0"/>
                                          </p:stCondLst>
                                        </p:cTn>
                                        <p:tgtEl>
                                          <p:spTgt spid="31"/>
                                        </p:tgtEl>
                                        <p:attrNameLst>
                                          <p:attrName>style.visibility</p:attrName>
                                        </p:attrNameLst>
                                      </p:cBhvr>
                                      <p:to>
                                        <p:strVal val="visible"/>
                                      </p:to>
                                    </p:set>
                                    <p:anim calcmode="lin" valueType="num">
                                      <p:cBhvr additive="base">
                                        <p:cTn id="163" dur="3000" fill="hold"/>
                                        <p:tgtEl>
                                          <p:spTgt spid="31"/>
                                        </p:tgtEl>
                                        <p:attrNameLst>
                                          <p:attrName>ppt_x</p:attrName>
                                        </p:attrNameLst>
                                      </p:cBhvr>
                                      <p:tavLst>
                                        <p:tav tm="0">
                                          <p:val>
                                            <p:strVal val="1+#ppt_w/2"/>
                                          </p:val>
                                        </p:tav>
                                        <p:tav tm="100000">
                                          <p:val>
                                            <p:strVal val="#ppt_x"/>
                                          </p:val>
                                        </p:tav>
                                      </p:tavLst>
                                    </p:anim>
                                    <p:anim calcmode="lin" valueType="num">
                                      <p:cBhvr additive="base">
                                        <p:cTn id="164" dur="3000" fill="hold"/>
                                        <p:tgtEl>
                                          <p:spTgt spid="31"/>
                                        </p:tgtEl>
                                        <p:attrNameLst>
                                          <p:attrName>ppt_y</p:attrName>
                                        </p:attrNameLst>
                                      </p:cBhvr>
                                      <p:tavLst>
                                        <p:tav tm="0">
                                          <p:val>
                                            <p:strVal val="1+#ppt_h/2"/>
                                          </p:val>
                                        </p:tav>
                                        <p:tav tm="100000">
                                          <p:val>
                                            <p:strVal val="#ppt_y"/>
                                          </p:val>
                                        </p:tav>
                                      </p:tavLst>
                                    </p:anim>
                                  </p:childTnLst>
                                </p:cTn>
                              </p:par>
                              <p:par>
                                <p:cTn id="165" presetID="2" presetClass="entr" presetSubtype="6" fill="hold" grpId="0" nodeType="withEffect">
                                  <p:stCondLst>
                                    <p:cond delay="0"/>
                                  </p:stCondLst>
                                  <p:childTnLst>
                                    <p:set>
                                      <p:cBhvr>
                                        <p:cTn id="166" dur="1" fill="hold">
                                          <p:stCondLst>
                                            <p:cond delay="0"/>
                                          </p:stCondLst>
                                        </p:cTn>
                                        <p:tgtEl>
                                          <p:spTgt spid="32"/>
                                        </p:tgtEl>
                                        <p:attrNameLst>
                                          <p:attrName>style.visibility</p:attrName>
                                        </p:attrNameLst>
                                      </p:cBhvr>
                                      <p:to>
                                        <p:strVal val="visible"/>
                                      </p:to>
                                    </p:set>
                                    <p:anim calcmode="lin" valueType="num">
                                      <p:cBhvr additive="base">
                                        <p:cTn id="167" dur="3000" fill="hold"/>
                                        <p:tgtEl>
                                          <p:spTgt spid="32"/>
                                        </p:tgtEl>
                                        <p:attrNameLst>
                                          <p:attrName>ppt_x</p:attrName>
                                        </p:attrNameLst>
                                      </p:cBhvr>
                                      <p:tavLst>
                                        <p:tav tm="0">
                                          <p:val>
                                            <p:strVal val="1+#ppt_w/2"/>
                                          </p:val>
                                        </p:tav>
                                        <p:tav tm="100000">
                                          <p:val>
                                            <p:strVal val="#ppt_x"/>
                                          </p:val>
                                        </p:tav>
                                      </p:tavLst>
                                    </p:anim>
                                    <p:anim calcmode="lin" valueType="num">
                                      <p:cBhvr additive="base">
                                        <p:cTn id="168" dur="3000" fill="hold"/>
                                        <p:tgtEl>
                                          <p:spTgt spid="32"/>
                                        </p:tgtEl>
                                        <p:attrNameLst>
                                          <p:attrName>ppt_y</p:attrName>
                                        </p:attrNameLst>
                                      </p:cBhvr>
                                      <p:tavLst>
                                        <p:tav tm="0">
                                          <p:val>
                                            <p:strVal val="1+#ppt_h/2"/>
                                          </p:val>
                                        </p:tav>
                                        <p:tav tm="100000">
                                          <p:val>
                                            <p:strVal val="#ppt_y"/>
                                          </p:val>
                                        </p:tav>
                                      </p:tavLst>
                                    </p:anim>
                                  </p:childTnLst>
                                </p:cTn>
                              </p:par>
                              <p:par>
                                <p:cTn id="169" presetID="2" presetClass="entr" presetSubtype="6" fill="hold" grpId="0" nodeType="withEffect">
                                  <p:stCondLst>
                                    <p:cond delay="0"/>
                                  </p:stCondLst>
                                  <p:childTnLst>
                                    <p:set>
                                      <p:cBhvr>
                                        <p:cTn id="170" dur="1" fill="hold">
                                          <p:stCondLst>
                                            <p:cond delay="0"/>
                                          </p:stCondLst>
                                        </p:cTn>
                                        <p:tgtEl>
                                          <p:spTgt spid="33"/>
                                        </p:tgtEl>
                                        <p:attrNameLst>
                                          <p:attrName>style.visibility</p:attrName>
                                        </p:attrNameLst>
                                      </p:cBhvr>
                                      <p:to>
                                        <p:strVal val="visible"/>
                                      </p:to>
                                    </p:set>
                                    <p:anim calcmode="lin" valueType="num">
                                      <p:cBhvr additive="base">
                                        <p:cTn id="171" dur="3000" fill="hold"/>
                                        <p:tgtEl>
                                          <p:spTgt spid="33"/>
                                        </p:tgtEl>
                                        <p:attrNameLst>
                                          <p:attrName>ppt_x</p:attrName>
                                        </p:attrNameLst>
                                      </p:cBhvr>
                                      <p:tavLst>
                                        <p:tav tm="0">
                                          <p:val>
                                            <p:strVal val="1+#ppt_w/2"/>
                                          </p:val>
                                        </p:tav>
                                        <p:tav tm="100000">
                                          <p:val>
                                            <p:strVal val="#ppt_x"/>
                                          </p:val>
                                        </p:tav>
                                      </p:tavLst>
                                    </p:anim>
                                    <p:anim calcmode="lin" valueType="num">
                                      <p:cBhvr additive="base">
                                        <p:cTn id="172" dur="3000" fill="hold"/>
                                        <p:tgtEl>
                                          <p:spTgt spid="33"/>
                                        </p:tgtEl>
                                        <p:attrNameLst>
                                          <p:attrName>ppt_y</p:attrName>
                                        </p:attrNameLst>
                                      </p:cBhvr>
                                      <p:tavLst>
                                        <p:tav tm="0">
                                          <p:val>
                                            <p:strVal val="1+#ppt_h/2"/>
                                          </p:val>
                                        </p:tav>
                                        <p:tav tm="100000">
                                          <p:val>
                                            <p:strVal val="#ppt_y"/>
                                          </p:val>
                                        </p:tav>
                                      </p:tavLst>
                                    </p:anim>
                                  </p:childTnLst>
                                </p:cTn>
                              </p:par>
                              <p:par>
                                <p:cTn id="173" presetID="2" presetClass="entr" presetSubtype="6" fill="hold" grpId="0" nodeType="withEffect">
                                  <p:stCondLst>
                                    <p:cond delay="0"/>
                                  </p:stCondLst>
                                  <p:childTnLst>
                                    <p:set>
                                      <p:cBhvr>
                                        <p:cTn id="174" dur="1" fill="hold">
                                          <p:stCondLst>
                                            <p:cond delay="0"/>
                                          </p:stCondLst>
                                        </p:cTn>
                                        <p:tgtEl>
                                          <p:spTgt spid="34"/>
                                        </p:tgtEl>
                                        <p:attrNameLst>
                                          <p:attrName>style.visibility</p:attrName>
                                        </p:attrNameLst>
                                      </p:cBhvr>
                                      <p:to>
                                        <p:strVal val="visible"/>
                                      </p:to>
                                    </p:set>
                                    <p:anim calcmode="lin" valueType="num">
                                      <p:cBhvr additive="base">
                                        <p:cTn id="175" dur="3000" fill="hold"/>
                                        <p:tgtEl>
                                          <p:spTgt spid="34"/>
                                        </p:tgtEl>
                                        <p:attrNameLst>
                                          <p:attrName>ppt_x</p:attrName>
                                        </p:attrNameLst>
                                      </p:cBhvr>
                                      <p:tavLst>
                                        <p:tav tm="0">
                                          <p:val>
                                            <p:strVal val="1+#ppt_w/2"/>
                                          </p:val>
                                        </p:tav>
                                        <p:tav tm="100000">
                                          <p:val>
                                            <p:strVal val="#ppt_x"/>
                                          </p:val>
                                        </p:tav>
                                      </p:tavLst>
                                    </p:anim>
                                    <p:anim calcmode="lin" valueType="num">
                                      <p:cBhvr additive="base">
                                        <p:cTn id="176" dur="3000" fill="hold"/>
                                        <p:tgtEl>
                                          <p:spTgt spid="34"/>
                                        </p:tgtEl>
                                        <p:attrNameLst>
                                          <p:attrName>ppt_y</p:attrName>
                                        </p:attrNameLst>
                                      </p:cBhvr>
                                      <p:tavLst>
                                        <p:tav tm="0">
                                          <p:val>
                                            <p:strVal val="1+#ppt_h/2"/>
                                          </p:val>
                                        </p:tav>
                                        <p:tav tm="100000">
                                          <p:val>
                                            <p:strVal val="#ppt_y"/>
                                          </p:val>
                                        </p:tav>
                                      </p:tavLst>
                                    </p:anim>
                                  </p:childTnLst>
                                </p:cTn>
                              </p:par>
                              <p:par>
                                <p:cTn id="177" presetID="2" presetClass="entr" presetSubtype="6" fill="hold" grpId="0" nodeType="withEffect">
                                  <p:stCondLst>
                                    <p:cond delay="0"/>
                                  </p:stCondLst>
                                  <p:childTnLst>
                                    <p:set>
                                      <p:cBhvr>
                                        <p:cTn id="178" dur="1" fill="hold">
                                          <p:stCondLst>
                                            <p:cond delay="0"/>
                                          </p:stCondLst>
                                        </p:cTn>
                                        <p:tgtEl>
                                          <p:spTgt spid="35"/>
                                        </p:tgtEl>
                                        <p:attrNameLst>
                                          <p:attrName>style.visibility</p:attrName>
                                        </p:attrNameLst>
                                      </p:cBhvr>
                                      <p:to>
                                        <p:strVal val="visible"/>
                                      </p:to>
                                    </p:set>
                                    <p:anim calcmode="lin" valueType="num">
                                      <p:cBhvr additive="base">
                                        <p:cTn id="179" dur="3000" fill="hold"/>
                                        <p:tgtEl>
                                          <p:spTgt spid="35"/>
                                        </p:tgtEl>
                                        <p:attrNameLst>
                                          <p:attrName>ppt_x</p:attrName>
                                        </p:attrNameLst>
                                      </p:cBhvr>
                                      <p:tavLst>
                                        <p:tav tm="0">
                                          <p:val>
                                            <p:strVal val="1+#ppt_w/2"/>
                                          </p:val>
                                        </p:tav>
                                        <p:tav tm="100000">
                                          <p:val>
                                            <p:strVal val="#ppt_x"/>
                                          </p:val>
                                        </p:tav>
                                      </p:tavLst>
                                    </p:anim>
                                    <p:anim calcmode="lin" valueType="num">
                                      <p:cBhvr additive="base">
                                        <p:cTn id="180" dur="3000" fill="hold"/>
                                        <p:tgtEl>
                                          <p:spTgt spid="35"/>
                                        </p:tgtEl>
                                        <p:attrNameLst>
                                          <p:attrName>ppt_y</p:attrName>
                                        </p:attrNameLst>
                                      </p:cBhvr>
                                      <p:tavLst>
                                        <p:tav tm="0">
                                          <p:val>
                                            <p:strVal val="1+#ppt_h/2"/>
                                          </p:val>
                                        </p:tav>
                                        <p:tav tm="100000">
                                          <p:val>
                                            <p:strVal val="#ppt_y"/>
                                          </p:val>
                                        </p:tav>
                                      </p:tavLst>
                                    </p:anim>
                                  </p:childTnLst>
                                </p:cTn>
                              </p:par>
                              <p:par>
                                <p:cTn id="181" presetID="2" presetClass="entr" presetSubtype="6" fill="hold" grpId="0" nodeType="withEffect">
                                  <p:stCondLst>
                                    <p:cond delay="0"/>
                                  </p:stCondLst>
                                  <p:childTnLst>
                                    <p:set>
                                      <p:cBhvr>
                                        <p:cTn id="182" dur="1" fill="hold">
                                          <p:stCondLst>
                                            <p:cond delay="0"/>
                                          </p:stCondLst>
                                        </p:cTn>
                                        <p:tgtEl>
                                          <p:spTgt spid="36"/>
                                        </p:tgtEl>
                                        <p:attrNameLst>
                                          <p:attrName>style.visibility</p:attrName>
                                        </p:attrNameLst>
                                      </p:cBhvr>
                                      <p:to>
                                        <p:strVal val="visible"/>
                                      </p:to>
                                    </p:set>
                                    <p:anim calcmode="lin" valueType="num">
                                      <p:cBhvr additive="base">
                                        <p:cTn id="183" dur="3000" fill="hold"/>
                                        <p:tgtEl>
                                          <p:spTgt spid="36"/>
                                        </p:tgtEl>
                                        <p:attrNameLst>
                                          <p:attrName>ppt_x</p:attrName>
                                        </p:attrNameLst>
                                      </p:cBhvr>
                                      <p:tavLst>
                                        <p:tav tm="0">
                                          <p:val>
                                            <p:strVal val="1+#ppt_w/2"/>
                                          </p:val>
                                        </p:tav>
                                        <p:tav tm="100000">
                                          <p:val>
                                            <p:strVal val="#ppt_x"/>
                                          </p:val>
                                        </p:tav>
                                      </p:tavLst>
                                    </p:anim>
                                    <p:anim calcmode="lin" valueType="num">
                                      <p:cBhvr additive="base">
                                        <p:cTn id="184" dur="3000" fill="hold"/>
                                        <p:tgtEl>
                                          <p:spTgt spid="36"/>
                                        </p:tgtEl>
                                        <p:attrNameLst>
                                          <p:attrName>ppt_y</p:attrName>
                                        </p:attrNameLst>
                                      </p:cBhvr>
                                      <p:tavLst>
                                        <p:tav tm="0">
                                          <p:val>
                                            <p:strVal val="1+#ppt_h/2"/>
                                          </p:val>
                                        </p:tav>
                                        <p:tav tm="100000">
                                          <p:val>
                                            <p:strVal val="#ppt_y"/>
                                          </p:val>
                                        </p:tav>
                                      </p:tavLst>
                                    </p:anim>
                                  </p:childTnLst>
                                </p:cTn>
                              </p:par>
                              <p:par>
                                <p:cTn id="185" presetID="2" presetClass="entr" presetSubtype="6" fill="hold" grpId="0" nodeType="withEffect">
                                  <p:stCondLst>
                                    <p:cond delay="0"/>
                                  </p:stCondLst>
                                  <p:childTnLst>
                                    <p:set>
                                      <p:cBhvr>
                                        <p:cTn id="186" dur="1" fill="hold">
                                          <p:stCondLst>
                                            <p:cond delay="0"/>
                                          </p:stCondLst>
                                        </p:cTn>
                                        <p:tgtEl>
                                          <p:spTgt spid="37"/>
                                        </p:tgtEl>
                                        <p:attrNameLst>
                                          <p:attrName>style.visibility</p:attrName>
                                        </p:attrNameLst>
                                      </p:cBhvr>
                                      <p:to>
                                        <p:strVal val="visible"/>
                                      </p:to>
                                    </p:set>
                                    <p:anim calcmode="lin" valueType="num">
                                      <p:cBhvr additive="base">
                                        <p:cTn id="187" dur="3000" fill="hold"/>
                                        <p:tgtEl>
                                          <p:spTgt spid="37"/>
                                        </p:tgtEl>
                                        <p:attrNameLst>
                                          <p:attrName>ppt_x</p:attrName>
                                        </p:attrNameLst>
                                      </p:cBhvr>
                                      <p:tavLst>
                                        <p:tav tm="0">
                                          <p:val>
                                            <p:strVal val="1+#ppt_w/2"/>
                                          </p:val>
                                        </p:tav>
                                        <p:tav tm="100000">
                                          <p:val>
                                            <p:strVal val="#ppt_x"/>
                                          </p:val>
                                        </p:tav>
                                      </p:tavLst>
                                    </p:anim>
                                    <p:anim calcmode="lin" valueType="num">
                                      <p:cBhvr additive="base">
                                        <p:cTn id="188" dur="3000" fill="hold"/>
                                        <p:tgtEl>
                                          <p:spTgt spid="37"/>
                                        </p:tgtEl>
                                        <p:attrNameLst>
                                          <p:attrName>ppt_y</p:attrName>
                                        </p:attrNameLst>
                                      </p:cBhvr>
                                      <p:tavLst>
                                        <p:tav tm="0">
                                          <p:val>
                                            <p:strVal val="1+#ppt_h/2"/>
                                          </p:val>
                                        </p:tav>
                                        <p:tav tm="100000">
                                          <p:val>
                                            <p:strVal val="#ppt_y"/>
                                          </p:val>
                                        </p:tav>
                                      </p:tavLst>
                                    </p:anim>
                                  </p:childTnLst>
                                </p:cTn>
                              </p:par>
                              <p:par>
                                <p:cTn id="189" presetID="2" presetClass="entr" presetSubtype="6" fill="hold" grpId="0" nodeType="withEffect">
                                  <p:stCondLst>
                                    <p:cond delay="0"/>
                                  </p:stCondLst>
                                  <p:childTnLst>
                                    <p:set>
                                      <p:cBhvr>
                                        <p:cTn id="190" dur="1" fill="hold">
                                          <p:stCondLst>
                                            <p:cond delay="0"/>
                                          </p:stCondLst>
                                        </p:cTn>
                                        <p:tgtEl>
                                          <p:spTgt spid="38"/>
                                        </p:tgtEl>
                                        <p:attrNameLst>
                                          <p:attrName>style.visibility</p:attrName>
                                        </p:attrNameLst>
                                      </p:cBhvr>
                                      <p:to>
                                        <p:strVal val="visible"/>
                                      </p:to>
                                    </p:set>
                                    <p:anim calcmode="lin" valueType="num">
                                      <p:cBhvr additive="base">
                                        <p:cTn id="191" dur="3000" fill="hold"/>
                                        <p:tgtEl>
                                          <p:spTgt spid="38"/>
                                        </p:tgtEl>
                                        <p:attrNameLst>
                                          <p:attrName>ppt_x</p:attrName>
                                        </p:attrNameLst>
                                      </p:cBhvr>
                                      <p:tavLst>
                                        <p:tav tm="0">
                                          <p:val>
                                            <p:strVal val="1+#ppt_w/2"/>
                                          </p:val>
                                        </p:tav>
                                        <p:tav tm="100000">
                                          <p:val>
                                            <p:strVal val="#ppt_x"/>
                                          </p:val>
                                        </p:tav>
                                      </p:tavLst>
                                    </p:anim>
                                    <p:anim calcmode="lin" valueType="num">
                                      <p:cBhvr additive="base">
                                        <p:cTn id="192" dur="3000" fill="hold"/>
                                        <p:tgtEl>
                                          <p:spTgt spid="38"/>
                                        </p:tgtEl>
                                        <p:attrNameLst>
                                          <p:attrName>ppt_y</p:attrName>
                                        </p:attrNameLst>
                                      </p:cBhvr>
                                      <p:tavLst>
                                        <p:tav tm="0">
                                          <p:val>
                                            <p:strVal val="1+#ppt_h/2"/>
                                          </p:val>
                                        </p:tav>
                                        <p:tav tm="100000">
                                          <p:val>
                                            <p:strVal val="#ppt_y"/>
                                          </p:val>
                                        </p:tav>
                                      </p:tavLst>
                                    </p:anim>
                                  </p:childTnLst>
                                </p:cTn>
                              </p:par>
                              <p:par>
                                <p:cTn id="193" presetID="2" presetClass="entr" presetSubtype="6" fill="hold" grpId="0" nodeType="withEffect">
                                  <p:stCondLst>
                                    <p:cond delay="0"/>
                                  </p:stCondLst>
                                  <p:childTnLst>
                                    <p:set>
                                      <p:cBhvr>
                                        <p:cTn id="194" dur="1" fill="hold">
                                          <p:stCondLst>
                                            <p:cond delay="0"/>
                                          </p:stCondLst>
                                        </p:cTn>
                                        <p:tgtEl>
                                          <p:spTgt spid="39"/>
                                        </p:tgtEl>
                                        <p:attrNameLst>
                                          <p:attrName>style.visibility</p:attrName>
                                        </p:attrNameLst>
                                      </p:cBhvr>
                                      <p:to>
                                        <p:strVal val="visible"/>
                                      </p:to>
                                    </p:set>
                                    <p:anim calcmode="lin" valueType="num">
                                      <p:cBhvr additive="base">
                                        <p:cTn id="195" dur="3000" fill="hold"/>
                                        <p:tgtEl>
                                          <p:spTgt spid="39"/>
                                        </p:tgtEl>
                                        <p:attrNameLst>
                                          <p:attrName>ppt_x</p:attrName>
                                        </p:attrNameLst>
                                      </p:cBhvr>
                                      <p:tavLst>
                                        <p:tav tm="0">
                                          <p:val>
                                            <p:strVal val="1+#ppt_w/2"/>
                                          </p:val>
                                        </p:tav>
                                        <p:tav tm="100000">
                                          <p:val>
                                            <p:strVal val="#ppt_x"/>
                                          </p:val>
                                        </p:tav>
                                      </p:tavLst>
                                    </p:anim>
                                    <p:anim calcmode="lin" valueType="num">
                                      <p:cBhvr additive="base">
                                        <p:cTn id="196" dur="3000" fill="hold"/>
                                        <p:tgtEl>
                                          <p:spTgt spid="39"/>
                                        </p:tgtEl>
                                        <p:attrNameLst>
                                          <p:attrName>ppt_y</p:attrName>
                                        </p:attrNameLst>
                                      </p:cBhvr>
                                      <p:tavLst>
                                        <p:tav tm="0">
                                          <p:val>
                                            <p:strVal val="1+#ppt_h/2"/>
                                          </p:val>
                                        </p:tav>
                                        <p:tav tm="100000">
                                          <p:val>
                                            <p:strVal val="#ppt_y"/>
                                          </p:val>
                                        </p:tav>
                                      </p:tavLst>
                                    </p:anim>
                                  </p:childTnLst>
                                </p:cTn>
                              </p:par>
                              <p:par>
                                <p:cTn id="197" presetID="2" presetClass="entr" presetSubtype="6" fill="hold" grpId="0" nodeType="withEffect">
                                  <p:stCondLst>
                                    <p:cond delay="0"/>
                                  </p:stCondLst>
                                  <p:childTnLst>
                                    <p:set>
                                      <p:cBhvr>
                                        <p:cTn id="198" dur="1" fill="hold">
                                          <p:stCondLst>
                                            <p:cond delay="0"/>
                                          </p:stCondLst>
                                        </p:cTn>
                                        <p:tgtEl>
                                          <p:spTgt spid="40"/>
                                        </p:tgtEl>
                                        <p:attrNameLst>
                                          <p:attrName>style.visibility</p:attrName>
                                        </p:attrNameLst>
                                      </p:cBhvr>
                                      <p:to>
                                        <p:strVal val="visible"/>
                                      </p:to>
                                    </p:set>
                                    <p:anim calcmode="lin" valueType="num">
                                      <p:cBhvr additive="base">
                                        <p:cTn id="199" dur="3000" fill="hold"/>
                                        <p:tgtEl>
                                          <p:spTgt spid="40"/>
                                        </p:tgtEl>
                                        <p:attrNameLst>
                                          <p:attrName>ppt_x</p:attrName>
                                        </p:attrNameLst>
                                      </p:cBhvr>
                                      <p:tavLst>
                                        <p:tav tm="0">
                                          <p:val>
                                            <p:strVal val="1+#ppt_w/2"/>
                                          </p:val>
                                        </p:tav>
                                        <p:tav tm="100000">
                                          <p:val>
                                            <p:strVal val="#ppt_x"/>
                                          </p:val>
                                        </p:tav>
                                      </p:tavLst>
                                    </p:anim>
                                    <p:anim calcmode="lin" valueType="num">
                                      <p:cBhvr additive="base">
                                        <p:cTn id="200" dur="3000" fill="hold"/>
                                        <p:tgtEl>
                                          <p:spTgt spid="40"/>
                                        </p:tgtEl>
                                        <p:attrNameLst>
                                          <p:attrName>ppt_y</p:attrName>
                                        </p:attrNameLst>
                                      </p:cBhvr>
                                      <p:tavLst>
                                        <p:tav tm="0">
                                          <p:val>
                                            <p:strVal val="1+#ppt_h/2"/>
                                          </p:val>
                                        </p:tav>
                                        <p:tav tm="100000">
                                          <p:val>
                                            <p:strVal val="#ppt_y"/>
                                          </p:val>
                                        </p:tav>
                                      </p:tavLst>
                                    </p:anim>
                                  </p:childTnLst>
                                </p:cTn>
                              </p:par>
                              <p:par>
                                <p:cTn id="201" presetID="2" presetClass="entr" presetSubtype="6" fill="hold" grpId="0" nodeType="withEffect">
                                  <p:stCondLst>
                                    <p:cond delay="0"/>
                                  </p:stCondLst>
                                  <p:childTnLst>
                                    <p:set>
                                      <p:cBhvr>
                                        <p:cTn id="202" dur="1" fill="hold">
                                          <p:stCondLst>
                                            <p:cond delay="0"/>
                                          </p:stCondLst>
                                        </p:cTn>
                                        <p:tgtEl>
                                          <p:spTgt spid="41"/>
                                        </p:tgtEl>
                                        <p:attrNameLst>
                                          <p:attrName>style.visibility</p:attrName>
                                        </p:attrNameLst>
                                      </p:cBhvr>
                                      <p:to>
                                        <p:strVal val="visible"/>
                                      </p:to>
                                    </p:set>
                                    <p:anim calcmode="lin" valueType="num">
                                      <p:cBhvr additive="base">
                                        <p:cTn id="203" dur="3000" fill="hold"/>
                                        <p:tgtEl>
                                          <p:spTgt spid="41"/>
                                        </p:tgtEl>
                                        <p:attrNameLst>
                                          <p:attrName>ppt_x</p:attrName>
                                        </p:attrNameLst>
                                      </p:cBhvr>
                                      <p:tavLst>
                                        <p:tav tm="0">
                                          <p:val>
                                            <p:strVal val="1+#ppt_w/2"/>
                                          </p:val>
                                        </p:tav>
                                        <p:tav tm="100000">
                                          <p:val>
                                            <p:strVal val="#ppt_x"/>
                                          </p:val>
                                        </p:tav>
                                      </p:tavLst>
                                    </p:anim>
                                    <p:anim calcmode="lin" valueType="num">
                                      <p:cBhvr additive="base">
                                        <p:cTn id="204" dur="3000" fill="hold"/>
                                        <p:tgtEl>
                                          <p:spTgt spid="41"/>
                                        </p:tgtEl>
                                        <p:attrNameLst>
                                          <p:attrName>ppt_y</p:attrName>
                                        </p:attrNameLst>
                                      </p:cBhvr>
                                      <p:tavLst>
                                        <p:tav tm="0">
                                          <p:val>
                                            <p:strVal val="1+#ppt_h/2"/>
                                          </p:val>
                                        </p:tav>
                                        <p:tav tm="100000">
                                          <p:val>
                                            <p:strVal val="#ppt_y"/>
                                          </p:val>
                                        </p:tav>
                                      </p:tavLst>
                                    </p:anim>
                                  </p:childTnLst>
                                </p:cTn>
                              </p:par>
                              <p:par>
                                <p:cTn id="205" presetID="2" presetClass="entr" presetSubtype="6" fill="hold" grpId="0" nodeType="withEffect">
                                  <p:stCondLst>
                                    <p:cond delay="0"/>
                                  </p:stCondLst>
                                  <p:childTnLst>
                                    <p:set>
                                      <p:cBhvr>
                                        <p:cTn id="206" dur="1" fill="hold">
                                          <p:stCondLst>
                                            <p:cond delay="0"/>
                                          </p:stCondLst>
                                        </p:cTn>
                                        <p:tgtEl>
                                          <p:spTgt spid="42"/>
                                        </p:tgtEl>
                                        <p:attrNameLst>
                                          <p:attrName>style.visibility</p:attrName>
                                        </p:attrNameLst>
                                      </p:cBhvr>
                                      <p:to>
                                        <p:strVal val="visible"/>
                                      </p:to>
                                    </p:set>
                                    <p:anim calcmode="lin" valueType="num">
                                      <p:cBhvr additive="base">
                                        <p:cTn id="207" dur="3000" fill="hold"/>
                                        <p:tgtEl>
                                          <p:spTgt spid="42"/>
                                        </p:tgtEl>
                                        <p:attrNameLst>
                                          <p:attrName>ppt_x</p:attrName>
                                        </p:attrNameLst>
                                      </p:cBhvr>
                                      <p:tavLst>
                                        <p:tav tm="0">
                                          <p:val>
                                            <p:strVal val="1+#ppt_w/2"/>
                                          </p:val>
                                        </p:tav>
                                        <p:tav tm="100000">
                                          <p:val>
                                            <p:strVal val="#ppt_x"/>
                                          </p:val>
                                        </p:tav>
                                      </p:tavLst>
                                    </p:anim>
                                    <p:anim calcmode="lin" valueType="num">
                                      <p:cBhvr additive="base">
                                        <p:cTn id="208" dur="3000" fill="hold"/>
                                        <p:tgtEl>
                                          <p:spTgt spid="42"/>
                                        </p:tgtEl>
                                        <p:attrNameLst>
                                          <p:attrName>ppt_y</p:attrName>
                                        </p:attrNameLst>
                                      </p:cBhvr>
                                      <p:tavLst>
                                        <p:tav tm="0">
                                          <p:val>
                                            <p:strVal val="1+#ppt_h/2"/>
                                          </p:val>
                                        </p:tav>
                                        <p:tav tm="100000">
                                          <p:val>
                                            <p:strVal val="#ppt_y"/>
                                          </p:val>
                                        </p:tav>
                                      </p:tavLst>
                                    </p:anim>
                                  </p:childTnLst>
                                </p:cTn>
                              </p:par>
                              <p:par>
                                <p:cTn id="209" presetID="2" presetClass="entr" presetSubtype="6" fill="hold" grpId="0" nodeType="withEffect">
                                  <p:stCondLst>
                                    <p:cond delay="0"/>
                                  </p:stCondLst>
                                  <p:childTnLst>
                                    <p:set>
                                      <p:cBhvr>
                                        <p:cTn id="210" dur="1" fill="hold">
                                          <p:stCondLst>
                                            <p:cond delay="0"/>
                                          </p:stCondLst>
                                        </p:cTn>
                                        <p:tgtEl>
                                          <p:spTgt spid="43"/>
                                        </p:tgtEl>
                                        <p:attrNameLst>
                                          <p:attrName>style.visibility</p:attrName>
                                        </p:attrNameLst>
                                      </p:cBhvr>
                                      <p:to>
                                        <p:strVal val="visible"/>
                                      </p:to>
                                    </p:set>
                                    <p:anim calcmode="lin" valueType="num">
                                      <p:cBhvr additive="base">
                                        <p:cTn id="211" dur="3000" fill="hold"/>
                                        <p:tgtEl>
                                          <p:spTgt spid="43"/>
                                        </p:tgtEl>
                                        <p:attrNameLst>
                                          <p:attrName>ppt_x</p:attrName>
                                        </p:attrNameLst>
                                      </p:cBhvr>
                                      <p:tavLst>
                                        <p:tav tm="0">
                                          <p:val>
                                            <p:strVal val="1+#ppt_w/2"/>
                                          </p:val>
                                        </p:tav>
                                        <p:tav tm="100000">
                                          <p:val>
                                            <p:strVal val="#ppt_x"/>
                                          </p:val>
                                        </p:tav>
                                      </p:tavLst>
                                    </p:anim>
                                    <p:anim calcmode="lin" valueType="num">
                                      <p:cBhvr additive="base">
                                        <p:cTn id="212" dur="3000" fill="hold"/>
                                        <p:tgtEl>
                                          <p:spTgt spid="43"/>
                                        </p:tgtEl>
                                        <p:attrNameLst>
                                          <p:attrName>ppt_y</p:attrName>
                                        </p:attrNameLst>
                                      </p:cBhvr>
                                      <p:tavLst>
                                        <p:tav tm="0">
                                          <p:val>
                                            <p:strVal val="1+#ppt_h/2"/>
                                          </p:val>
                                        </p:tav>
                                        <p:tav tm="100000">
                                          <p:val>
                                            <p:strVal val="#ppt_y"/>
                                          </p:val>
                                        </p:tav>
                                      </p:tavLst>
                                    </p:anim>
                                  </p:childTnLst>
                                </p:cTn>
                              </p:par>
                              <p:par>
                                <p:cTn id="213" presetID="2" presetClass="entr" presetSubtype="6" fill="hold" grpId="0" nodeType="withEffect">
                                  <p:stCondLst>
                                    <p:cond delay="0"/>
                                  </p:stCondLst>
                                  <p:childTnLst>
                                    <p:set>
                                      <p:cBhvr>
                                        <p:cTn id="214" dur="1" fill="hold">
                                          <p:stCondLst>
                                            <p:cond delay="0"/>
                                          </p:stCondLst>
                                        </p:cTn>
                                        <p:tgtEl>
                                          <p:spTgt spid="44"/>
                                        </p:tgtEl>
                                        <p:attrNameLst>
                                          <p:attrName>style.visibility</p:attrName>
                                        </p:attrNameLst>
                                      </p:cBhvr>
                                      <p:to>
                                        <p:strVal val="visible"/>
                                      </p:to>
                                    </p:set>
                                    <p:anim calcmode="lin" valueType="num">
                                      <p:cBhvr additive="base">
                                        <p:cTn id="215" dur="3000" fill="hold"/>
                                        <p:tgtEl>
                                          <p:spTgt spid="44"/>
                                        </p:tgtEl>
                                        <p:attrNameLst>
                                          <p:attrName>ppt_x</p:attrName>
                                        </p:attrNameLst>
                                      </p:cBhvr>
                                      <p:tavLst>
                                        <p:tav tm="0">
                                          <p:val>
                                            <p:strVal val="1+#ppt_w/2"/>
                                          </p:val>
                                        </p:tav>
                                        <p:tav tm="100000">
                                          <p:val>
                                            <p:strVal val="#ppt_x"/>
                                          </p:val>
                                        </p:tav>
                                      </p:tavLst>
                                    </p:anim>
                                    <p:anim calcmode="lin" valueType="num">
                                      <p:cBhvr additive="base">
                                        <p:cTn id="216" dur="3000" fill="hold"/>
                                        <p:tgtEl>
                                          <p:spTgt spid="44"/>
                                        </p:tgtEl>
                                        <p:attrNameLst>
                                          <p:attrName>ppt_y</p:attrName>
                                        </p:attrNameLst>
                                      </p:cBhvr>
                                      <p:tavLst>
                                        <p:tav tm="0">
                                          <p:val>
                                            <p:strVal val="1+#ppt_h/2"/>
                                          </p:val>
                                        </p:tav>
                                        <p:tav tm="100000">
                                          <p:val>
                                            <p:strVal val="#ppt_y"/>
                                          </p:val>
                                        </p:tav>
                                      </p:tavLst>
                                    </p:anim>
                                  </p:childTnLst>
                                </p:cTn>
                              </p:par>
                              <p:par>
                                <p:cTn id="217" presetID="8" presetClass="emph" presetSubtype="0" fill="hold" grpId="1" nodeType="withEffect">
                                  <p:stCondLst>
                                    <p:cond delay="0"/>
                                  </p:stCondLst>
                                  <p:childTnLst>
                                    <p:animRot by="-21600000">
                                      <p:cBhvr>
                                        <p:cTn id="218" dur="3000" fill="hold"/>
                                        <p:tgtEl>
                                          <p:spTgt spid="4"/>
                                        </p:tgtEl>
                                        <p:attrNameLst>
                                          <p:attrName>r</p:attrName>
                                        </p:attrNameLst>
                                      </p:cBhvr>
                                    </p:animRot>
                                  </p:childTnLst>
                                </p:cTn>
                              </p:par>
                              <p:par>
                                <p:cTn id="219" presetID="8" presetClass="emph" presetSubtype="0" fill="hold" grpId="1" nodeType="withEffect">
                                  <p:stCondLst>
                                    <p:cond delay="0"/>
                                  </p:stCondLst>
                                  <p:childTnLst>
                                    <p:animRot by="-21600000">
                                      <p:cBhvr>
                                        <p:cTn id="220" dur="3000" fill="hold"/>
                                        <p:tgtEl>
                                          <p:spTgt spid="6"/>
                                        </p:tgtEl>
                                        <p:attrNameLst>
                                          <p:attrName>r</p:attrName>
                                        </p:attrNameLst>
                                      </p:cBhvr>
                                    </p:animRot>
                                  </p:childTnLst>
                                </p:cTn>
                              </p:par>
                              <p:par>
                                <p:cTn id="221" presetID="8" presetClass="emph" presetSubtype="0" fill="hold" grpId="1" nodeType="withEffect">
                                  <p:stCondLst>
                                    <p:cond delay="0"/>
                                  </p:stCondLst>
                                  <p:childTnLst>
                                    <p:animRot by="-21600000">
                                      <p:cBhvr>
                                        <p:cTn id="222" dur="3000" fill="hold"/>
                                        <p:tgtEl>
                                          <p:spTgt spid="8"/>
                                        </p:tgtEl>
                                        <p:attrNameLst>
                                          <p:attrName>r</p:attrName>
                                        </p:attrNameLst>
                                      </p:cBhvr>
                                    </p:animRot>
                                  </p:childTnLst>
                                </p:cTn>
                              </p:par>
                              <p:par>
                                <p:cTn id="223" presetID="8" presetClass="emph" presetSubtype="0" fill="hold" grpId="1" nodeType="withEffect">
                                  <p:stCondLst>
                                    <p:cond delay="0"/>
                                  </p:stCondLst>
                                  <p:childTnLst>
                                    <p:animRot by="-21600000">
                                      <p:cBhvr>
                                        <p:cTn id="224" dur="3000" fill="hold"/>
                                        <p:tgtEl>
                                          <p:spTgt spid="10"/>
                                        </p:tgtEl>
                                        <p:attrNameLst>
                                          <p:attrName>r</p:attrName>
                                        </p:attrNameLst>
                                      </p:cBhvr>
                                    </p:animRot>
                                  </p:childTnLst>
                                </p:cTn>
                              </p:par>
                              <p:par>
                                <p:cTn id="225" presetID="8" presetClass="emph" presetSubtype="0" fill="hold" grpId="1" nodeType="withEffect">
                                  <p:stCondLst>
                                    <p:cond delay="0"/>
                                  </p:stCondLst>
                                  <p:childTnLst>
                                    <p:animRot by="-21600000">
                                      <p:cBhvr>
                                        <p:cTn id="226" dur="3000" fill="hold"/>
                                        <p:tgtEl>
                                          <p:spTgt spid="12"/>
                                        </p:tgtEl>
                                        <p:attrNameLst>
                                          <p:attrName>r</p:attrName>
                                        </p:attrNameLst>
                                      </p:cBhvr>
                                    </p:animRot>
                                  </p:childTnLst>
                                </p:cTn>
                              </p:par>
                              <p:par>
                                <p:cTn id="227" presetID="8" presetClass="emph" presetSubtype="0" fill="hold" grpId="1" nodeType="withEffect">
                                  <p:stCondLst>
                                    <p:cond delay="0"/>
                                  </p:stCondLst>
                                  <p:childTnLst>
                                    <p:animRot by="-21600000">
                                      <p:cBhvr>
                                        <p:cTn id="228" dur="3000" fill="hold"/>
                                        <p:tgtEl>
                                          <p:spTgt spid="14"/>
                                        </p:tgtEl>
                                        <p:attrNameLst>
                                          <p:attrName>r</p:attrName>
                                        </p:attrNameLst>
                                      </p:cBhvr>
                                    </p:animRot>
                                  </p:childTnLst>
                                </p:cTn>
                              </p:par>
                              <p:par>
                                <p:cTn id="229" presetID="8" presetClass="emph" presetSubtype="0" fill="hold" grpId="1" nodeType="withEffect">
                                  <p:stCondLst>
                                    <p:cond delay="0"/>
                                  </p:stCondLst>
                                  <p:childTnLst>
                                    <p:animRot by="-21600000">
                                      <p:cBhvr>
                                        <p:cTn id="230" dur="3000" fill="hold"/>
                                        <p:tgtEl>
                                          <p:spTgt spid="16"/>
                                        </p:tgtEl>
                                        <p:attrNameLst>
                                          <p:attrName>r</p:attrName>
                                        </p:attrNameLst>
                                      </p:cBhvr>
                                    </p:animRot>
                                  </p:childTnLst>
                                </p:cTn>
                              </p:par>
                              <p:par>
                                <p:cTn id="231" presetID="8" presetClass="emph" presetSubtype="0" fill="hold" grpId="1" nodeType="withEffect">
                                  <p:stCondLst>
                                    <p:cond delay="0"/>
                                  </p:stCondLst>
                                  <p:childTnLst>
                                    <p:animRot by="-21600000">
                                      <p:cBhvr>
                                        <p:cTn id="232" dur="3000" fill="hold"/>
                                        <p:tgtEl>
                                          <p:spTgt spid="31"/>
                                        </p:tgtEl>
                                        <p:attrNameLst>
                                          <p:attrName>r</p:attrName>
                                        </p:attrNameLst>
                                      </p:cBhvr>
                                    </p:animRot>
                                  </p:childTnLst>
                                </p:cTn>
                              </p:par>
                              <p:par>
                                <p:cTn id="233" presetID="8" presetClass="emph" presetSubtype="0" fill="hold" grpId="1" nodeType="withEffect">
                                  <p:stCondLst>
                                    <p:cond delay="0"/>
                                  </p:stCondLst>
                                  <p:childTnLst>
                                    <p:animRot by="-21600000">
                                      <p:cBhvr>
                                        <p:cTn id="234" dur="3000" fill="hold"/>
                                        <p:tgtEl>
                                          <p:spTgt spid="32"/>
                                        </p:tgtEl>
                                        <p:attrNameLst>
                                          <p:attrName>r</p:attrName>
                                        </p:attrNameLst>
                                      </p:cBhvr>
                                    </p:animRot>
                                  </p:childTnLst>
                                </p:cTn>
                              </p:par>
                              <p:par>
                                <p:cTn id="235" presetID="8" presetClass="emph" presetSubtype="0" fill="hold" grpId="1" nodeType="withEffect">
                                  <p:stCondLst>
                                    <p:cond delay="0"/>
                                  </p:stCondLst>
                                  <p:childTnLst>
                                    <p:animRot by="-21600000">
                                      <p:cBhvr>
                                        <p:cTn id="236" dur="3000" fill="hold"/>
                                        <p:tgtEl>
                                          <p:spTgt spid="33"/>
                                        </p:tgtEl>
                                        <p:attrNameLst>
                                          <p:attrName>r</p:attrName>
                                        </p:attrNameLst>
                                      </p:cBhvr>
                                    </p:animRot>
                                  </p:childTnLst>
                                </p:cTn>
                              </p:par>
                              <p:par>
                                <p:cTn id="237" presetID="8" presetClass="emph" presetSubtype="0" fill="hold" grpId="1" nodeType="withEffect">
                                  <p:stCondLst>
                                    <p:cond delay="0"/>
                                  </p:stCondLst>
                                  <p:childTnLst>
                                    <p:animRot by="-21600000">
                                      <p:cBhvr>
                                        <p:cTn id="238" dur="3000" fill="hold"/>
                                        <p:tgtEl>
                                          <p:spTgt spid="34"/>
                                        </p:tgtEl>
                                        <p:attrNameLst>
                                          <p:attrName>r</p:attrName>
                                        </p:attrNameLst>
                                      </p:cBhvr>
                                    </p:animRot>
                                  </p:childTnLst>
                                </p:cTn>
                              </p:par>
                              <p:par>
                                <p:cTn id="239" presetID="8" presetClass="emph" presetSubtype="0" fill="hold" grpId="1" nodeType="withEffect">
                                  <p:stCondLst>
                                    <p:cond delay="0"/>
                                  </p:stCondLst>
                                  <p:childTnLst>
                                    <p:animRot by="-21600000">
                                      <p:cBhvr>
                                        <p:cTn id="240" dur="3000" fill="hold"/>
                                        <p:tgtEl>
                                          <p:spTgt spid="35"/>
                                        </p:tgtEl>
                                        <p:attrNameLst>
                                          <p:attrName>r</p:attrName>
                                        </p:attrNameLst>
                                      </p:cBhvr>
                                    </p:animRot>
                                  </p:childTnLst>
                                </p:cTn>
                              </p:par>
                              <p:par>
                                <p:cTn id="241" presetID="8" presetClass="emph" presetSubtype="0" fill="hold" grpId="1" nodeType="withEffect">
                                  <p:stCondLst>
                                    <p:cond delay="0"/>
                                  </p:stCondLst>
                                  <p:childTnLst>
                                    <p:animRot by="-21600000">
                                      <p:cBhvr>
                                        <p:cTn id="242" dur="3000" fill="hold"/>
                                        <p:tgtEl>
                                          <p:spTgt spid="36"/>
                                        </p:tgtEl>
                                        <p:attrNameLst>
                                          <p:attrName>r</p:attrName>
                                        </p:attrNameLst>
                                      </p:cBhvr>
                                    </p:animRot>
                                  </p:childTnLst>
                                </p:cTn>
                              </p:par>
                              <p:par>
                                <p:cTn id="243" presetID="8" presetClass="emph" presetSubtype="0" fill="hold" grpId="1" nodeType="withEffect">
                                  <p:stCondLst>
                                    <p:cond delay="0"/>
                                  </p:stCondLst>
                                  <p:childTnLst>
                                    <p:animRot by="-21600000">
                                      <p:cBhvr>
                                        <p:cTn id="244" dur="3000" fill="hold"/>
                                        <p:tgtEl>
                                          <p:spTgt spid="37"/>
                                        </p:tgtEl>
                                        <p:attrNameLst>
                                          <p:attrName>r</p:attrName>
                                        </p:attrNameLst>
                                      </p:cBhvr>
                                    </p:animRot>
                                  </p:childTnLst>
                                </p:cTn>
                              </p:par>
                              <p:par>
                                <p:cTn id="245" presetID="8" presetClass="emph" presetSubtype="0" fill="hold" grpId="1" nodeType="withEffect">
                                  <p:stCondLst>
                                    <p:cond delay="0"/>
                                  </p:stCondLst>
                                  <p:childTnLst>
                                    <p:animRot by="-21600000">
                                      <p:cBhvr>
                                        <p:cTn id="246" dur="3000" fill="hold"/>
                                        <p:tgtEl>
                                          <p:spTgt spid="38"/>
                                        </p:tgtEl>
                                        <p:attrNameLst>
                                          <p:attrName>r</p:attrName>
                                        </p:attrNameLst>
                                      </p:cBhvr>
                                    </p:animRot>
                                  </p:childTnLst>
                                </p:cTn>
                              </p:par>
                              <p:par>
                                <p:cTn id="247" presetID="8" presetClass="emph" presetSubtype="0" fill="hold" grpId="1" nodeType="withEffect">
                                  <p:stCondLst>
                                    <p:cond delay="0"/>
                                  </p:stCondLst>
                                  <p:childTnLst>
                                    <p:animRot by="-21600000">
                                      <p:cBhvr>
                                        <p:cTn id="248" dur="3000" fill="hold"/>
                                        <p:tgtEl>
                                          <p:spTgt spid="39"/>
                                        </p:tgtEl>
                                        <p:attrNameLst>
                                          <p:attrName>r</p:attrName>
                                        </p:attrNameLst>
                                      </p:cBhvr>
                                    </p:animRot>
                                  </p:childTnLst>
                                </p:cTn>
                              </p:par>
                              <p:par>
                                <p:cTn id="249" presetID="8" presetClass="emph" presetSubtype="0" fill="hold" grpId="1" nodeType="withEffect">
                                  <p:stCondLst>
                                    <p:cond delay="0"/>
                                  </p:stCondLst>
                                  <p:childTnLst>
                                    <p:animRot by="-21600000">
                                      <p:cBhvr>
                                        <p:cTn id="250" dur="3000" fill="hold"/>
                                        <p:tgtEl>
                                          <p:spTgt spid="40"/>
                                        </p:tgtEl>
                                        <p:attrNameLst>
                                          <p:attrName>r</p:attrName>
                                        </p:attrNameLst>
                                      </p:cBhvr>
                                    </p:animRot>
                                  </p:childTnLst>
                                </p:cTn>
                              </p:par>
                              <p:par>
                                <p:cTn id="251" presetID="8" presetClass="emph" presetSubtype="0" fill="hold" grpId="1" nodeType="withEffect">
                                  <p:stCondLst>
                                    <p:cond delay="0"/>
                                  </p:stCondLst>
                                  <p:childTnLst>
                                    <p:animRot by="-21600000">
                                      <p:cBhvr>
                                        <p:cTn id="252" dur="3000" fill="hold"/>
                                        <p:tgtEl>
                                          <p:spTgt spid="41"/>
                                        </p:tgtEl>
                                        <p:attrNameLst>
                                          <p:attrName>r</p:attrName>
                                        </p:attrNameLst>
                                      </p:cBhvr>
                                    </p:animRot>
                                  </p:childTnLst>
                                </p:cTn>
                              </p:par>
                              <p:par>
                                <p:cTn id="253" presetID="8" presetClass="emph" presetSubtype="0" fill="hold" grpId="1" nodeType="withEffect">
                                  <p:stCondLst>
                                    <p:cond delay="0"/>
                                  </p:stCondLst>
                                  <p:childTnLst>
                                    <p:animRot by="-21600000">
                                      <p:cBhvr>
                                        <p:cTn id="254" dur="3000" fill="hold"/>
                                        <p:tgtEl>
                                          <p:spTgt spid="42"/>
                                        </p:tgtEl>
                                        <p:attrNameLst>
                                          <p:attrName>r</p:attrName>
                                        </p:attrNameLst>
                                      </p:cBhvr>
                                    </p:animRot>
                                  </p:childTnLst>
                                </p:cTn>
                              </p:par>
                              <p:par>
                                <p:cTn id="255" presetID="8" presetClass="emph" presetSubtype="0" fill="hold" grpId="1" nodeType="withEffect">
                                  <p:stCondLst>
                                    <p:cond delay="0"/>
                                  </p:stCondLst>
                                  <p:childTnLst>
                                    <p:animRot by="-21600000">
                                      <p:cBhvr>
                                        <p:cTn id="256" dur="3000" fill="hold"/>
                                        <p:tgtEl>
                                          <p:spTgt spid="43"/>
                                        </p:tgtEl>
                                        <p:attrNameLst>
                                          <p:attrName>r</p:attrName>
                                        </p:attrNameLst>
                                      </p:cBhvr>
                                    </p:animRot>
                                  </p:childTnLst>
                                </p:cTn>
                              </p:par>
                              <p:par>
                                <p:cTn id="257" presetID="8" presetClass="emph" presetSubtype="0" fill="hold" grpId="1" nodeType="withEffect">
                                  <p:stCondLst>
                                    <p:cond delay="0"/>
                                  </p:stCondLst>
                                  <p:childTnLst>
                                    <p:animRot by="-21600000">
                                      <p:cBhvr>
                                        <p:cTn id="258" dur="3000" fill="hold"/>
                                        <p:tgtEl>
                                          <p:spTgt spid="44"/>
                                        </p:tgtEl>
                                        <p:attrNameLst>
                                          <p:attrName>r</p:attrName>
                                        </p:attrNameLst>
                                      </p:cBhvr>
                                    </p:animRot>
                                  </p:childTnLst>
                                </p:cTn>
                              </p:par>
                              <p:par>
                                <p:cTn id="259" presetID="2" presetClass="exit" presetSubtype="2" fill="hold" grpId="2" nodeType="withEffect">
                                  <p:stCondLst>
                                    <p:cond delay="0"/>
                                  </p:stCondLst>
                                  <p:childTnLst>
                                    <p:anim calcmode="lin" valueType="num">
                                      <p:cBhvr additive="base">
                                        <p:cTn id="260" dur="3000"/>
                                        <p:tgtEl>
                                          <p:spTgt spid="3"/>
                                        </p:tgtEl>
                                        <p:attrNameLst>
                                          <p:attrName>ppt_x</p:attrName>
                                        </p:attrNameLst>
                                      </p:cBhvr>
                                      <p:tavLst>
                                        <p:tav tm="0">
                                          <p:val>
                                            <p:strVal val="ppt_x"/>
                                          </p:val>
                                        </p:tav>
                                        <p:tav tm="100000">
                                          <p:val>
                                            <p:strVal val="1+ppt_w/2"/>
                                          </p:val>
                                        </p:tav>
                                      </p:tavLst>
                                    </p:anim>
                                    <p:anim calcmode="lin" valueType="num">
                                      <p:cBhvr additive="base">
                                        <p:cTn id="261" dur="3000"/>
                                        <p:tgtEl>
                                          <p:spTgt spid="3"/>
                                        </p:tgtEl>
                                        <p:attrNameLst>
                                          <p:attrName>ppt_y</p:attrName>
                                        </p:attrNameLst>
                                      </p:cBhvr>
                                      <p:tavLst>
                                        <p:tav tm="0">
                                          <p:val>
                                            <p:strVal val="ppt_y"/>
                                          </p:val>
                                        </p:tav>
                                        <p:tav tm="100000">
                                          <p:val>
                                            <p:strVal val="ppt_y"/>
                                          </p:val>
                                        </p:tav>
                                      </p:tavLst>
                                    </p:anim>
                                    <p:set>
                                      <p:cBhvr>
                                        <p:cTn id="262" dur="1" fill="hold">
                                          <p:stCondLst>
                                            <p:cond delay="2999"/>
                                          </p:stCondLst>
                                        </p:cTn>
                                        <p:tgtEl>
                                          <p:spTgt spid="3"/>
                                        </p:tgtEl>
                                        <p:attrNameLst>
                                          <p:attrName>style.visibility</p:attrName>
                                        </p:attrNameLst>
                                      </p:cBhvr>
                                      <p:to>
                                        <p:strVal val="hidden"/>
                                      </p:to>
                                    </p:set>
                                  </p:childTnLst>
                                </p:cTn>
                              </p:par>
                              <p:par>
                                <p:cTn id="263" presetID="2" presetClass="exit" presetSubtype="2" fill="hold" grpId="2" nodeType="withEffect">
                                  <p:stCondLst>
                                    <p:cond delay="0"/>
                                  </p:stCondLst>
                                  <p:childTnLst>
                                    <p:anim calcmode="lin" valueType="num">
                                      <p:cBhvr additive="base">
                                        <p:cTn id="264" dur="3000"/>
                                        <p:tgtEl>
                                          <p:spTgt spid="5"/>
                                        </p:tgtEl>
                                        <p:attrNameLst>
                                          <p:attrName>ppt_x</p:attrName>
                                        </p:attrNameLst>
                                      </p:cBhvr>
                                      <p:tavLst>
                                        <p:tav tm="0">
                                          <p:val>
                                            <p:strVal val="ppt_x"/>
                                          </p:val>
                                        </p:tav>
                                        <p:tav tm="100000">
                                          <p:val>
                                            <p:strVal val="1+ppt_w/2"/>
                                          </p:val>
                                        </p:tav>
                                      </p:tavLst>
                                    </p:anim>
                                    <p:anim calcmode="lin" valueType="num">
                                      <p:cBhvr additive="base">
                                        <p:cTn id="265" dur="3000"/>
                                        <p:tgtEl>
                                          <p:spTgt spid="5"/>
                                        </p:tgtEl>
                                        <p:attrNameLst>
                                          <p:attrName>ppt_y</p:attrName>
                                        </p:attrNameLst>
                                      </p:cBhvr>
                                      <p:tavLst>
                                        <p:tav tm="0">
                                          <p:val>
                                            <p:strVal val="ppt_y"/>
                                          </p:val>
                                        </p:tav>
                                        <p:tav tm="100000">
                                          <p:val>
                                            <p:strVal val="ppt_y"/>
                                          </p:val>
                                        </p:tav>
                                      </p:tavLst>
                                    </p:anim>
                                    <p:set>
                                      <p:cBhvr>
                                        <p:cTn id="266" dur="1" fill="hold">
                                          <p:stCondLst>
                                            <p:cond delay="2999"/>
                                          </p:stCondLst>
                                        </p:cTn>
                                        <p:tgtEl>
                                          <p:spTgt spid="5"/>
                                        </p:tgtEl>
                                        <p:attrNameLst>
                                          <p:attrName>style.visibility</p:attrName>
                                        </p:attrNameLst>
                                      </p:cBhvr>
                                      <p:to>
                                        <p:strVal val="hidden"/>
                                      </p:to>
                                    </p:set>
                                  </p:childTnLst>
                                </p:cTn>
                              </p:par>
                              <p:par>
                                <p:cTn id="267" presetID="2" presetClass="exit" presetSubtype="2" fill="hold" grpId="2" nodeType="withEffect">
                                  <p:stCondLst>
                                    <p:cond delay="0"/>
                                  </p:stCondLst>
                                  <p:childTnLst>
                                    <p:anim calcmode="lin" valueType="num">
                                      <p:cBhvr additive="base">
                                        <p:cTn id="268" dur="3000"/>
                                        <p:tgtEl>
                                          <p:spTgt spid="7"/>
                                        </p:tgtEl>
                                        <p:attrNameLst>
                                          <p:attrName>ppt_x</p:attrName>
                                        </p:attrNameLst>
                                      </p:cBhvr>
                                      <p:tavLst>
                                        <p:tav tm="0">
                                          <p:val>
                                            <p:strVal val="ppt_x"/>
                                          </p:val>
                                        </p:tav>
                                        <p:tav tm="100000">
                                          <p:val>
                                            <p:strVal val="1+ppt_w/2"/>
                                          </p:val>
                                        </p:tav>
                                      </p:tavLst>
                                    </p:anim>
                                    <p:anim calcmode="lin" valueType="num">
                                      <p:cBhvr additive="base">
                                        <p:cTn id="269" dur="3000"/>
                                        <p:tgtEl>
                                          <p:spTgt spid="7"/>
                                        </p:tgtEl>
                                        <p:attrNameLst>
                                          <p:attrName>ppt_y</p:attrName>
                                        </p:attrNameLst>
                                      </p:cBhvr>
                                      <p:tavLst>
                                        <p:tav tm="0">
                                          <p:val>
                                            <p:strVal val="ppt_y"/>
                                          </p:val>
                                        </p:tav>
                                        <p:tav tm="100000">
                                          <p:val>
                                            <p:strVal val="ppt_y"/>
                                          </p:val>
                                        </p:tav>
                                      </p:tavLst>
                                    </p:anim>
                                    <p:set>
                                      <p:cBhvr>
                                        <p:cTn id="270" dur="1" fill="hold">
                                          <p:stCondLst>
                                            <p:cond delay="2999"/>
                                          </p:stCondLst>
                                        </p:cTn>
                                        <p:tgtEl>
                                          <p:spTgt spid="7"/>
                                        </p:tgtEl>
                                        <p:attrNameLst>
                                          <p:attrName>style.visibility</p:attrName>
                                        </p:attrNameLst>
                                      </p:cBhvr>
                                      <p:to>
                                        <p:strVal val="hidden"/>
                                      </p:to>
                                    </p:set>
                                  </p:childTnLst>
                                </p:cTn>
                              </p:par>
                              <p:par>
                                <p:cTn id="271" presetID="2" presetClass="exit" presetSubtype="2" fill="hold" grpId="2" nodeType="withEffect">
                                  <p:stCondLst>
                                    <p:cond delay="0"/>
                                  </p:stCondLst>
                                  <p:childTnLst>
                                    <p:anim calcmode="lin" valueType="num">
                                      <p:cBhvr additive="base">
                                        <p:cTn id="272" dur="3000"/>
                                        <p:tgtEl>
                                          <p:spTgt spid="9"/>
                                        </p:tgtEl>
                                        <p:attrNameLst>
                                          <p:attrName>ppt_x</p:attrName>
                                        </p:attrNameLst>
                                      </p:cBhvr>
                                      <p:tavLst>
                                        <p:tav tm="0">
                                          <p:val>
                                            <p:strVal val="ppt_x"/>
                                          </p:val>
                                        </p:tav>
                                        <p:tav tm="100000">
                                          <p:val>
                                            <p:strVal val="1+ppt_w/2"/>
                                          </p:val>
                                        </p:tav>
                                      </p:tavLst>
                                    </p:anim>
                                    <p:anim calcmode="lin" valueType="num">
                                      <p:cBhvr additive="base">
                                        <p:cTn id="273" dur="3000"/>
                                        <p:tgtEl>
                                          <p:spTgt spid="9"/>
                                        </p:tgtEl>
                                        <p:attrNameLst>
                                          <p:attrName>ppt_y</p:attrName>
                                        </p:attrNameLst>
                                      </p:cBhvr>
                                      <p:tavLst>
                                        <p:tav tm="0">
                                          <p:val>
                                            <p:strVal val="ppt_y"/>
                                          </p:val>
                                        </p:tav>
                                        <p:tav tm="100000">
                                          <p:val>
                                            <p:strVal val="ppt_y"/>
                                          </p:val>
                                        </p:tav>
                                      </p:tavLst>
                                    </p:anim>
                                    <p:set>
                                      <p:cBhvr>
                                        <p:cTn id="274" dur="1" fill="hold">
                                          <p:stCondLst>
                                            <p:cond delay="2999"/>
                                          </p:stCondLst>
                                        </p:cTn>
                                        <p:tgtEl>
                                          <p:spTgt spid="9"/>
                                        </p:tgtEl>
                                        <p:attrNameLst>
                                          <p:attrName>style.visibility</p:attrName>
                                        </p:attrNameLst>
                                      </p:cBhvr>
                                      <p:to>
                                        <p:strVal val="hidden"/>
                                      </p:to>
                                    </p:set>
                                  </p:childTnLst>
                                </p:cTn>
                              </p:par>
                              <p:par>
                                <p:cTn id="275" presetID="2" presetClass="exit" presetSubtype="2" fill="hold" grpId="2" nodeType="withEffect">
                                  <p:stCondLst>
                                    <p:cond delay="0"/>
                                  </p:stCondLst>
                                  <p:childTnLst>
                                    <p:anim calcmode="lin" valueType="num">
                                      <p:cBhvr additive="base">
                                        <p:cTn id="276" dur="3000"/>
                                        <p:tgtEl>
                                          <p:spTgt spid="11"/>
                                        </p:tgtEl>
                                        <p:attrNameLst>
                                          <p:attrName>ppt_x</p:attrName>
                                        </p:attrNameLst>
                                      </p:cBhvr>
                                      <p:tavLst>
                                        <p:tav tm="0">
                                          <p:val>
                                            <p:strVal val="ppt_x"/>
                                          </p:val>
                                        </p:tav>
                                        <p:tav tm="100000">
                                          <p:val>
                                            <p:strVal val="1+ppt_w/2"/>
                                          </p:val>
                                        </p:tav>
                                      </p:tavLst>
                                    </p:anim>
                                    <p:anim calcmode="lin" valueType="num">
                                      <p:cBhvr additive="base">
                                        <p:cTn id="277" dur="3000"/>
                                        <p:tgtEl>
                                          <p:spTgt spid="11"/>
                                        </p:tgtEl>
                                        <p:attrNameLst>
                                          <p:attrName>ppt_y</p:attrName>
                                        </p:attrNameLst>
                                      </p:cBhvr>
                                      <p:tavLst>
                                        <p:tav tm="0">
                                          <p:val>
                                            <p:strVal val="ppt_y"/>
                                          </p:val>
                                        </p:tav>
                                        <p:tav tm="100000">
                                          <p:val>
                                            <p:strVal val="ppt_y"/>
                                          </p:val>
                                        </p:tav>
                                      </p:tavLst>
                                    </p:anim>
                                    <p:set>
                                      <p:cBhvr>
                                        <p:cTn id="278" dur="1" fill="hold">
                                          <p:stCondLst>
                                            <p:cond delay="2999"/>
                                          </p:stCondLst>
                                        </p:cTn>
                                        <p:tgtEl>
                                          <p:spTgt spid="11"/>
                                        </p:tgtEl>
                                        <p:attrNameLst>
                                          <p:attrName>style.visibility</p:attrName>
                                        </p:attrNameLst>
                                      </p:cBhvr>
                                      <p:to>
                                        <p:strVal val="hidden"/>
                                      </p:to>
                                    </p:set>
                                  </p:childTnLst>
                                </p:cTn>
                              </p:par>
                              <p:par>
                                <p:cTn id="279" presetID="2" presetClass="exit" presetSubtype="2" fill="hold" grpId="2" nodeType="withEffect">
                                  <p:stCondLst>
                                    <p:cond delay="0"/>
                                  </p:stCondLst>
                                  <p:childTnLst>
                                    <p:anim calcmode="lin" valueType="num">
                                      <p:cBhvr additive="base">
                                        <p:cTn id="280" dur="3000"/>
                                        <p:tgtEl>
                                          <p:spTgt spid="13"/>
                                        </p:tgtEl>
                                        <p:attrNameLst>
                                          <p:attrName>ppt_x</p:attrName>
                                        </p:attrNameLst>
                                      </p:cBhvr>
                                      <p:tavLst>
                                        <p:tav tm="0">
                                          <p:val>
                                            <p:strVal val="ppt_x"/>
                                          </p:val>
                                        </p:tav>
                                        <p:tav tm="100000">
                                          <p:val>
                                            <p:strVal val="1+ppt_w/2"/>
                                          </p:val>
                                        </p:tav>
                                      </p:tavLst>
                                    </p:anim>
                                    <p:anim calcmode="lin" valueType="num">
                                      <p:cBhvr additive="base">
                                        <p:cTn id="281" dur="3000"/>
                                        <p:tgtEl>
                                          <p:spTgt spid="13"/>
                                        </p:tgtEl>
                                        <p:attrNameLst>
                                          <p:attrName>ppt_y</p:attrName>
                                        </p:attrNameLst>
                                      </p:cBhvr>
                                      <p:tavLst>
                                        <p:tav tm="0">
                                          <p:val>
                                            <p:strVal val="ppt_y"/>
                                          </p:val>
                                        </p:tav>
                                        <p:tav tm="100000">
                                          <p:val>
                                            <p:strVal val="ppt_y"/>
                                          </p:val>
                                        </p:tav>
                                      </p:tavLst>
                                    </p:anim>
                                    <p:set>
                                      <p:cBhvr>
                                        <p:cTn id="282" dur="1" fill="hold">
                                          <p:stCondLst>
                                            <p:cond delay="2999"/>
                                          </p:stCondLst>
                                        </p:cTn>
                                        <p:tgtEl>
                                          <p:spTgt spid="13"/>
                                        </p:tgtEl>
                                        <p:attrNameLst>
                                          <p:attrName>style.visibility</p:attrName>
                                        </p:attrNameLst>
                                      </p:cBhvr>
                                      <p:to>
                                        <p:strVal val="hidden"/>
                                      </p:to>
                                    </p:set>
                                  </p:childTnLst>
                                </p:cTn>
                              </p:par>
                              <p:par>
                                <p:cTn id="283" presetID="2" presetClass="exit" presetSubtype="2" fill="hold" grpId="2" nodeType="withEffect">
                                  <p:stCondLst>
                                    <p:cond delay="0"/>
                                  </p:stCondLst>
                                  <p:childTnLst>
                                    <p:anim calcmode="lin" valueType="num">
                                      <p:cBhvr additive="base">
                                        <p:cTn id="284" dur="3000"/>
                                        <p:tgtEl>
                                          <p:spTgt spid="15"/>
                                        </p:tgtEl>
                                        <p:attrNameLst>
                                          <p:attrName>ppt_x</p:attrName>
                                        </p:attrNameLst>
                                      </p:cBhvr>
                                      <p:tavLst>
                                        <p:tav tm="0">
                                          <p:val>
                                            <p:strVal val="ppt_x"/>
                                          </p:val>
                                        </p:tav>
                                        <p:tav tm="100000">
                                          <p:val>
                                            <p:strVal val="1+ppt_w/2"/>
                                          </p:val>
                                        </p:tav>
                                      </p:tavLst>
                                    </p:anim>
                                    <p:anim calcmode="lin" valueType="num">
                                      <p:cBhvr additive="base">
                                        <p:cTn id="285" dur="3000"/>
                                        <p:tgtEl>
                                          <p:spTgt spid="15"/>
                                        </p:tgtEl>
                                        <p:attrNameLst>
                                          <p:attrName>ppt_y</p:attrName>
                                        </p:attrNameLst>
                                      </p:cBhvr>
                                      <p:tavLst>
                                        <p:tav tm="0">
                                          <p:val>
                                            <p:strVal val="ppt_y"/>
                                          </p:val>
                                        </p:tav>
                                        <p:tav tm="100000">
                                          <p:val>
                                            <p:strVal val="ppt_y"/>
                                          </p:val>
                                        </p:tav>
                                      </p:tavLst>
                                    </p:anim>
                                    <p:set>
                                      <p:cBhvr>
                                        <p:cTn id="286" dur="1" fill="hold">
                                          <p:stCondLst>
                                            <p:cond delay="2999"/>
                                          </p:stCondLst>
                                        </p:cTn>
                                        <p:tgtEl>
                                          <p:spTgt spid="15"/>
                                        </p:tgtEl>
                                        <p:attrNameLst>
                                          <p:attrName>style.visibility</p:attrName>
                                        </p:attrNameLst>
                                      </p:cBhvr>
                                      <p:to>
                                        <p:strVal val="hidden"/>
                                      </p:to>
                                    </p:set>
                                  </p:childTnLst>
                                </p:cTn>
                              </p:par>
                              <p:par>
                                <p:cTn id="287" presetID="2" presetClass="exit" presetSubtype="2" fill="hold" grpId="2" nodeType="withEffect">
                                  <p:stCondLst>
                                    <p:cond delay="0"/>
                                  </p:stCondLst>
                                  <p:childTnLst>
                                    <p:anim calcmode="lin" valueType="num">
                                      <p:cBhvr additive="base">
                                        <p:cTn id="288" dur="3000"/>
                                        <p:tgtEl>
                                          <p:spTgt spid="17"/>
                                        </p:tgtEl>
                                        <p:attrNameLst>
                                          <p:attrName>ppt_x</p:attrName>
                                        </p:attrNameLst>
                                      </p:cBhvr>
                                      <p:tavLst>
                                        <p:tav tm="0">
                                          <p:val>
                                            <p:strVal val="ppt_x"/>
                                          </p:val>
                                        </p:tav>
                                        <p:tav tm="100000">
                                          <p:val>
                                            <p:strVal val="1+ppt_w/2"/>
                                          </p:val>
                                        </p:tav>
                                      </p:tavLst>
                                    </p:anim>
                                    <p:anim calcmode="lin" valueType="num">
                                      <p:cBhvr additive="base">
                                        <p:cTn id="289" dur="3000"/>
                                        <p:tgtEl>
                                          <p:spTgt spid="17"/>
                                        </p:tgtEl>
                                        <p:attrNameLst>
                                          <p:attrName>ppt_y</p:attrName>
                                        </p:attrNameLst>
                                      </p:cBhvr>
                                      <p:tavLst>
                                        <p:tav tm="0">
                                          <p:val>
                                            <p:strVal val="ppt_y"/>
                                          </p:val>
                                        </p:tav>
                                        <p:tav tm="100000">
                                          <p:val>
                                            <p:strVal val="ppt_y"/>
                                          </p:val>
                                        </p:tav>
                                      </p:tavLst>
                                    </p:anim>
                                    <p:set>
                                      <p:cBhvr>
                                        <p:cTn id="290" dur="1" fill="hold">
                                          <p:stCondLst>
                                            <p:cond delay="2999"/>
                                          </p:stCondLst>
                                        </p:cTn>
                                        <p:tgtEl>
                                          <p:spTgt spid="17"/>
                                        </p:tgtEl>
                                        <p:attrNameLst>
                                          <p:attrName>style.visibility</p:attrName>
                                        </p:attrNameLst>
                                      </p:cBhvr>
                                      <p:to>
                                        <p:strVal val="hidden"/>
                                      </p:to>
                                    </p:set>
                                  </p:childTnLst>
                                </p:cTn>
                              </p:par>
                              <p:par>
                                <p:cTn id="291" presetID="2" presetClass="exit" presetSubtype="2" fill="hold" grpId="2" nodeType="withEffect">
                                  <p:stCondLst>
                                    <p:cond delay="0"/>
                                  </p:stCondLst>
                                  <p:childTnLst>
                                    <p:anim calcmode="lin" valueType="num">
                                      <p:cBhvr additive="base">
                                        <p:cTn id="292" dur="3000"/>
                                        <p:tgtEl>
                                          <p:spTgt spid="18"/>
                                        </p:tgtEl>
                                        <p:attrNameLst>
                                          <p:attrName>ppt_x</p:attrName>
                                        </p:attrNameLst>
                                      </p:cBhvr>
                                      <p:tavLst>
                                        <p:tav tm="0">
                                          <p:val>
                                            <p:strVal val="ppt_x"/>
                                          </p:val>
                                        </p:tav>
                                        <p:tav tm="100000">
                                          <p:val>
                                            <p:strVal val="1+ppt_w/2"/>
                                          </p:val>
                                        </p:tav>
                                      </p:tavLst>
                                    </p:anim>
                                    <p:anim calcmode="lin" valueType="num">
                                      <p:cBhvr additive="base">
                                        <p:cTn id="293" dur="3000"/>
                                        <p:tgtEl>
                                          <p:spTgt spid="18"/>
                                        </p:tgtEl>
                                        <p:attrNameLst>
                                          <p:attrName>ppt_y</p:attrName>
                                        </p:attrNameLst>
                                      </p:cBhvr>
                                      <p:tavLst>
                                        <p:tav tm="0">
                                          <p:val>
                                            <p:strVal val="ppt_y"/>
                                          </p:val>
                                        </p:tav>
                                        <p:tav tm="100000">
                                          <p:val>
                                            <p:strVal val="ppt_y"/>
                                          </p:val>
                                        </p:tav>
                                      </p:tavLst>
                                    </p:anim>
                                    <p:set>
                                      <p:cBhvr>
                                        <p:cTn id="294" dur="1" fill="hold">
                                          <p:stCondLst>
                                            <p:cond delay="2999"/>
                                          </p:stCondLst>
                                        </p:cTn>
                                        <p:tgtEl>
                                          <p:spTgt spid="18"/>
                                        </p:tgtEl>
                                        <p:attrNameLst>
                                          <p:attrName>style.visibility</p:attrName>
                                        </p:attrNameLst>
                                      </p:cBhvr>
                                      <p:to>
                                        <p:strVal val="hidden"/>
                                      </p:to>
                                    </p:set>
                                  </p:childTnLst>
                                </p:cTn>
                              </p:par>
                              <p:par>
                                <p:cTn id="295" presetID="2" presetClass="exit" presetSubtype="2" fill="hold" grpId="2" nodeType="withEffect">
                                  <p:stCondLst>
                                    <p:cond delay="0"/>
                                  </p:stCondLst>
                                  <p:childTnLst>
                                    <p:anim calcmode="lin" valueType="num">
                                      <p:cBhvr additive="base">
                                        <p:cTn id="296" dur="3000"/>
                                        <p:tgtEl>
                                          <p:spTgt spid="19"/>
                                        </p:tgtEl>
                                        <p:attrNameLst>
                                          <p:attrName>ppt_x</p:attrName>
                                        </p:attrNameLst>
                                      </p:cBhvr>
                                      <p:tavLst>
                                        <p:tav tm="0">
                                          <p:val>
                                            <p:strVal val="ppt_x"/>
                                          </p:val>
                                        </p:tav>
                                        <p:tav tm="100000">
                                          <p:val>
                                            <p:strVal val="1+ppt_w/2"/>
                                          </p:val>
                                        </p:tav>
                                      </p:tavLst>
                                    </p:anim>
                                    <p:anim calcmode="lin" valueType="num">
                                      <p:cBhvr additive="base">
                                        <p:cTn id="297" dur="3000"/>
                                        <p:tgtEl>
                                          <p:spTgt spid="19"/>
                                        </p:tgtEl>
                                        <p:attrNameLst>
                                          <p:attrName>ppt_y</p:attrName>
                                        </p:attrNameLst>
                                      </p:cBhvr>
                                      <p:tavLst>
                                        <p:tav tm="0">
                                          <p:val>
                                            <p:strVal val="ppt_y"/>
                                          </p:val>
                                        </p:tav>
                                        <p:tav tm="100000">
                                          <p:val>
                                            <p:strVal val="ppt_y"/>
                                          </p:val>
                                        </p:tav>
                                      </p:tavLst>
                                    </p:anim>
                                    <p:set>
                                      <p:cBhvr>
                                        <p:cTn id="298" dur="1" fill="hold">
                                          <p:stCondLst>
                                            <p:cond delay="2999"/>
                                          </p:stCondLst>
                                        </p:cTn>
                                        <p:tgtEl>
                                          <p:spTgt spid="19"/>
                                        </p:tgtEl>
                                        <p:attrNameLst>
                                          <p:attrName>style.visibility</p:attrName>
                                        </p:attrNameLst>
                                      </p:cBhvr>
                                      <p:to>
                                        <p:strVal val="hidden"/>
                                      </p:to>
                                    </p:set>
                                  </p:childTnLst>
                                </p:cTn>
                              </p:par>
                              <p:par>
                                <p:cTn id="299" presetID="2" presetClass="exit" presetSubtype="2" fill="hold" grpId="2" nodeType="withEffect">
                                  <p:stCondLst>
                                    <p:cond delay="0"/>
                                  </p:stCondLst>
                                  <p:childTnLst>
                                    <p:anim calcmode="lin" valueType="num">
                                      <p:cBhvr additive="base">
                                        <p:cTn id="300" dur="3000"/>
                                        <p:tgtEl>
                                          <p:spTgt spid="20"/>
                                        </p:tgtEl>
                                        <p:attrNameLst>
                                          <p:attrName>ppt_x</p:attrName>
                                        </p:attrNameLst>
                                      </p:cBhvr>
                                      <p:tavLst>
                                        <p:tav tm="0">
                                          <p:val>
                                            <p:strVal val="ppt_x"/>
                                          </p:val>
                                        </p:tav>
                                        <p:tav tm="100000">
                                          <p:val>
                                            <p:strVal val="1+ppt_w/2"/>
                                          </p:val>
                                        </p:tav>
                                      </p:tavLst>
                                    </p:anim>
                                    <p:anim calcmode="lin" valueType="num">
                                      <p:cBhvr additive="base">
                                        <p:cTn id="301" dur="3000"/>
                                        <p:tgtEl>
                                          <p:spTgt spid="20"/>
                                        </p:tgtEl>
                                        <p:attrNameLst>
                                          <p:attrName>ppt_y</p:attrName>
                                        </p:attrNameLst>
                                      </p:cBhvr>
                                      <p:tavLst>
                                        <p:tav tm="0">
                                          <p:val>
                                            <p:strVal val="ppt_y"/>
                                          </p:val>
                                        </p:tav>
                                        <p:tav tm="100000">
                                          <p:val>
                                            <p:strVal val="ppt_y"/>
                                          </p:val>
                                        </p:tav>
                                      </p:tavLst>
                                    </p:anim>
                                    <p:set>
                                      <p:cBhvr>
                                        <p:cTn id="302" dur="1" fill="hold">
                                          <p:stCondLst>
                                            <p:cond delay="2999"/>
                                          </p:stCondLst>
                                        </p:cTn>
                                        <p:tgtEl>
                                          <p:spTgt spid="20"/>
                                        </p:tgtEl>
                                        <p:attrNameLst>
                                          <p:attrName>style.visibility</p:attrName>
                                        </p:attrNameLst>
                                      </p:cBhvr>
                                      <p:to>
                                        <p:strVal val="hidden"/>
                                      </p:to>
                                    </p:set>
                                  </p:childTnLst>
                                </p:cTn>
                              </p:par>
                              <p:par>
                                <p:cTn id="303" presetID="2" presetClass="exit" presetSubtype="2" fill="hold" grpId="2" nodeType="withEffect">
                                  <p:stCondLst>
                                    <p:cond delay="0"/>
                                  </p:stCondLst>
                                  <p:childTnLst>
                                    <p:anim calcmode="lin" valueType="num">
                                      <p:cBhvr additive="base">
                                        <p:cTn id="304" dur="3000"/>
                                        <p:tgtEl>
                                          <p:spTgt spid="21"/>
                                        </p:tgtEl>
                                        <p:attrNameLst>
                                          <p:attrName>ppt_x</p:attrName>
                                        </p:attrNameLst>
                                      </p:cBhvr>
                                      <p:tavLst>
                                        <p:tav tm="0">
                                          <p:val>
                                            <p:strVal val="ppt_x"/>
                                          </p:val>
                                        </p:tav>
                                        <p:tav tm="100000">
                                          <p:val>
                                            <p:strVal val="1+ppt_w/2"/>
                                          </p:val>
                                        </p:tav>
                                      </p:tavLst>
                                    </p:anim>
                                    <p:anim calcmode="lin" valueType="num">
                                      <p:cBhvr additive="base">
                                        <p:cTn id="305" dur="3000"/>
                                        <p:tgtEl>
                                          <p:spTgt spid="21"/>
                                        </p:tgtEl>
                                        <p:attrNameLst>
                                          <p:attrName>ppt_y</p:attrName>
                                        </p:attrNameLst>
                                      </p:cBhvr>
                                      <p:tavLst>
                                        <p:tav tm="0">
                                          <p:val>
                                            <p:strVal val="ppt_y"/>
                                          </p:val>
                                        </p:tav>
                                        <p:tav tm="100000">
                                          <p:val>
                                            <p:strVal val="ppt_y"/>
                                          </p:val>
                                        </p:tav>
                                      </p:tavLst>
                                    </p:anim>
                                    <p:set>
                                      <p:cBhvr>
                                        <p:cTn id="306" dur="1" fill="hold">
                                          <p:stCondLst>
                                            <p:cond delay="2999"/>
                                          </p:stCondLst>
                                        </p:cTn>
                                        <p:tgtEl>
                                          <p:spTgt spid="21"/>
                                        </p:tgtEl>
                                        <p:attrNameLst>
                                          <p:attrName>style.visibility</p:attrName>
                                        </p:attrNameLst>
                                      </p:cBhvr>
                                      <p:to>
                                        <p:strVal val="hidden"/>
                                      </p:to>
                                    </p:set>
                                  </p:childTnLst>
                                </p:cTn>
                              </p:par>
                              <p:par>
                                <p:cTn id="307" presetID="2" presetClass="exit" presetSubtype="2" fill="hold" grpId="2" nodeType="withEffect">
                                  <p:stCondLst>
                                    <p:cond delay="0"/>
                                  </p:stCondLst>
                                  <p:childTnLst>
                                    <p:anim calcmode="lin" valueType="num">
                                      <p:cBhvr additive="base">
                                        <p:cTn id="308" dur="3000"/>
                                        <p:tgtEl>
                                          <p:spTgt spid="22"/>
                                        </p:tgtEl>
                                        <p:attrNameLst>
                                          <p:attrName>ppt_x</p:attrName>
                                        </p:attrNameLst>
                                      </p:cBhvr>
                                      <p:tavLst>
                                        <p:tav tm="0">
                                          <p:val>
                                            <p:strVal val="ppt_x"/>
                                          </p:val>
                                        </p:tav>
                                        <p:tav tm="100000">
                                          <p:val>
                                            <p:strVal val="1+ppt_w/2"/>
                                          </p:val>
                                        </p:tav>
                                      </p:tavLst>
                                    </p:anim>
                                    <p:anim calcmode="lin" valueType="num">
                                      <p:cBhvr additive="base">
                                        <p:cTn id="309" dur="3000"/>
                                        <p:tgtEl>
                                          <p:spTgt spid="22"/>
                                        </p:tgtEl>
                                        <p:attrNameLst>
                                          <p:attrName>ppt_y</p:attrName>
                                        </p:attrNameLst>
                                      </p:cBhvr>
                                      <p:tavLst>
                                        <p:tav tm="0">
                                          <p:val>
                                            <p:strVal val="ppt_y"/>
                                          </p:val>
                                        </p:tav>
                                        <p:tav tm="100000">
                                          <p:val>
                                            <p:strVal val="ppt_y"/>
                                          </p:val>
                                        </p:tav>
                                      </p:tavLst>
                                    </p:anim>
                                    <p:set>
                                      <p:cBhvr>
                                        <p:cTn id="310" dur="1" fill="hold">
                                          <p:stCondLst>
                                            <p:cond delay="2999"/>
                                          </p:stCondLst>
                                        </p:cTn>
                                        <p:tgtEl>
                                          <p:spTgt spid="22"/>
                                        </p:tgtEl>
                                        <p:attrNameLst>
                                          <p:attrName>style.visibility</p:attrName>
                                        </p:attrNameLst>
                                      </p:cBhvr>
                                      <p:to>
                                        <p:strVal val="hidden"/>
                                      </p:to>
                                    </p:set>
                                  </p:childTnLst>
                                </p:cTn>
                              </p:par>
                              <p:par>
                                <p:cTn id="311" presetID="2" presetClass="exit" presetSubtype="2" fill="hold" grpId="2" nodeType="withEffect">
                                  <p:stCondLst>
                                    <p:cond delay="0"/>
                                  </p:stCondLst>
                                  <p:childTnLst>
                                    <p:anim calcmode="lin" valueType="num">
                                      <p:cBhvr additive="base">
                                        <p:cTn id="312" dur="3000"/>
                                        <p:tgtEl>
                                          <p:spTgt spid="23"/>
                                        </p:tgtEl>
                                        <p:attrNameLst>
                                          <p:attrName>ppt_x</p:attrName>
                                        </p:attrNameLst>
                                      </p:cBhvr>
                                      <p:tavLst>
                                        <p:tav tm="0">
                                          <p:val>
                                            <p:strVal val="ppt_x"/>
                                          </p:val>
                                        </p:tav>
                                        <p:tav tm="100000">
                                          <p:val>
                                            <p:strVal val="1+ppt_w/2"/>
                                          </p:val>
                                        </p:tav>
                                      </p:tavLst>
                                    </p:anim>
                                    <p:anim calcmode="lin" valueType="num">
                                      <p:cBhvr additive="base">
                                        <p:cTn id="313" dur="3000"/>
                                        <p:tgtEl>
                                          <p:spTgt spid="23"/>
                                        </p:tgtEl>
                                        <p:attrNameLst>
                                          <p:attrName>ppt_y</p:attrName>
                                        </p:attrNameLst>
                                      </p:cBhvr>
                                      <p:tavLst>
                                        <p:tav tm="0">
                                          <p:val>
                                            <p:strVal val="ppt_y"/>
                                          </p:val>
                                        </p:tav>
                                        <p:tav tm="100000">
                                          <p:val>
                                            <p:strVal val="ppt_y"/>
                                          </p:val>
                                        </p:tav>
                                      </p:tavLst>
                                    </p:anim>
                                    <p:set>
                                      <p:cBhvr>
                                        <p:cTn id="314" dur="1" fill="hold">
                                          <p:stCondLst>
                                            <p:cond delay="2999"/>
                                          </p:stCondLst>
                                        </p:cTn>
                                        <p:tgtEl>
                                          <p:spTgt spid="23"/>
                                        </p:tgtEl>
                                        <p:attrNameLst>
                                          <p:attrName>style.visibility</p:attrName>
                                        </p:attrNameLst>
                                      </p:cBhvr>
                                      <p:to>
                                        <p:strVal val="hidden"/>
                                      </p:to>
                                    </p:set>
                                  </p:childTnLst>
                                </p:cTn>
                              </p:par>
                              <p:par>
                                <p:cTn id="315" presetID="2" presetClass="exit" presetSubtype="2" fill="hold" grpId="2" nodeType="withEffect">
                                  <p:stCondLst>
                                    <p:cond delay="0"/>
                                  </p:stCondLst>
                                  <p:childTnLst>
                                    <p:anim calcmode="lin" valueType="num">
                                      <p:cBhvr additive="base">
                                        <p:cTn id="316" dur="3000"/>
                                        <p:tgtEl>
                                          <p:spTgt spid="24"/>
                                        </p:tgtEl>
                                        <p:attrNameLst>
                                          <p:attrName>ppt_x</p:attrName>
                                        </p:attrNameLst>
                                      </p:cBhvr>
                                      <p:tavLst>
                                        <p:tav tm="0">
                                          <p:val>
                                            <p:strVal val="ppt_x"/>
                                          </p:val>
                                        </p:tav>
                                        <p:tav tm="100000">
                                          <p:val>
                                            <p:strVal val="1+ppt_w/2"/>
                                          </p:val>
                                        </p:tav>
                                      </p:tavLst>
                                    </p:anim>
                                    <p:anim calcmode="lin" valueType="num">
                                      <p:cBhvr additive="base">
                                        <p:cTn id="317" dur="3000"/>
                                        <p:tgtEl>
                                          <p:spTgt spid="24"/>
                                        </p:tgtEl>
                                        <p:attrNameLst>
                                          <p:attrName>ppt_y</p:attrName>
                                        </p:attrNameLst>
                                      </p:cBhvr>
                                      <p:tavLst>
                                        <p:tav tm="0">
                                          <p:val>
                                            <p:strVal val="ppt_y"/>
                                          </p:val>
                                        </p:tav>
                                        <p:tav tm="100000">
                                          <p:val>
                                            <p:strVal val="ppt_y"/>
                                          </p:val>
                                        </p:tav>
                                      </p:tavLst>
                                    </p:anim>
                                    <p:set>
                                      <p:cBhvr>
                                        <p:cTn id="318" dur="1" fill="hold">
                                          <p:stCondLst>
                                            <p:cond delay="2999"/>
                                          </p:stCondLst>
                                        </p:cTn>
                                        <p:tgtEl>
                                          <p:spTgt spid="24"/>
                                        </p:tgtEl>
                                        <p:attrNameLst>
                                          <p:attrName>style.visibility</p:attrName>
                                        </p:attrNameLst>
                                      </p:cBhvr>
                                      <p:to>
                                        <p:strVal val="hidden"/>
                                      </p:to>
                                    </p:set>
                                  </p:childTnLst>
                                </p:cTn>
                              </p:par>
                              <p:par>
                                <p:cTn id="319" presetID="2" presetClass="exit" presetSubtype="2" fill="hold" grpId="2" nodeType="withEffect">
                                  <p:stCondLst>
                                    <p:cond delay="0"/>
                                  </p:stCondLst>
                                  <p:childTnLst>
                                    <p:anim calcmode="lin" valueType="num">
                                      <p:cBhvr additive="base">
                                        <p:cTn id="320" dur="3000"/>
                                        <p:tgtEl>
                                          <p:spTgt spid="25"/>
                                        </p:tgtEl>
                                        <p:attrNameLst>
                                          <p:attrName>ppt_x</p:attrName>
                                        </p:attrNameLst>
                                      </p:cBhvr>
                                      <p:tavLst>
                                        <p:tav tm="0">
                                          <p:val>
                                            <p:strVal val="ppt_x"/>
                                          </p:val>
                                        </p:tav>
                                        <p:tav tm="100000">
                                          <p:val>
                                            <p:strVal val="1+ppt_w/2"/>
                                          </p:val>
                                        </p:tav>
                                      </p:tavLst>
                                    </p:anim>
                                    <p:anim calcmode="lin" valueType="num">
                                      <p:cBhvr additive="base">
                                        <p:cTn id="321" dur="3000"/>
                                        <p:tgtEl>
                                          <p:spTgt spid="25"/>
                                        </p:tgtEl>
                                        <p:attrNameLst>
                                          <p:attrName>ppt_y</p:attrName>
                                        </p:attrNameLst>
                                      </p:cBhvr>
                                      <p:tavLst>
                                        <p:tav tm="0">
                                          <p:val>
                                            <p:strVal val="ppt_y"/>
                                          </p:val>
                                        </p:tav>
                                        <p:tav tm="100000">
                                          <p:val>
                                            <p:strVal val="ppt_y"/>
                                          </p:val>
                                        </p:tav>
                                      </p:tavLst>
                                    </p:anim>
                                    <p:set>
                                      <p:cBhvr>
                                        <p:cTn id="322" dur="1" fill="hold">
                                          <p:stCondLst>
                                            <p:cond delay="2999"/>
                                          </p:stCondLst>
                                        </p:cTn>
                                        <p:tgtEl>
                                          <p:spTgt spid="25"/>
                                        </p:tgtEl>
                                        <p:attrNameLst>
                                          <p:attrName>style.visibility</p:attrName>
                                        </p:attrNameLst>
                                      </p:cBhvr>
                                      <p:to>
                                        <p:strVal val="hidden"/>
                                      </p:to>
                                    </p:set>
                                  </p:childTnLst>
                                </p:cTn>
                              </p:par>
                              <p:par>
                                <p:cTn id="323" presetID="2" presetClass="exit" presetSubtype="2" fill="hold" grpId="2" nodeType="withEffect">
                                  <p:stCondLst>
                                    <p:cond delay="0"/>
                                  </p:stCondLst>
                                  <p:childTnLst>
                                    <p:anim calcmode="lin" valueType="num">
                                      <p:cBhvr additive="base">
                                        <p:cTn id="324" dur="3000"/>
                                        <p:tgtEl>
                                          <p:spTgt spid="26"/>
                                        </p:tgtEl>
                                        <p:attrNameLst>
                                          <p:attrName>ppt_x</p:attrName>
                                        </p:attrNameLst>
                                      </p:cBhvr>
                                      <p:tavLst>
                                        <p:tav tm="0">
                                          <p:val>
                                            <p:strVal val="ppt_x"/>
                                          </p:val>
                                        </p:tav>
                                        <p:tav tm="100000">
                                          <p:val>
                                            <p:strVal val="1+ppt_w/2"/>
                                          </p:val>
                                        </p:tav>
                                      </p:tavLst>
                                    </p:anim>
                                    <p:anim calcmode="lin" valueType="num">
                                      <p:cBhvr additive="base">
                                        <p:cTn id="325" dur="3000"/>
                                        <p:tgtEl>
                                          <p:spTgt spid="26"/>
                                        </p:tgtEl>
                                        <p:attrNameLst>
                                          <p:attrName>ppt_y</p:attrName>
                                        </p:attrNameLst>
                                      </p:cBhvr>
                                      <p:tavLst>
                                        <p:tav tm="0">
                                          <p:val>
                                            <p:strVal val="ppt_y"/>
                                          </p:val>
                                        </p:tav>
                                        <p:tav tm="100000">
                                          <p:val>
                                            <p:strVal val="ppt_y"/>
                                          </p:val>
                                        </p:tav>
                                      </p:tavLst>
                                    </p:anim>
                                    <p:set>
                                      <p:cBhvr>
                                        <p:cTn id="326" dur="1" fill="hold">
                                          <p:stCondLst>
                                            <p:cond delay="2999"/>
                                          </p:stCondLst>
                                        </p:cTn>
                                        <p:tgtEl>
                                          <p:spTgt spid="26"/>
                                        </p:tgtEl>
                                        <p:attrNameLst>
                                          <p:attrName>style.visibility</p:attrName>
                                        </p:attrNameLst>
                                      </p:cBhvr>
                                      <p:to>
                                        <p:strVal val="hidden"/>
                                      </p:to>
                                    </p:set>
                                  </p:childTnLst>
                                </p:cTn>
                              </p:par>
                              <p:par>
                                <p:cTn id="327" presetID="2" presetClass="exit" presetSubtype="2" fill="hold" grpId="2" nodeType="withEffect">
                                  <p:stCondLst>
                                    <p:cond delay="0"/>
                                  </p:stCondLst>
                                  <p:childTnLst>
                                    <p:anim calcmode="lin" valueType="num">
                                      <p:cBhvr additive="base">
                                        <p:cTn id="328" dur="3000"/>
                                        <p:tgtEl>
                                          <p:spTgt spid="27"/>
                                        </p:tgtEl>
                                        <p:attrNameLst>
                                          <p:attrName>ppt_x</p:attrName>
                                        </p:attrNameLst>
                                      </p:cBhvr>
                                      <p:tavLst>
                                        <p:tav tm="0">
                                          <p:val>
                                            <p:strVal val="ppt_x"/>
                                          </p:val>
                                        </p:tav>
                                        <p:tav tm="100000">
                                          <p:val>
                                            <p:strVal val="1+ppt_w/2"/>
                                          </p:val>
                                        </p:tav>
                                      </p:tavLst>
                                    </p:anim>
                                    <p:anim calcmode="lin" valueType="num">
                                      <p:cBhvr additive="base">
                                        <p:cTn id="329" dur="3000"/>
                                        <p:tgtEl>
                                          <p:spTgt spid="27"/>
                                        </p:tgtEl>
                                        <p:attrNameLst>
                                          <p:attrName>ppt_y</p:attrName>
                                        </p:attrNameLst>
                                      </p:cBhvr>
                                      <p:tavLst>
                                        <p:tav tm="0">
                                          <p:val>
                                            <p:strVal val="ppt_y"/>
                                          </p:val>
                                        </p:tav>
                                        <p:tav tm="100000">
                                          <p:val>
                                            <p:strVal val="ppt_y"/>
                                          </p:val>
                                        </p:tav>
                                      </p:tavLst>
                                    </p:anim>
                                    <p:set>
                                      <p:cBhvr>
                                        <p:cTn id="330" dur="1" fill="hold">
                                          <p:stCondLst>
                                            <p:cond delay="2999"/>
                                          </p:stCondLst>
                                        </p:cTn>
                                        <p:tgtEl>
                                          <p:spTgt spid="27"/>
                                        </p:tgtEl>
                                        <p:attrNameLst>
                                          <p:attrName>style.visibility</p:attrName>
                                        </p:attrNameLst>
                                      </p:cBhvr>
                                      <p:to>
                                        <p:strVal val="hidden"/>
                                      </p:to>
                                    </p:set>
                                  </p:childTnLst>
                                </p:cTn>
                              </p:par>
                              <p:par>
                                <p:cTn id="331" presetID="2" presetClass="exit" presetSubtype="2" fill="hold" grpId="2" nodeType="withEffect">
                                  <p:stCondLst>
                                    <p:cond delay="0"/>
                                  </p:stCondLst>
                                  <p:childTnLst>
                                    <p:anim calcmode="lin" valueType="num">
                                      <p:cBhvr additive="base">
                                        <p:cTn id="332" dur="3000"/>
                                        <p:tgtEl>
                                          <p:spTgt spid="28"/>
                                        </p:tgtEl>
                                        <p:attrNameLst>
                                          <p:attrName>ppt_x</p:attrName>
                                        </p:attrNameLst>
                                      </p:cBhvr>
                                      <p:tavLst>
                                        <p:tav tm="0">
                                          <p:val>
                                            <p:strVal val="ppt_x"/>
                                          </p:val>
                                        </p:tav>
                                        <p:tav tm="100000">
                                          <p:val>
                                            <p:strVal val="1+ppt_w/2"/>
                                          </p:val>
                                        </p:tav>
                                      </p:tavLst>
                                    </p:anim>
                                    <p:anim calcmode="lin" valueType="num">
                                      <p:cBhvr additive="base">
                                        <p:cTn id="333" dur="3000"/>
                                        <p:tgtEl>
                                          <p:spTgt spid="28"/>
                                        </p:tgtEl>
                                        <p:attrNameLst>
                                          <p:attrName>ppt_y</p:attrName>
                                        </p:attrNameLst>
                                      </p:cBhvr>
                                      <p:tavLst>
                                        <p:tav tm="0">
                                          <p:val>
                                            <p:strVal val="ppt_y"/>
                                          </p:val>
                                        </p:tav>
                                        <p:tav tm="100000">
                                          <p:val>
                                            <p:strVal val="ppt_y"/>
                                          </p:val>
                                        </p:tav>
                                      </p:tavLst>
                                    </p:anim>
                                    <p:set>
                                      <p:cBhvr>
                                        <p:cTn id="334" dur="1" fill="hold">
                                          <p:stCondLst>
                                            <p:cond delay="2999"/>
                                          </p:stCondLst>
                                        </p:cTn>
                                        <p:tgtEl>
                                          <p:spTgt spid="28"/>
                                        </p:tgtEl>
                                        <p:attrNameLst>
                                          <p:attrName>style.visibility</p:attrName>
                                        </p:attrNameLst>
                                      </p:cBhvr>
                                      <p:to>
                                        <p:strVal val="hidden"/>
                                      </p:to>
                                    </p:set>
                                  </p:childTnLst>
                                </p:cTn>
                              </p:par>
                              <p:par>
                                <p:cTn id="335" presetID="2" presetClass="exit" presetSubtype="2" fill="hold" grpId="2" nodeType="withEffect">
                                  <p:stCondLst>
                                    <p:cond delay="0"/>
                                  </p:stCondLst>
                                  <p:childTnLst>
                                    <p:anim calcmode="lin" valueType="num">
                                      <p:cBhvr additive="base">
                                        <p:cTn id="336" dur="3000"/>
                                        <p:tgtEl>
                                          <p:spTgt spid="29"/>
                                        </p:tgtEl>
                                        <p:attrNameLst>
                                          <p:attrName>ppt_x</p:attrName>
                                        </p:attrNameLst>
                                      </p:cBhvr>
                                      <p:tavLst>
                                        <p:tav tm="0">
                                          <p:val>
                                            <p:strVal val="ppt_x"/>
                                          </p:val>
                                        </p:tav>
                                        <p:tav tm="100000">
                                          <p:val>
                                            <p:strVal val="1+ppt_w/2"/>
                                          </p:val>
                                        </p:tav>
                                      </p:tavLst>
                                    </p:anim>
                                    <p:anim calcmode="lin" valueType="num">
                                      <p:cBhvr additive="base">
                                        <p:cTn id="337" dur="3000"/>
                                        <p:tgtEl>
                                          <p:spTgt spid="29"/>
                                        </p:tgtEl>
                                        <p:attrNameLst>
                                          <p:attrName>ppt_y</p:attrName>
                                        </p:attrNameLst>
                                      </p:cBhvr>
                                      <p:tavLst>
                                        <p:tav tm="0">
                                          <p:val>
                                            <p:strVal val="ppt_y"/>
                                          </p:val>
                                        </p:tav>
                                        <p:tav tm="100000">
                                          <p:val>
                                            <p:strVal val="ppt_y"/>
                                          </p:val>
                                        </p:tav>
                                      </p:tavLst>
                                    </p:anim>
                                    <p:set>
                                      <p:cBhvr>
                                        <p:cTn id="338" dur="1" fill="hold">
                                          <p:stCondLst>
                                            <p:cond delay="2999"/>
                                          </p:stCondLst>
                                        </p:cTn>
                                        <p:tgtEl>
                                          <p:spTgt spid="29"/>
                                        </p:tgtEl>
                                        <p:attrNameLst>
                                          <p:attrName>style.visibility</p:attrName>
                                        </p:attrNameLst>
                                      </p:cBhvr>
                                      <p:to>
                                        <p:strVal val="hidden"/>
                                      </p:to>
                                    </p:set>
                                  </p:childTnLst>
                                </p:cTn>
                              </p:par>
                              <p:par>
                                <p:cTn id="339" presetID="2" presetClass="exit" presetSubtype="2" fill="hold" grpId="2" nodeType="withEffect">
                                  <p:stCondLst>
                                    <p:cond delay="0"/>
                                  </p:stCondLst>
                                  <p:childTnLst>
                                    <p:anim calcmode="lin" valueType="num">
                                      <p:cBhvr additive="base">
                                        <p:cTn id="340" dur="3000"/>
                                        <p:tgtEl>
                                          <p:spTgt spid="30"/>
                                        </p:tgtEl>
                                        <p:attrNameLst>
                                          <p:attrName>ppt_x</p:attrName>
                                        </p:attrNameLst>
                                      </p:cBhvr>
                                      <p:tavLst>
                                        <p:tav tm="0">
                                          <p:val>
                                            <p:strVal val="ppt_x"/>
                                          </p:val>
                                        </p:tav>
                                        <p:tav tm="100000">
                                          <p:val>
                                            <p:strVal val="1+ppt_w/2"/>
                                          </p:val>
                                        </p:tav>
                                      </p:tavLst>
                                    </p:anim>
                                    <p:anim calcmode="lin" valueType="num">
                                      <p:cBhvr additive="base">
                                        <p:cTn id="341" dur="3000"/>
                                        <p:tgtEl>
                                          <p:spTgt spid="30"/>
                                        </p:tgtEl>
                                        <p:attrNameLst>
                                          <p:attrName>ppt_y</p:attrName>
                                        </p:attrNameLst>
                                      </p:cBhvr>
                                      <p:tavLst>
                                        <p:tav tm="0">
                                          <p:val>
                                            <p:strVal val="ppt_y"/>
                                          </p:val>
                                        </p:tav>
                                        <p:tav tm="100000">
                                          <p:val>
                                            <p:strVal val="ppt_y"/>
                                          </p:val>
                                        </p:tav>
                                      </p:tavLst>
                                    </p:anim>
                                    <p:set>
                                      <p:cBhvr>
                                        <p:cTn id="342" dur="1" fill="hold">
                                          <p:stCondLst>
                                            <p:cond delay="2999"/>
                                          </p:stCondLst>
                                        </p:cTn>
                                        <p:tgtEl>
                                          <p:spTgt spid="30"/>
                                        </p:tgtEl>
                                        <p:attrNameLst>
                                          <p:attrName>style.visibility</p:attrName>
                                        </p:attrNameLst>
                                      </p:cBhvr>
                                      <p:to>
                                        <p:strVal val="hidden"/>
                                      </p:to>
                                    </p:set>
                                  </p:childTnLst>
                                </p:cTn>
                              </p:par>
                              <p:par>
                                <p:cTn id="343" presetID="8" presetClass="emph" presetSubtype="0" fill="hold" grpId="3" nodeType="withEffect">
                                  <p:stCondLst>
                                    <p:cond delay="0"/>
                                  </p:stCondLst>
                                  <p:childTnLst>
                                    <p:animRot by="21600000">
                                      <p:cBhvr>
                                        <p:cTn id="344" dur="3000" fill="hold"/>
                                        <p:tgtEl>
                                          <p:spTgt spid="3"/>
                                        </p:tgtEl>
                                        <p:attrNameLst>
                                          <p:attrName>r</p:attrName>
                                        </p:attrNameLst>
                                      </p:cBhvr>
                                    </p:animRot>
                                  </p:childTnLst>
                                </p:cTn>
                              </p:par>
                              <p:par>
                                <p:cTn id="345" presetID="8" presetClass="emph" presetSubtype="0" fill="hold" grpId="3" nodeType="withEffect">
                                  <p:stCondLst>
                                    <p:cond delay="0"/>
                                  </p:stCondLst>
                                  <p:childTnLst>
                                    <p:animRot by="21600000">
                                      <p:cBhvr>
                                        <p:cTn id="346" dur="3000" fill="hold"/>
                                        <p:tgtEl>
                                          <p:spTgt spid="5"/>
                                        </p:tgtEl>
                                        <p:attrNameLst>
                                          <p:attrName>r</p:attrName>
                                        </p:attrNameLst>
                                      </p:cBhvr>
                                    </p:animRot>
                                  </p:childTnLst>
                                </p:cTn>
                              </p:par>
                              <p:par>
                                <p:cTn id="347" presetID="8" presetClass="emph" presetSubtype="0" fill="hold" grpId="3" nodeType="withEffect">
                                  <p:stCondLst>
                                    <p:cond delay="0"/>
                                  </p:stCondLst>
                                  <p:childTnLst>
                                    <p:animRot by="21600000">
                                      <p:cBhvr>
                                        <p:cTn id="348" dur="3000" fill="hold"/>
                                        <p:tgtEl>
                                          <p:spTgt spid="7"/>
                                        </p:tgtEl>
                                        <p:attrNameLst>
                                          <p:attrName>r</p:attrName>
                                        </p:attrNameLst>
                                      </p:cBhvr>
                                    </p:animRot>
                                  </p:childTnLst>
                                </p:cTn>
                              </p:par>
                              <p:par>
                                <p:cTn id="349" presetID="8" presetClass="emph" presetSubtype="0" fill="hold" grpId="3" nodeType="withEffect">
                                  <p:stCondLst>
                                    <p:cond delay="0"/>
                                  </p:stCondLst>
                                  <p:childTnLst>
                                    <p:animRot by="21600000">
                                      <p:cBhvr>
                                        <p:cTn id="350" dur="3000" fill="hold"/>
                                        <p:tgtEl>
                                          <p:spTgt spid="9"/>
                                        </p:tgtEl>
                                        <p:attrNameLst>
                                          <p:attrName>r</p:attrName>
                                        </p:attrNameLst>
                                      </p:cBhvr>
                                    </p:animRot>
                                  </p:childTnLst>
                                </p:cTn>
                              </p:par>
                              <p:par>
                                <p:cTn id="351" presetID="8" presetClass="emph" presetSubtype="0" fill="hold" grpId="3" nodeType="withEffect">
                                  <p:stCondLst>
                                    <p:cond delay="0"/>
                                  </p:stCondLst>
                                  <p:childTnLst>
                                    <p:animRot by="21600000">
                                      <p:cBhvr>
                                        <p:cTn id="352" dur="3000" fill="hold"/>
                                        <p:tgtEl>
                                          <p:spTgt spid="11"/>
                                        </p:tgtEl>
                                        <p:attrNameLst>
                                          <p:attrName>r</p:attrName>
                                        </p:attrNameLst>
                                      </p:cBhvr>
                                    </p:animRot>
                                  </p:childTnLst>
                                </p:cTn>
                              </p:par>
                              <p:par>
                                <p:cTn id="353" presetID="8" presetClass="emph" presetSubtype="0" fill="hold" grpId="3" nodeType="withEffect">
                                  <p:stCondLst>
                                    <p:cond delay="0"/>
                                  </p:stCondLst>
                                  <p:childTnLst>
                                    <p:animRot by="21600000">
                                      <p:cBhvr>
                                        <p:cTn id="354" dur="3000" fill="hold"/>
                                        <p:tgtEl>
                                          <p:spTgt spid="13"/>
                                        </p:tgtEl>
                                        <p:attrNameLst>
                                          <p:attrName>r</p:attrName>
                                        </p:attrNameLst>
                                      </p:cBhvr>
                                    </p:animRot>
                                  </p:childTnLst>
                                </p:cTn>
                              </p:par>
                              <p:par>
                                <p:cTn id="355" presetID="8" presetClass="emph" presetSubtype="0" fill="hold" grpId="3" nodeType="withEffect">
                                  <p:stCondLst>
                                    <p:cond delay="0"/>
                                  </p:stCondLst>
                                  <p:childTnLst>
                                    <p:animRot by="21600000">
                                      <p:cBhvr>
                                        <p:cTn id="356" dur="3000" fill="hold"/>
                                        <p:tgtEl>
                                          <p:spTgt spid="15"/>
                                        </p:tgtEl>
                                        <p:attrNameLst>
                                          <p:attrName>r</p:attrName>
                                        </p:attrNameLst>
                                      </p:cBhvr>
                                    </p:animRot>
                                  </p:childTnLst>
                                </p:cTn>
                              </p:par>
                              <p:par>
                                <p:cTn id="357" presetID="8" presetClass="emph" presetSubtype="0" fill="hold" grpId="3" nodeType="withEffect">
                                  <p:stCondLst>
                                    <p:cond delay="0"/>
                                  </p:stCondLst>
                                  <p:childTnLst>
                                    <p:animRot by="21600000">
                                      <p:cBhvr>
                                        <p:cTn id="358" dur="3000" fill="hold"/>
                                        <p:tgtEl>
                                          <p:spTgt spid="17"/>
                                        </p:tgtEl>
                                        <p:attrNameLst>
                                          <p:attrName>r</p:attrName>
                                        </p:attrNameLst>
                                      </p:cBhvr>
                                    </p:animRot>
                                  </p:childTnLst>
                                </p:cTn>
                              </p:par>
                              <p:par>
                                <p:cTn id="359" presetID="8" presetClass="emph" presetSubtype="0" fill="hold" grpId="3" nodeType="withEffect">
                                  <p:stCondLst>
                                    <p:cond delay="0"/>
                                  </p:stCondLst>
                                  <p:childTnLst>
                                    <p:animRot by="21600000">
                                      <p:cBhvr>
                                        <p:cTn id="360" dur="3000" fill="hold"/>
                                        <p:tgtEl>
                                          <p:spTgt spid="18"/>
                                        </p:tgtEl>
                                        <p:attrNameLst>
                                          <p:attrName>r</p:attrName>
                                        </p:attrNameLst>
                                      </p:cBhvr>
                                    </p:animRot>
                                  </p:childTnLst>
                                </p:cTn>
                              </p:par>
                              <p:par>
                                <p:cTn id="361" presetID="8" presetClass="emph" presetSubtype="0" fill="hold" grpId="3" nodeType="withEffect">
                                  <p:stCondLst>
                                    <p:cond delay="0"/>
                                  </p:stCondLst>
                                  <p:childTnLst>
                                    <p:animRot by="21600000">
                                      <p:cBhvr>
                                        <p:cTn id="362" dur="3000" fill="hold"/>
                                        <p:tgtEl>
                                          <p:spTgt spid="19"/>
                                        </p:tgtEl>
                                        <p:attrNameLst>
                                          <p:attrName>r</p:attrName>
                                        </p:attrNameLst>
                                      </p:cBhvr>
                                    </p:animRot>
                                  </p:childTnLst>
                                </p:cTn>
                              </p:par>
                              <p:par>
                                <p:cTn id="363" presetID="8" presetClass="emph" presetSubtype="0" fill="hold" grpId="3" nodeType="withEffect">
                                  <p:stCondLst>
                                    <p:cond delay="0"/>
                                  </p:stCondLst>
                                  <p:childTnLst>
                                    <p:animRot by="21600000">
                                      <p:cBhvr>
                                        <p:cTn id="364" dur="3000" fill="hold"/>
                                        <p:tgtEl>
                                          <p:spTgt spid="20"/>
                                        </p:tgtEl>
                                        <p:attrNameLst>
                                          <p:attrName>r</p:attrName>
                                        </p:attrNameLst>
                                      </p:cBhvr>
                                    </p:animRot>
                                  </p:childTnLst>
                                </p:cTn>
                              </p:par>
                              <p:par>
                                <p:cTn id="365" presetID="8" presetClass="emph" presetSubtype="0" fill="hold" grpId="3" nodeType="withEffect">
                                  <p:stCondLst>
                                    <p:cond delay="0"/>
                                  </p:stCondLst>
                                  <p:childTnLst>
                                    <p:animRot by="21600000">
                                      <p:cBhvr>
                                        <p:cTn id="366" dur="3000" fill="hold"/>
                                        <p:tgtEl>
                                          <p:spTgt spid="21"/>
                                        </p:tgtEl>
                                        <p:attrNameLst>
                                          <p:attrName>r</p:attrName>
                                        </p:attrNameLst>
                                      </p:cBhvr>
                                    </p:animRot>
                                  </p:childTnLst>
                                </p:cTn>
                              </p:par>
                              <p:par>
                                <p:cTn id="367" presetID="8" presetClass="emph" presetSubtype="0" fill="hold" grpId="3" nodeType="withEffect">
                                  <p:stCondLst>
                                    <p:cond delay="0"/>
                                  </p:stCondLst>
                                  <p:childTnLst>
                                    <p:animRot by="21600000">
                                      <p:cBhvr>
                                        <p:cTn id="368" dur="3000" fill="hold"/>
                                        <p:tgtEl>
                                          <p:spTgt spid="22"/>
                                        </p:tgtEl>
                                        <p:attrNameLst>
                                          <p:attrName>r</p:attrName>
                                        </p:attrNameLst>
                                      </p:cBhvr>
                                    </p:animRot>
                                  </p:childTnLst>
                                </p:cTn>
                              </p:par>
                              <p:par>
                                <p:cTn id="369" presetID="8" presetClass="emph" presetSubtype="0" fill="hold" grpId="3" nodeType="withEffect">
                                  <p:stCondLst>
                                    <p:cond delay="0"/>
                                  </p:stCondLst>
                                  <p:childTnLst>
                                    <p:animRot by="21600000">
                                      <p:cBhvr>
                                        <p:cTn id="370" dur="3000" fill="hold"/>
                                        <p:tgtEl>
                                          <p:spTgt spid="23"/>
                                        </p:tgtEl>
                                        <p:attrNameLst>
                                          <p:attrName>r</p:attrName>
                                        </p:attrNameLst>
                                      </p:cBhvr>
                                    </p:animRot>
                                  </p:childTnLst>
                                </p:cTn>
                              </p:par>
                              <p:par>
                                <p:cTn id="371" presetID="8" presetClass="emph" presetSubtype="0" fill="hold" grpId="3" nodeType="withEffect">
                                  <p:stCondLst>
                                    <p:cond delay="0"/>
                                  </p:stCondLst>
                                  <p:childTnLst>
                                    <p:animRot by="21600000">
                                      <p:cBhvr>
                                        <p:cTn id="372" dur="3000" fill="hold"/>
                                        <p:tgtEl>
                                          <p:spTgt spid="24"/>
                                        </p:tgtEl>
                                        <p:attrNameLst>
                                          <p:attrName>r</p:attrName>
                                        </p:attrNameLst>
                                      </p:cBhvr>
                                    </p:animRot>
                                  </p:childTnLst>
                                </p:cTn>
                              </p:par>
                              <p:par>
                                <p:cTn id="373" presetID="8" presetClass="emph" presetSubtype="0" fill="hold" grpId="3" nodeType="withEffect">
                                  <p:stCondLst>
                                    <p:cond delay="0"/>
                                  </p:stCondLst>
                                  <p:childTnLst>
                                    <p:animRot by="21600000">
                                      <p:cBhvr>
                                        <p:cTn id="374" dur="3000" fill="hold"/>
                                        <p:tgtEl>
                                          <p:spTgt spid="25"/>
                                        </p:tgtEl>
                                        <p:attrNameLst>
                                          <p:attrName>r</p:attrName>
                                        </p:attrNameLst>
                                      </p:cBhvr>
                                    </p:animRot>
                                  </p:childTnLst>
                                </p:cTn>
                              </p:par>
                              <p:par>
                                <p:cTn id="375" presetID="8" presetClass="emph" presetSubtype="0" fill="hold" grpId="3" nodeType="withEffect">
                                  <p:stCondLst>
                                    <p:cond delay="0"/>
                                  </p:stCondLst>
                                  <p:childTnLst>
                                    <p:animRot by="21600000">
                                      <p:cBhvr>
                                        <p:cTn id="376" dur="3000" fill="hold"/>
                                        <p:tgtEl>
                                          <p:spTgt spid="26"/>
                                        </p:tgtEl>
                                        <p:attrNameLst>
                                          <p:attrName>r</p:attrName>
                                        </p:attrNameLst>
                                      </p:cBhvr>
                                    </p:animRot>
                                  </p:childTnLst>
                                </p:cTn>
                              </p:par>
                              <p:par>
                                <p:cTn id="377" presetID="8" presetClass="emph" presetSubtype="0" fill="hold" grpId="3" nodeType="withEffect">
                                  <p:stCondLst>
                                    <p:cond delay="0"/>
                                  </p:stCondLst>
                                  <p:childTnLst>
                                    <p:animRot by="21600000">
                                      <p:cBhvr>
                                        <p:cTn id="378" dur="3000" fill="hold"/>
                                        <p:tgtEl>
                                          <p:spTgt spid="27"/>
                                        </p:tgtEl>
                                        <p:attrNameLst>
                                          <p:attrName>r</p:attrName>
                                        </p:attrNameLst>
                                      </p:cBhvr>
                                    </p:animRot>
                                  </p:childTnLst>
                                </p:cTn>
                              </p:par>
                              <p:par>
                                <p:cTn id="379" presetID="8" presetClass="emph" presetSubtype="0" fill="hold" grpId="3" nodeType="withEffect">
                                  <p:stCondLst>
                                    <p:cond delay="0"/>
                                  </p:stCondLst>
                                  <p:childTnLst>
                                    <p:animRot by="21600000">
                                      <p:cBhvr>
                                        <p:cTn id="380" dur="3000" fill="hold"/>
                                        <p:tgtEl>
                                          <p:spTgt spid="28"/>
                                        </p:tgtEl>
                                        <p:attrNameLst>
                                          <p:attrName>r</p:attrName>
                                        </p:attrNameLst>
                                      </p:cBhvr>
                                    </p:animRot>
                                  </p:childTnLst>
                                </p:cTn>
                              </p:par>
                              <p:par>
                                <p:cTn id="381" presetID="8" presetClass="emph" presetSubtype="0" fill="hold" grpId="3" nodeType="withEffect">
                                  <p:stCondLst>
                                    <p:cond delay="0"/>
                                  </p:stCondLst>
                                  <p:childTnLst>
                                    <p:animRot by="21600000">
                                      <p:cBhvr>
                                        <p:cTn id="382" dur="3000" fill="hold"/>
                                        <p:tgtEl>
                                          <p:spTgt spid="29"/>
                                        </p:tgtEl>
                                        <p:attrNameLst>
                                          <p:attrName>r</p:attrName>
                                        </p:attrNameLst>
                                      </p:cBhvr>
                                    </p:animRot>
                                  </p:childTnLst>
                                </p:cTn>
                              </p:par>
                              <p:par>
                                <p:cTn id="383" presetID="8" presetClass="emph" presetSubtype="0" fill="hold" grpId="3" nodeType="withEffect">
                                  <p:stCondLst>
                                    <p:cond delay="0"/>
                                  </p:stCondLst>
                                  <p:childTnLst>
                                    <p:animRot by="21600000">
                                      <p:cBhvr>
                                        <p:cTn id="384" dur="3000" fill="hold"/>
                                        <p:tgtEl>
                                          <p:spTgt spid="30"/>
                                        </p:tgtEl>
                                        <p:attrNameLst>
                                          <p:attrName>r</p:attrName>
                                        </p:attrNameLst>
                                      </p:cBhvr>
                                    </p:animRot>
                                  </p:childTnLst>
                                </p:cTn>
                              </p:par>
                              <p:par>
                                <p:cTn id="385" presetID="2" presetClass="exit" presetSubtype="8" fill="hold" grpId="2" nodeType="withEffect">
                                  <p:stCondLst>
                                    <p:cond delay="0"/>
                                  </p:stCondLst>
                                  <p:childTnLst>
                                    <p:anim calcmode="lin" valueType="num">
                                      <p:cBhvr additive="base">
                                        <p:cTn id="386" dur="3000"/>
                                        <p:tgtEl>
                                          <p:spTgt spid="4"/>
                                        </p:tgtEl>
                                        <p:attrNameLst>
                                          <p:attrName>ppt_x</p:attrName>
                                        </p:attrNameLst>
                                      </p:cBhvr>
                                      <p:tavLst>
                                        <p:tav tm="0">
                                          <p:val>
                                            <p:strVal val="ppt_x"/>
                                          </p:val>
                                        </p:tav>
                                        <p:tav tm="100000">
                                          <p:val>
                                            <p:strVal val="0-ppt_w/2"/>
                                          </p:val>
                                        </p:tav>
                                      </p:tavLst>
                                    </p:anim>
                                    <p:anim calcmode="lin" valueType="num">
                                      <p:cBhvr additive="base">
                                        <p:cTn id="387" dur="3000"/>
                                        <p:tgtEl>
                                          <p:spTgt spid="4"/>
                                        </p:tgtEl>
                                        <p:attrNameLst>
                                          <p:attrName>ppt_y</p:attrName>
                                        </p:attrNameLst>
                                      </p:cBhvr>
                                      <p:tavLst>
                                        <p:tav tm="0">
                                          <p:val>
                                            <p:strVal val="ppt_y"/>
                                          </p:val>
                                        </p:tav>
                                        <p:tav tm="100000">
                                          <p:val>
                                            <p:strVal val="ppt_y"/>
                                          </p:val>
                                        </p:tav>
                                      </p:tavLst>
                                    </p:anim>
                                    <p:set>
                                      <p:cBhvr>
                                        <p:cTn id="388" dur="1" fill="hold">
                                          <p:stCondLst>
                                            <p:cond delay="2999"/>
                                          </p:stCondLst>
                                        </p:cTn>
                                        <p:tgtEl>
                                          <p:spTgt spid="4"/>
                                        </p:tgtEl>
                                        <p:attrNameLst>
                                          <p:attrName>style.visibility</p:attrName>
                                        </p:attrNameLst>
                                      </p:cBhvr>
                                      <p:to>
                                        <p:strVal val="hidden"/>
                                      </p:to>
                                    </p:set>
                                  </p:childTnLst>
                                </p:cTn>
                              </p:par>
                              <p:par>
                                <p:cTn id="389" presetID="2" presetClass="exit" presetSubtype="8" fill="hold" grpId="2" nodeType="withEffect">
                                  <p:stCondLst>
                                    <p:cond delay="0"/>
                                  </p:stCondLst>
                                  <p:childTnLst>
                                    <p:anim calcmode="lin" valueType="num">
                                      <p:cBhvr additive="base">
                                        <p:cTn id="390" dur="3000"/>
                                        <p:tgtEl>
                                          <p:spTgt spid="6"/>
                                        </p:tgtEl>
                                        <p:attrNameLst>
                                          <p:attrName>ppt_x</p:attrName>
                                        </p:attrNameLst>
                                      </p:cBhvr>
                                      <p:tavLst>
                                        <p:tav tm="0">
                                          <p:val>
                                            <p:strVal val="ppt_x"/>
                                          </p:val>
                                        </p:tav>
                                        <p:tav tm="100000">
                                          <p:val>
                                            <p:strVal val="0-ppt_w/2"/>
                                          </p:val>
                                        </p:tav>
                                      </p:tavLst>
                                    </p:anim>
                                    <p:anim calcmode="lin" valueType="num">
                                      <p:cBhvr additive="base">
                                        <p:cTn id="391" dur="3000"/>
                                        <p:tgtEl>
                                          <p:spTgt spid="6"/>
                                        </p:tgtEl>
                                        <p:attrNameLst>
                                          <p:attrName>ppt_y</p:attrName>
                                        </p:attrNameLst>
                                      </p:cBhvr>
                                      <p:tavLst>
                                        <p:tav tm="0">
                                          <p:val>
                                            <p:strVal val="ppt_y"/>
                                          </p:val>
                                        </p:tav>
                                        <p:tav tm="100000">
                                          <p:val>
                                            <p:strVal val="ppt_y"/>
                                          </p:val>
                                        </p:tav>
                                      </p:tavLst>
                                    </p:anim>
                                    <p:set>
                                      <p:cBhvr>
                                        <p:cTn id="392" dur="1" fill="hold">
                                          <p:stCondLst>
                                            <p:cond delay="2999"/>
                                          </p:stCondLst>
                                        </p:cTn>
                                        <p:tgtEl>
                                          <p:spTgt spid="6"/>
                                        </p:tgtEl>
                                        <p:attrNameLst>
                                          <p:attrName>style.visibility</p:attrName>
                                        </p:attrNameLst>
                                      </p:cBhvr>
                                      <p:to>
                                        <p:strVal val="hidden"/>
                                      </p:to>
                                    </p:set>
                                  </p:childTnLst>
                                </p:cTn>
                              </p:par>
                              <p:par>
                                <p:cTn id="393" presetID="2" presetClass="exit" presetSubtype="8" fill="hold" grpId="2" nodeType="withEffect">
                                  <p:stCondLst>
                                    <p:cond delay="0"/>
                                  </p:stCondLst>
                                  <p:childTnLst>
                                    <p:anim calcmode="lin" valueType="num">
                                      <p:cBhvr additive="base">
                                        <p:cTn id="394" dur="3000"/>
                                        <p:tgtEl>
                                          <p:spTgt spid="8"/>
                                        </p:tgtEl>
                                        <p:attrNameLst>
                                          <p:attrName>ppt_x</p:attrName>
                                        </p:attrNameLst>
                                      </p:cBhvr>
                                      <p:tavLst>
                                        <p:tav tm="0">
                                          <p:val>
                                            <p:strVal val="ppt_x"/>
                                          </p:val>
                                        </p:tav>
                                        <p:tav tm="100000">
                                          <p:val>
                                            <p:strVal val="0-ppt_w/2"/>
                                          </p:val>
                                        </p:tav>
                                      </p:tavLst>
                                    </p:anim>
                                    <p:anim calcmode="lin" valueType="num">
                                      <p:cBhvr additive="base">
                                        <p:cTn id="395" dur="3000"/>
                                        <p:tgtEl>
                                          <p:spTgt spid="8"/>
                                        </p:tgtEl>
                                        <p:attrNameLst>
                                          <p:attrName>ppt_y</p:attrName>
                                        </p:attrNameLst>
                                      </p:cBhvr>
                                      <p:tavLst>
                                        <p:tav tm="0">
                                          <p:val>
                                            <p:strVal val="ppt_y"/>
                                          </p:val>
                                        </p:tav>
                                        <p:tav tm="100000">
                                          <p:val>
                                            <p:strVal val="ppt_y"/>
                                          </p:val>
                                        </p:tav>
                                      </p:tavLst>
                                    </p:anim>
                                    <p:set>
                                      <p:cBhvr>
                                        <p:cTn id="396" dur="1" fill="hold">
                                          <p:stCondLst>
                                            <p:cond delay="2999"/>
                                          </p:stCondLst>
                                        </p:cTn>
                                        <p:tgtEl>
                                          <p:spTgt spid="8"/>
                                        </p:tgtEl>
                                        <p:attrNameLst>
                                          <p:attrName>style.visibility</p:attrName>
                                        </p:attrNameLst>
                                      </p:cBhvr>
                                      <p:to>
                                        <p:strVal val="hidden"/>
                                      </p:to>
                                    </p:set>
                                  </p:childTnLst>
                                </p:cTn>
                              </p:par>
                              <p:par>
                                <p:cTn id="397" presetID="2" presetClass="exit" presetSubtype="8" fill="hold" grpId="2" nodeType="withEffect">
                                  <p:stCondLst>
                                    <p:cond delay="0"/>
                                  </p:stCondLst>
                                  <p:childTnLst>
                                    <p:anim calcmode="lin" valueType="num">
                                      <p:cBhvr additive="base">
                                        <p:cTn id="398" dur="3000"/>
                                        <p:tgtEl>
                                          <p:spTgt spid="10"/>
                                        </p:tgtEl>
                                        <p:attrNameLst>
                                          <p:attrName>ppt_x</p:attrName>
                                        </p:attrNameLst>
                                      </p:cBhvr>
                                      <p:tavLst>
                                        <p:tav tm="0">
                                          <p:val>
                                            <p:strVal val="ppt_x"/>
                                          </p:val>
                                        </p:tav>
                                        <p:tav tm="100000">
                                          <p:val>
                                            <p:strVal val="0-ppt_w/2"/>
                                          </p:val>
                                        </p:tav>
                                      </p:tavLst>
                                    </p:anim>
                                    <p:anim calcmode="lin" valueType="num">
                                      <p:cBhvr additive="base">
                                        <p:cTn id="399" dur="3000"/>
                                        <p:tgtEl>
                                          <p:spTgt spid="10"/>
                                        </p:tgtEl>
                                        <p:attrNameLst>
                                          <p:attrName>ppt_y</p:attrName>
                                        </p:attrNameLst>
                                      </p:cBhvr>
                                      <p:tavLst>
                                        <p:tav tm="0">
                                          <p:val>
                                            <p:strVal val="ppt_y"/>
                                          </p:val>
                                        </p:tav>
                                        <p:tav tm="100000">
                                          <p:val>
                                            <p:strVal val="ppt_y"/>
                                          </p:val>
                                        </p:tav>
                                      </p:tavLst>
                                    </p:anim>
                                    <p:set>
                                      <p:cBhvr>
                                        <p:cTn id="400" dur="1" fill="hold">
                                          <p:stCondLst>
                                            <p:cond delay="2999"/>
                                          </p:stCondLst>
                                        </p:cTn>
                                        <p:tgtEl>
                                          <p:spTgt spid="10"/>
                                        </p:tgtEl>
                                        <p:attrNameLst>
                                          <p:attrName>style.visibility</p:attrName>
                                        </p:attrNameLst>
                                      </p:cBhvr>
                                      <p:to>
                                        <p:strVal val="hidden"/>
                                      </p:to>
                                    </p:set>
                                  </p:childTnLst>
                                </p:cTn>
                              </p:par>
                              <p:par>
                                <p:cTn id="401" presetID="2" presetClass="exit" presetSubtype="8" fill="hold" grpId="2" nodeType="withEffect">
                                  <p:stCondLst>
                                    <p:cond delay="0"/>
                                  </p:stCondLst>
                                  <p:childTnLst>
                                    <p:anim calcmode="lin" valueType="num">
                                      <p:cBhvr additive="base">
                                        <p:cTn id="402" dur="3000"/>
                                        <p:tgtEl>
                                          <p:spTgt spid="12"/>
                                        </p:tgtEl>
                                        <p:attrNameLst>
                                          <p:attrName>ppt_x</p:attrName>
                                        </p:attrNameLst>
                                      </p:cBhvr>
                                      <p:tavLst>
                                        <p:tav tm="0">
                                          <p:val>
                                            <p:strVal val="ppt_x"/>
                                          </p:val>
                                        </p:tav>
                                        <p:tav tm="100000">
                                          <p:val>
                                            <p:strVal val="0-ppt_w/2"/>
                                          </p:val>
                                        </p:tav>
                                      </p:tavLst>
                                    </p:anim>
                                    <p:anim calcmode="lin" valueType="num">
                                      <p:cBhvr additive="base">
                                        <p:cTn id="403" dur="3000"/>
                                        <p:tgtEl>
                                          <p:spTgt spid="12"/>
                                        </p:tgtEl>
                                        <p:attrNameLst>
                                          <p:attrName>ppt_y</p:attrName>
                                        </p:attrNameLst>
                                      </p:cBhvr>
                                      <p:tavLst>
                                        <p:tav tm="0">
                                          <p:val>
                                            <p:strVal val="ppt_y"/>
                                          </p:val>
                                        </p:tav>
                                        <p:tav tm="100000">
                                          <p:val>
                                            <p:strVal val="ppt_y"/>
                                          </p:val>
                                        </p:tav>
                                      </p:tavLst>
                                    </p:anim>
                                    <p:set>
                                      <p:cBhvr>
                                        <p:cTn id="404" dur="1" fill="hold">
                                          <p:stCondLst>
                                            <p:cond delay="2999"/>
                                          </p:stCondLst>
                                        </p:cTn>
                                        <p:tgtEl>
                                          <p:spTgt spid="12"/>
                                        </p:tgtEl>
                                        <p:attrNameLst>
                                          <p:attrName>style.visibility</p:attrName>
                                        </p:attrNameLst>
                                      </p:cBhvr>
                                      <p:to>
                                        <p:strVal val="hidden"/>
                                      </p:to>
                                    </p:set>
                                  </p:childTnLst>
                                </p:cTn>
                              </p:par>
                              <p:par>
                                <p:cTn id="405" presetID="2" presetClass="exit" presetSubtype="8" fill="hold" grpId="2" nodeType="withEffect">
                                  <p:stCondLst>
                                    <p:cond delay="0"/>
                                  </p:stCondLst>
                                  <p:childTnLst>
                                    <p:anim calcmode="lin" valueType="num">
                                      <p:cBhvr additive="base">
                                        <p:cTn id="406" dur="3000"/>
                                        <p:tgtEl>
                                          <p:spTgt spid="14"/>
                                        </p:tgtEl>
                                        <p:attrNameLst>
                                          <p:attrName>ppt_x</p:attrName>
                                        </p:attrNameLst>
                                      </p:cBhvr>
                                      <p:tavLst>
                                        <p:tav tm="0">
                                          <p:val>
                                            <p:strVal val="ppt_x"/>
                                          </p:val>
                                        </p:tav>
                                        <p:tav tm="100000">
                                          <p:val>
                                            <p:strVal val="0-ppt_w/2"/>
                                          </p:val>
                                        </p:tav>
                                      </p:tavLst>
                                    </p:anim>
                                    <p:anim calcmode="lin" valueType="num">
                                      <p:cBhvr additive="base">
                                        <p:cTn id="407" dur="3000"/>
                                        <p:tgtEl>
                                          <p:spTgt spid="14"/>
                                        </p:tgtEl>
                                        <p:attrNameLst>
                                          <p:attrName>ppt_y</p:attrName>
                                        </p:attrNameLst>
                                      </p:cBhvr>
                                      <p:tavLst>
                                        <p:tav tm="0">
                                          <p:val>
                                            <p:strVal val="ppt_y"/>
                                          </p:val>
                                        </p:tav>
                                        <p:tav tm="100000">
                                          <p:val>
                                            <p:strVal val="ppt_y"/>
                                          </p:val>
                                        </p:tav>
                                      </p:tavLst>
                                    </p:anim>
                                    <p:set>
                                      <p:cBhvr>
                                        <p:cTn id="408" dur="1" fill="hold">
                                          <p:stCondLst>
                                            <p:cond delay="2999"/>
                                          </p:stCondLst>
                                        </p:cTn>
                                        <p:tgtEl>
                                          <p:spTgt spid="14"/>
                                        </p:tgtEl>
                                        <p:attrNameLst>
                                          <p:attrName>style.visibility</p:attrName>
                                        </p:attrNameLst>
                                      </p:cBhvr>
                                      <p:to>
                                        <p:strVal val="hidden"/>
                                      </p:to>
                                    </p:set>
                                  </p:childTnLst>
                                </p:cTn>
                              </p:par>
                              <p:par>
                                <p:cTn id="409" presetID="2" presetClass="exit" presetSubtype="8" fill="hold" grpId="2" nodeType="withEffect">
                                  <p:stCondLst>
                                    <p:cond delay="0"/>
                                  </p:stCondLst>
                                  <p:childTnLst>
                                    <p:anim calcmode="lin" valueType="num">
                                      <p:cBhvr additive="base">
                                        <p:cTn id="410" dur="3000"/>
                                        <p:tgtEl>
                                          <p:spTgt spid="16"/>
                                        </p:tgtEl>
                                        <p:attrNameLst>
                                          <p:attrName>ppt_x</p:attrName>
                                        </p:attrNameLst>
                                      </p:cBhvr>
                                      <p:tavLst>
                                        <p:tav tm="0">
                                          <p:val>
                                            <p:strVal val="ppt_x"/>
                                          </p:val>
                                        </p:tav>
                                        <p:tav tm="100000">
                                          <p:val>
                                            <p:strVal val="0-ppt_w/2"/>
                                          </p:val>
                                        </p:tav>
                                      </p:tavLst>
                                    </p:anim>
                                    <p:anim calcmode="lin" valueType="num">
                                      <p:cBhvr additive="base">
                                        <p:cTn id="411" dur="3000"/>
                                        <p:tgtEl>
                                          <p:spTgt spid="16"/>
                                        </p:tgtEl>
                                        <p:attrNameLst>
                                          <p:attrName>ppt_y</p:attrName>
                                        </p:attrNameLst>
                                      </p:cBhvr>
                                      <p:tavLst>
                                        <p:tav tm="0">
                                          <p:val>
                                            <p:strVal val="ppt_y"/>
                                          </p:val>
                                        </p:tav>
                                        <p:tav tm="100000">
                                          <p:val>
                                            <p:strVal val="ppt_y"/>
                                          </p:val>
                                        </p:tav>
                                      </p:tavLst>
                                    </p:anim>
                                    <p:set>
                                      <p:cBhvr>
                                        <p:cTn id="412" dur="1" fill="hold">
                                          <p:stCondLst>
                                            <p:cond delay="2999"/>
                                          </p:stCondLst>
                                        </p:cTn>
                                        <p:tgtEl>
                                          <p:spTgt spid="16"/>
                                        </p:tgtEl>
                                        <p:attrNameLst>
                                          <p:attrName>style.visibility</p:attrName>
                                        </p:attrNameLst>
                                      </p:cBhvr>
                                      <p:to>
                                        <p:strVal val="hidden"/>
                                      </p:to>
                                    </p:set>
                                  </p:childTnLst>
                                </p:cTn>
                              </p:par>
                              <p:par>
                                <p:cTn id="413" presetID="2" presetClass="exit" presetSubtype="8" fill="hold" grpId="2" nodeType="withEffect">
                                  <p:stCondLst>
                                    <p:cond delay="0"/>
                                  </p:stCondLst>
                                  <p:childTnLst>
                                    <p:anim calcmode="lin" valueType="num">
                                      <p:cBhvr additive="base">
                                        <p:cTn id="414" dur="3000"/>
                                        <p:tgtEl>
                                          <p:spTgt spid="31"/>
                                        </p:tgtEl>
                                        <p:attrNameLst>
                                          <p:attrName>ppt_x</p:attrName>
                                        </p:attrNameLst>
                                      </p:cBhvr>
                                      <p:tavLst>
                                        <p:tav tm="0">
                                          <p:val>
                                            <p:strVal val="ppt_x"/>
                                          </p:val>
                                        </p:tav>
                                        <p:tav tm="100000">
                                          <p:val>
                                            <p:strVal val="0-ppt_w/2"/>
                                          </p:val>
                                        </p:tav>
                                      </p:tavLst>
                                    </p:anim>
                                    <p:anim calcmode="lin" valueType="num">
                                      <p:cBhvr additive="base">
                                        <p:cTn id="415" dur="3000"/>
                                        <p:tgtEl>
                                          <p:spTgt spid="31"/>
                                        </p:tgtEl>
                                        <p:attrNameLst>
                                          <p:attrName>ppt_y</p:attrName>
                                        </p:attrNameLst>
                                      </p:cBhvr>
                                      <p:tavLst>
                                        <p:tav tm="0">
                                          <p:val>
                                            <p:strVal val="ppt_y"/>
                                          </p:val>
                                        </p:tav>
                                        <p:tav tm="100000">
                                          <p:val>
                                            <p:strVal val="ppt_y"/>
                                          </p:val>
                                        </p:tav>
                                      </p:tavLst>
                                    </p:anim>
                                    <p:set>
                                      <p:cBhvr>
                                        <p:cTn id="416" dur="1" fill="hold">
                                          <p:stCondLst>
                                            <p:cond delay="2999"/>
                                          </p:stCondLst>
                                        </p:cTn>
                                        <p:tgtEl>
                                          <p:spTgt spid="31"/>
                                        </p:tgtEl>
                                        <p:attrNameLst>
                                          <p:attrName>style.visibility</p:attrName>
                                        </p:attrNameLst>
                                      </p:cBhvr>
                                      <p:to>
                                        <p:strVal val="hidden"/>
                                      </p:to>
                                    </p:set>
                                  </p:childTnLst>
                                </p:cTn>
                              </p:par>
                              <p:par>
                                <p:cTn id="417" presetID="2" presetClass="exit" presetSubtype="8" fill="hold" grpId="2" nodeType="withEffect">
                                  <p:stCondLst>
                                    <p:cond delay="0"/>
                                  </p:stCondLst>
                                  <p:childTnLst>
                                    <p:anim calcmode="lin" valueType="num">
                                      <p:cBhvr additive="base">
                                        <p:cTn id="418" dur="3000"/>
                                        <p:tgtEl>
                                          <p:spTgt spid="32"/>
                                        </p:tgtEl>
                                        <p:attrNameLst>
                                          <p:attrName>ppt_x</p:attrName>
                                        </p:attrNameLst>
                                      </p:cBhvr>
                                      <p:tavLst>
                                        <p:tav tm="0">
                                          <p:val>
                                            <p:strVal val="ppt_x"/>
                                          </p:val>
                                        </p:tav>
                                        <p:tav tm="100000">
                                          <p:val>
                                            <p:strVal val="0-ppt_w/2"/>
                                          </p:val>
                                        </p:tav>
                                      </p:tavLst>
                                    </p:anim>
                                    <p:anim calcmode="lin" valueType="num">
                                      <p:cBhvr additive="base">
                                        <p:cTn id="419" dur="3000"/>
                                        <p:tgtEl>
                                          <p:spTgt spid="32"/>
                                        </p:tgtEl>
                                        <p:attrNameLst>
                                          <p:attrName>ppt_y</p:attrName>
                                        </p:attrNameLst>
                                      </p:cBhvr>
                                      <p:tavLst>
                                        <p:tav tm="0">
                                          <p:val>
                                            <p:strVal val="ppt_y"/>
                                          </p:val>
                                        </p:tav>
                                        <p:tav tm="100000">
                                          <p:val>
                                            <p:strVal val="ppt_y"/>
                                          </p:val>
                                        </p:tav>
                                      </p:tavLst>
                                    </p:anim>
                                    <p:set>
                                      <p:cBhvr>
                                        <p:cTn id="420" dur="1" fill="hold">
                                          <p:stCondLst>
                                            <p:cond delay="2999"/>
                                          </p:stCondLst>
                                        </p:cTn>
                                        <p:tgtEl>
                                          <p:spTgt spid="32"/>
                                        </p:tgtEl>
                                        <p:attrNameLst>
                                          <p:attrName>style.visibility</p:attrName>
                                        </p:attrNameLst>
                                      </p:cBhvr>
                                      <p:to>
                                        <p:strVal val="hidden"/>
                                      </p:to>
                                    </p:set>
                                  </p:childTnLst>
                                </p:cTn>
                              </p:par>
                              <p:par>
                                <p:cTn id="421" presetID="2" presetClass="exit" presetSubtype="8" fill="hold" grpId="2" nodeType="withEffect">
                                  <p:stCondLst>
                                    <p:cond delay="0"/>
                                  </p:stCondLst>
                                  <p:childTnLst>
                                    <p:anim calcmode="lin" valueType="num">
                                      <p:cBhvr additive="base">
                                        <p:cTn id="422" dur="3000"/>
                                        <p:tgtEl>
                                          <p:spTgt spid="33"/>
                                        </p:tgtEl>
                                        <p:attrNameLst>
                                          <p:attrName>ppt_x</p:attrName>
                                        </p:attrNameLst>
                                      </p:cBhvr>
                                      <p:tavLst>
                                        <p:tav tm="0">
                                          <p:val>
                                            <p:strVal val="ppt_x"/>
                                          </p:val>
                                        </p:tav>
                                        <p:tav tm="100000">
                                          <p:val>
                                            <p:strVal val="0-ppt_w/2"/>
                                          </p:val>
                                        </p:tav>
                                      </p:tavLst>
                                    </p:anim>
                                    <p:anim calcmode="lin" valueType="num">
                                      <p:cBhvr additive="base">
                                        <p:cTn id="423" dur="3000"/>
                                        <p:tgtEl>
                                          <p:spTgt spid="33"/>
                                        </p:tgtEl>
                                        <p:attrNameLst>
                                          <p:attrName>ppt_y</p:attrName>
                                        </p:attrNameLst>
                                      </p:cBhvr>
                                      <p:tavLst>
                                        <p:tav tm="0">
                                          <p:val>
                                            <p:strVal val="ppt_y"/>
                                          </p:val>
                                        </p:tav>
                                        <p:tav tm="100000">
                                          <p:val>
                                            <p:strVal val="ppt_y"/>
                                          </p:val>
                                        </p:tav>
                                      </p:tavLst>
                                    </p:anim>
                                    <p:set>
                                      <p:cBhvr>
                                        <p:cTn id="424" dur="1" fill="hold">
                                          <p:stCondLst>
                                            <p:cond delay="2999"/>
                                          </p:stCondLst>
                                        </p:cTn>
                                        <p:tgtEl>
                                          <p:spTgt spid="33"/>
                                        </p:tgtEl>
                                        <p:attrNameLst>
                                          <p:attrName>style.visibility</p:attrName>
                                        </p:attrNameLst>
                                      </p:cBhvr>
                                      <p:to>
                                        <p:strVal val="hidden"/>
                                      </p:to>
                                    </p:set>
                                  </p:childTnLst>
                                </p:cTn>
                              </p:par>
                              <p:par>
                                <p:cTn id="425" presetID="2" presetClass="exit" presetSubtype="8" fill="hold" grpId="2" nodeType="withEffect">
                                  <p:stCondLst>
                                    <p:cond delay="0"/>
                                  </p:stCondLst>
                                  <p:childTnLst>
                                    <p:anim calcmode="lin" valueType="num">
                                      <p:cBhvr additive="base">
                                        <p:cTn id="426" dur="3000"/>
                                        <p:tgtEl>
                                          <p:spTgt spid="34"/>
                                        </p:tgtEl>
                                        <p:attrNameLst>
                                          <p:attrName>ppt_x</p:attrName>
                                        </p:attrNameLst>
                                      </p:cBhvr>
                                      <p:tavLst>
                                        <p:tav tm="0">
                                          <p:val>
                                            <p:strVal val="ppt_x"/>
                                          </p:val>
                                        </p:tav>
                                        <p:tav tm="100000">
                                          <p:val>
                                            <p:strVal val="0-ppt_w/2"/>
                                          </p:val>
                                        </p:tav>
                                      </p:tavLst>
                                    </p:anim>
                                    <p:anim calcmode="lin" valueType="num">
                                      <p:cBhvr additive="base">
                                        <p:cTn id="427" dur="3000"/>
                                        <p:tgtEl>
                                          <p:spTgt spid="34"/>
                                        </p:tgtEl>
                                        <p:attrNameLst>
                                          <p:attrName>ppt_y</p:attrName>
                                        </p:attrNameLst>
                                      </p:cBhvr>
                                      <p:tavLst>
                                        <p:tav tm="0">
                                          <p:val>
                                            <p:strVal val="ppt_y"/>
                                          </p:val>
                                        </p:tav>
                                        <p:tav tm="100000">
                                          <p:val>
                                            <p:strVal val="ppt_y"/>
                                          </p:val>
                                        </p:tav>
                                      </p:tavLst>
                                    </p:anim>
                                    <p:set>
                                      <p:cBhvr>
                                        <p:cTn id="428" dur="1" fill="hold">
                                          <p:stCondLst>
                                            <p:cond delay="2999"/>
                                          </p:stCondLst>
                                        </p:cTn>
                                        <p:tgtEl>
                                          <p:spTgt spid="34"/>
                                        </p:tgtEl>
                                        <p:attrNameLst>
                                          <p:attrName>style.visibility</p:attrName>
                                        </p:attrNameLst>
                                      </p:cBhvr>
                                      <p:to>
                                        <p:strVal val="hidden"/>
                                      </p:to>
                                    </p:set>
                                  </p:childTnLst>
                                </p:cTn>
                              </p:par>
                              <p:par>
                                <p:cTn id="429" presetID="2" presetClass="exit" presetSubtype="8" fill="hold" grpId="2" nodeType="withEffect">
                                  <p:stCondLst>
                                    <p:cond delay="0"/>
                                  </p:stCondLst>
                                  <p:childTnLst>
                                    <p:anim calcmode="lin" valueType="num">
                                      <p:cBhvr additive="base">
                                        <p:cTn id="430" dur="3000"/>
                                        <p:tgtEl>
                                          <p:spTgt spid="35"/>
                                        </p:tgtEl>
                                        <p:attrNameLst>
                                          <p:attrName>ppt_x</p:attrName>
                                        </p:attrNameLst>
                                      </p:cBhvr>
                                      <p:tavLst>
                                        <p:tav tm="0">
                                          <p:val>
                                            <p:strVal val="ppt_x"/>
                                          </p:val>
                                        </p:tav>
                                        <p:tav tm="100000">
                                          <p:val>
                                            <p:strVal val="0-ppt_w/2"/>
                                          </p:val>
                                        </p:tav>
                                      </p:tavLst>
                                    </p:anim>
                                    <p:anim calcmode="lin" valueType="num">
                                      <p:cBhvr additive="base">
                                        <p:cTn id="431" dur="3000"/>
                                        <p:tgtEl>
                                          <p:spTgt spid="35"/>
                                        </p:tgtEl>
                                        <p:attrNameLst>
                                          <p:attrName>ppt_y</p:attrName>
                                        </p:attrNameLst>
                                      </p:cBhvr>
                                      <p:tavLst>
                                        <p:tav tm="0">
                                          <p:val>
                                            <p:strVal val="ppt_y"/>
                                          </p:val>
                                        </p:tav>
                                        <p:tav tm="100000">
                                          <p:val>
                                            <p:strVal val="ppt_y"/>
                                          </p:val>
                                        </p:tav>
                                      </p:tavLst>
                                    </p:anim>
                                    <p:set>
                                      <p:cBhvr>
                                        <p:cTn id="432" dur="1" fill="hold">
                                          <p:stCondLst>
                                            <p:cond delay="2999"/>
                                          </p:stCondLst>
                                        </p:cTn>
                                        <p:tgtEl>
                                          <p:spTgt spid="35"/>
                                        </p:tgtEl>
                                        <p:attrNameLst>
                                          <p:attrName>style.visibility</p:attrName>
                                        </p:attrNameLst>
                                      </p:cBhvr>
                                      <p:to>
                                        <p:strVal val="hidden"/>
                                      </p:to>
                                    </p:set>
                                  </p:childTnLst>
                                </p:cTn>
                              </p:par>
                              <p:par>
                                <p:cTn id="433" presetID="2" presetClass="exit" presetSubtype="8" fill="hold" grpId="2" nodeType="withEffect">
                                  <p:stCondLst>
                                    <p:cond delay="0"/>
                                  </p:stCondLst>
                                  <p:childTnLst>
                                    <p:anim calcmode="lin" valueType="num">
                                      <p:cBhvr additive="base">
                                        <p:cTn id="434" dur="3000"/>
                                        <p:tgtEl>
                                          <p:spTgt spid="36"/>
                                        </p:tgtEl>
                                        <p:attrNameLst>
                                          <p:attrName>ppt_x</p:attrName>
                                        </p:attrNameLst>
                                      </p:cBhvr>
                                      <p:tavLst>
                                        <p:tav tm="0">
                                          <p:val>
                                            <p:strVal val="ppt_x"/>
                                          </p:val>
                                        </p:tav>
                                        <p:tav tm="100000">
                                          <p:val>
                                            <p:strVal val="0-ppt_w/2"/>
                                          </p:val>
                                        </p:tav>
                                      </p:tavLst>
                                    </p:anim>
                                    <p:anim calcmode="lin" valueType="num">
                                      <p:cBhvr additive="base">
                                        <p:cTn id="435" dur="3000"/>
                                        <p:tgtEl>
                                          <p:spTgt spid="36"/>
                                        </p:tgtEl>
                                        <p:attrNameLst>
                                          <p:attrName>ppt_y</p:attrName>
                                        </p:attrNameLst>
                                      </p:cBhvr>
                                      <p:tavLst>
                                        <p:tav tm="0">
                                          <p:val>
                                            <p:strVal val="ppt_y"/>
                                          </p:val>
                                        </p:tav>
                                        <p:tav tm="100000">
                                          <p:val>
                                            <p:strVal val="ppt_y"/>
                                          </p:val>
                                        </p:tav>
                                      </p:tavLst>
                                    </p:anim>
                                    <p:set>
                                      <p:cBhvr>
                                        <p:cTn id="436" dur="1" fill="hold">
                                          <p:stCondLst>
                                            <p:cond delay="2999"/>
                                          </p:stCondLst>
                                        </p:cTn>
                                        <p:tgtEl>
                                          <p:spTgt spid="36"/>
                                        </p:tgtEl>
                                        <p:attrNameLst>
                                          <p:attrName>style.visibility</p:attrName>
                                        </p:attrNameLst>
                                      </p:cBhvr>
                                      <p:to>
                                        <p:strVal val="hidden"/>
                                      </p:to>
                                    </p:set>
                                  </p:childTnLst>
                                </p:cTn>
                              </p:par>
                              <p:par>
                                <p:cTn id="437" presetID="2" presetClass="exit" presetSubtype="8" fill="hold" grpId="2" nodeType="withEffect">
                                  <p:stCondLst>
                                    <p:cond delay="0"/>
                                  </p:stCondLst>
                                  <p:childTnLst>
                                    <p:anim calcmode="lin" valueType="num">
                                      <p:cBhvr additive="base">
                                        <p:cTn id="438" dur="3000"/>
                                        <p:tgtEl>
                                          <p:spTgt spid="37"/>
                                        </p:tgtEl>
                                        <p:attrNameLst>
                                          <p:attrName>ppt_x</p:attrName>
                                        </p:attrNameLst>
                                      </p:cBhvr>
                                      <p:tavLst>
                                        <p:tav tm="0">
                                          <p:val>
                                            <p:strVal val="ppt_x"/>
                                          </p:val>
                                        </p:tav>
                                        <p:tav tm="100000">
                                          <p:val>
                                            <p:strVal val="0-ppt_w/2"/>
                                          </p:val>
                                        </p:tav>
                                      </p:tavLst>
                                    </p:anim>
                                    <p:anim calcmode="lin" valueType="num">
                                      <p:cBhvr additive="base">
                                        <p:cTn id="439" dur="3000"/>
                                        <p:tgtEl>
                                          <p:spTgt spid="37"/>
                                        </p:tgtEl>
                                        <p:attrNameLst>
                                          <p:attrName>ppt_y</p:attrName>
                                        </p:attrNameLst>
                                      </p:cBhvr>
                                      <p:tavLst>
                                        <p:tav tm="0">
                                          <p:val>
                                            <p:strVal val="ppt_y"/>
                                          </p:val>
                                        </p:tav>
                                        <p:tav tm="100000">
                                          <p:val>
                                            <p:strVal val="ppt_y"/>
                                          </p:val>
                                        </p:tav>
                                      </p:tavLst>
                                    </p:anim>
                                    <p:set>
                                      <p:cBhvr>
                                        <p:cTn id="440" dur="1" fill="hold">
                                          <p:stCondLst>
                                            <p:cond delay="2999"/>
                                          </p:stCondLst>
                                        </p:cTn>
                                        <p:tgtEl>
                                          <p:spTgt spid="37"/>
                                        </p:tgtEl>
                                        <p:attrNameLst>
                                          <p:attrName>style.visibility</p:attrName>
                                        </p:attrNameLst>
                                      </p:cBhvr>
                                      <p:to>
                                        <p:strVal val="hidden"/>
                                      </p:to>
                                    </p:set>
                                  </p:childTnLst>
                                </p:cTn>
                              </p:par>
                              <p:par>
                                <p:cTn id="441" presetID="2" presetClass="exit" presetSubtype="8" fill="hold" grpId="2" nodeType="withEffect">
                                  <p:stCondLst>
                                    <p:cond delay="0"/>
                                  </p:stCondLst>
                                  <p:childTnLst>
                                    <p:anim calcmode="lin" valueType="num">
                                      <p:cBhvr additive="base">
                                        <p:cTn id="442" dur="3000"/>
                                        <p:tgtEl>
                                          <p:spTgt spid="38"/>
                                        </p:tgtEl>
                                        <p:attrNameLst>
                                          <p:attrName>ppt_x</p:attrName>
                                        </p:attrNameLst>
                                      </p:cBhvr>
                                      <p:tavLst>
                                        <p:tav tm="0">
                                          <p:val>
                                            <p:strVal val="ppt_x"/>
                                          </p:val>
                                        </p:tav>
                                        <p:tav tm="100000">
                                          <p:val>
                                            <p:strVal val="0-ppt_w/2"/>
                                          </p:val>
                                        </p:tav>
                                      </p:tavLst>
                                    </p:anim>
                                    <p:anim calcmode="lin" valueType="num">
                                      <p:cBhvr additive="base">
                                        <p:cTn id="443" dur="3000"/>
                                        <p:tgtEl>
                                          <p:spTgt spid="38"/>
                                        </p:tgtEl>
                                        <p:attrNameLst>
                                          <p:attrName>ppt_y</p:attrName>
                                        </p:attrNameLst>
                                      </p:cBhvr>
                                      <p:tavLst>
                                        <p:tav tm="0">
                                          <p:val>
                                            <p:strVal val="ppt_y"/>
                                          </p:val>
                                        </p:tav>
                                        <p:tav tm="100000">
                                          <p:val>
                                            <p:strVal val="ppt_y"/>
                                          </p:val>
                                        </p:tav>
                                      </p:tavLst>
                                    </p:anim>
                                    <p:set>
                                      <p:cBhvr>
                                        <p:cTn id="444" dur="1" fill="hold">
                                          <p:stCondLst>
                                            <p:cond delay="2999"/>
                                          </p:stCondLst>
                                        </p:cTn>
                                        <p:tgtEl>
                                          <p:spTgt spid="38"/>
                                        </p:tgtEl>
                                        <p:attrNameLst>
                                          <p:attrName>style.visibility</p:attrName>
                                        </p:attrNameLst>
                                      </p:cBhvr>
                                      <p:to>
                                        <p:strVal val="hidden"/>
                                      </p:to>
                                    </p:set>
                                  </p:childTnLst>
                                </p:cTn>
                              </p:par>
                              <p:par>
                                <p:cTn id="445" presetID="2" presetClass="exit" presetSubtype="8" fill="hold" grpId="2" nodeType="withEffect">
                                  <p:stCondLst>
                                    <p:cond delay="0"/>
                                  </p:stCondLst>
                                  <p:childTnLst>
                                    <p:anim calcmode="lin" valueType="num">
                                      <p:cBhvr additive="base">
                                        <p:cTn id="446" dur="3000"/>
                                        <p:tgtEl>
                                          <p:spTgt spid="39"/>
                                        </p:tgtEl>
                                        <p:attrNameLst>
                                          <p:attrName>ppt_x</p:attrName>
                                        </p:attrNameLst>
                                      </p:cBhvr>
                                      <p:tavLst>
                                        <p:tav tm="0">
                                          <p:val>
                                            <p:strVal val="ppt_x"/>
                                          </p:val>
                                        </p:tav>
                                        <p:tav tm="100000">
                                          <p:val>
                                            <p:strVal val="0-ppt_w/2"/>
                                          </p:val>
                                        </p:tav>
                                      </p:tavLst>
                                    </p:anim>
                                    <p:anim calcmode="lin" valueType="num">
                                      <p:cBhvr additive="base">
                                        <p:cTn id="447" dur="3000"/>
                                        <p:tgtEl>
                                          <p:spTgt spid="39"/>
                                        </p:tgtEl>
                                        <p:attrNameLst>
                                          <p:attrName>ppt_y</p:attrName>
                                        </p:attrNameLst>
                                      </p:cBhvr>
                                      <p:tavLst>
                                        <p:tav tm="0">
                                          <p:val>
                                            <p:strVal val="ppt_y"/>
                                          </p:val>
                                        </p:tav>
                                        <p:tav tm="100000">
                                          <p:val>
                                            <p:strVal val="ppt_y"/>
                                          </p:val>
                                        </p:tav>
                                      </p:tavLst>
                                    </p:anim>
                                    <p:set>
                                      <p:cBhvr>
                                        <p:cTn id="448" dur="1" fill="hold">
                                          <p:stCondLst>
                                            <p:cond delay="2999"/>
                                          </p:stCondLst>
                                        </p:cTn>
                                        <p:tgtEl>
                                          <p:spTgt spid="39"/>
                                        </p:tgtEl>
                                        <p:attrNameLst>
                                          <p:attrName>style.visibility</p:attrName>
                                        </p:attrNameLst>
                                      </p:cBhvr>
                                      <p:to>
                                        <p:strVal val="hidden"/>
                                      </p:to>
                                    </p:set>
                                  </p:childTnLst>
                                </p:cTn>
                              </p:par>
                              <p:par>
                                <p:cTn id="449" presetID="2" presetClass="exit" presetSubtype="8" fill="hold" grpId="2" nodeType="withEffect">
                                  <p:stCondLst>
                                    <p:cond delay="0"/>
                                  </p:stCondLst>
                                  <p:childTnLst>
                                    <p:anim calcmode="lin" valueType="num">
                                      <p:cBhvr additive="base">
                                        <p:cTn id="450" dur="3000"/>
                                        <p:tgtEl>
                                          <p:spTgt spid="40"/>
                                        </p:tgtEl>
                                        <p:attrNameLst>
                                          <p:attrName>ppt_x</p:attrName>
                                        </p:attrNameLst>
                                      </p:cBhvr>
                                      <p:tavLst>
                                        <p:tav tm="0">
                                          <p:val>
                                            <p:strVal val="ppt_x"/>
                                          </p:val>
                                        </p:tav>
                                        <p:tav tm="100000">
                                          <p:val>
                                            <p:strVal val="0-ppt_w/2"/>
                                          </p:val>
                                        </p:tav>
                                      </p:tavLst>
                                    </p:anim>
                                    <p:anim calcmode="lin" valueType="num">
                                      <p:cBhvr additive="base">
                                        <p:cTn id="451" dur="3000"/>
                                        <p:tgtEl>
                                          <p:spTgt spid="40"/>
                                        </p:tgtEl>
                                        <p:attrNameLst>
                                          <p:attrName>ppt_y</p:attrName>
                                        </p:attrNameLst>
                                      </p:cBhvr>
                                      <p:tavLst>
                                        <p:tav tm="0">
                                          <p:val>
                                            <p:strVal val="ppt_y"/>
                                          </p:val>
                                        </p:tav>
                                        <p:tav tm="100000">
                                          <p:val>
                                            <p:strVal val="ppt_y"/>
                                          </p:val>
                                        </p:tav>
                                      </p:tavLst>
                                    </p:anim>
                                    <p:set>
                                      <p:cBhvr>
                                        <p:cTn id="452" dur="1" fill="hold">
                                          <p:stCondLst>
                                            <p:cond delay="2999"/>
                                          </p:stCondLst>
                                        </p:cTn>
                                        <p:tgtEl>
                                          <p:spTgt spid="40"/>
                                        </p:tgtEl>
                                        <p:attrNameLst>
                                          <p:attrName>style.visibility</p:attrName>
                                        </p:attrNameLst>
                                      </p:cBhvr>
                                      <p:to>
                                        <p:strVal val="hidden"/>
                                      </p:to>
                                    </p:set>
                                  </p:childTnLst>
                                </p:cTn>
                              </p:par>
                              <p:par>
                                <p:cTn id="453" presetID="2" presetClass="exit" presetSubtype="8" fill="hold" grpId="2" nodeType="withEffect">
                                  <p:stCondLst>
                                    <p:cond delay="0"/>
                                  </p:stCondLst>
                                  <p:childTnLst>
                                    <p:anim calcmode="lin" valueType="num">
                                      <p:cBhvr additive="base">
                                        <p:cTn id="454" dur="3000"/>
                                        <p:tgtEl>
                                          <p:spTgt spid="41"/>
                                        </p:tgtEl>
                                        <p:attrNameLst>
                                          <p:attrName>ppt_x</p:attrName>
                                        </p:attrNameLst>
                                      </p:cBhvr>
                                      <p:tavLst>
                                        <p:tav tm="0">
                                          <p:val>
                                            <p:strVal val="ppt_x"/>
                                          </p:val>
                                        </p:tav>
                                        <p:tav tm="100000">
                                          <p:val>
                                            <p:strVal val="0-ppt_w/2"/>
                                          </p:val>
                                        </p:tav>
                                      </p:tavLst>
                                    </p:anim>
                                    <p:anim calcmode="lin" valueType="num">
                                      <p:cBhvr additive="base">
                                        <p:cTn id="455" dur="3000"/>
                                        <p:tgtEl>
                                          <p:spTgt spid="41"/>
                                        </p:tgtEl>
                                        <p:attrNameLst>
                                          <p:attrName>ppt_y</p:attrName>
                                        </p:attrNameLst>
                                      </p:cBhvr>
                                      <p:tavLst>
                                        <p:tav tm="0">
                                          <p:val>
                                            <p:strVal val="ppt_y"/>
                                          </p:val>
                                        </p:tav>
                                        <p:tav tm="100000">
                                          <p:val>
                                            <p:strVal val="ppt_y"/>
                                          </p:val>
                                        </p:tav>
                                      </p:tavLst>
                                    </p:anim>
                                    <p:set>
                                      <p:cBhvr>
                                        <p:cTn id="456" dur="1" fill="hold">
                                          <p:stCondLst>
                                            <p:cond delay="2999"/>
                                          </p:stCondLst>
                                        </p:cTn>
                                        <p:tgtEl>
                                          <p:spTgt spid="41"/>
                                        </p:tgtEl>
                                        <p:attrNameLst>
                                          <p:attrName>style.visibility</p:attrName>
                                        </p:attrNameLst>
                                      </p:cBhvr>
                                      <p:to>
                                        <p:strVal val="hidden"/>
                                      </p:to>
                                    </p:set>
                                  </p:childTnLst>
                                </p:cTn>
                              </p:par>
                              <p:par>
                                <p:cTn id="457" presetID="2" presetClass="exit" presetSubtype="8" fill="hold" grpId="2" nodeType="withEffect">
                                  <p:stCondLst>
                                    <p:cond delay="0"/>
                                  </p:stCondLst>
                                  <p:childTnLst>
                                    <p:anim calcmode="lin" valueType="num">
                                      <p:cBhvr additive="base">
                                        <p:cTn id="458" dur="3000"/>
                                        <p:tgtEl>
                                          <p:spTgt spid="42"/>
                                        </p:tgtEl>
                                        <p:attrNameLst>
                                          <p:attrName>ppt_x</p:attrName>
                                        </p:attrNameLst>
                                      </p:cBhvr>
                                      <p:tavLst>
                                        <p:tav tm="0">
                                          <p:val>
                                            <p:strVal val="ppt_x"/>
                                          </p:val>
                                        </p:tav>
                                        <p:tav tm="100000">
                                          <p:val>
                                            <p:strVal val="0-ppt_w/2"/>
                                          </p:val>
                                        </p:tav>
                                      </p:tavLst>
                                    </p:anim>
                                    <p:anim calcmode="lin" valueType="num">
                                      <p:cBhvr additive="base">
                                        <p:cTn id="459" dur="3000"/>
                                        <p:tgtEl>
                                          <p:spTgt spid="42"/>
                                        </p:tgtEl>
                                        <p:attrNameLst>
                                          <p:attrName>ppt_y</p:attrName>
                                        </p:attrNameLst>
                                      </p:cBhvr>
                                      <p:tavLst>
                                        <p:tav tm="0">
                                          <p:val>
                                            <p:strVal val="ppt_y"/>
                                          </p:val>
                                        </p:tav>
                                        <p:tav tm="100000">
                                          <p:val>
                                            <p:strVal val="ppt_y"/>
                                          </p:val>
                                        </p:tav>
                                      </p:tavLst>
                                    </p:anim>
                                    <p:set>
                                      <p:cBhvr>
                                        <p:cTn id="460" dur="1" fill="hold">
                                          <p:stCondLst>
                                            <p:cond delay="2999"/>
                                          </p:stCondLst>
                                        </p:cTn>
                                        <p:tgtEl>
                                          <p:spTgt spid="42"/>
                                        </p:tgtEl>
                                        <p:attrNameLst>
                                          <p:attrName>style.visibility</p:attrName>
                                        </p:attrNameLst>
                                      </p:cBhvr>
                                      <p:to>
                                        <p:strVal val="hidden"/>
                                      </p:to>
                                    </p:set>
                                  </p:childTnLst>
                                </p:cTn>
                              </p:par>
                              <p:par>
                                <p:cTn id="461" presetID="2" presetClass="exit" presetSubtype="8" fill="hold" grpId="2" nodeType="withEffect">
                                  <p:stCondLst>
                                    <p:cond delay="0"/>
                                  </p:stCondLst>
                                  <p:childTnLst>
                                    <p:anim calcmode="lin" valueType="num">
                                      <p:cBhvr additive="base">
                                        <p:cTn id="462" dur="3000"/>
                                        <p:tgtEl>
                                          <p:spTgt spid="43"/>
                                        </p:tgtEl>
                                        <p:attrNameLst>
                                          <p:attrName>ppt_x</p:attrName>
                                        </p:attrNameLst>
                                      </p:cBhvr>
                                      <p:tavLst>
                                        <p:tav tm="0">
                                          <p:val>
                                            <p:strVal val="ppt_x"/>
                                          </p:val>
                                        </p:tav>
                                        <p:tav tm="100000">
                                          <p:val>
                                            <p:strVal val="0-ppt_w/2"/>
                                          </p:val>
                                        </p:tav>
                                      </p:tavLst>
                                    </p:anim>
                                    <p:anim calcmode="lin" valueType="num">
                                      <p:cBhvr additive="base">
                                        <p:cTn id="463" dur="3000"/>
                                        <p:tgtEl>
                                          <p:spTgt spid="43"/>
                                        </p:tgtEl>
                                        <p:attrNameLst>
                                          <p:attrName>ppt_y</p:attrName>
                                        </p:attrNameLst>
                                      </p:cBhvr>
                                      <p:tavLst>
                                        <p:tav tm="0">
                                          <p:val>
                                            <p:strVal val="ppt_y"/>
                                          </p:val>
                                        </p:tav>
                                        <p:tav tm="100000">
                                          <p:val>
                                            <p:strVal val="ppt_y"/>
                                          </p:val>
                                        </p:tav>
                                      </p:tavLst>
                                    </p:anim>
                                    <p:set>
                                      <p:cBhvr>
                                        <p:cTn id="464" dur="1" fill="hold">
                                          <p:stCondLst>
                                            <p:cond delay="2999"/>
                                          </p:stCondLst>
                                        </p:cTn>
                                        <p:tgtEl>
                                          <p:spTgt spid="43"/>
                                        </p:tgtEl>
                                        <p:attrNameLst>
                                          <p:attrName>style.visibility</p:attrName>
                                        </p:attrNameLst>
                                      </p:cBhvr>
                                      <p:to>
                                        <p:strVal val="hidden"/>
                                      </p:to>
                                    </p:set>
                                  </p:childTnLst>
                                </p:cTn>
                              </p:par>
                              <p:par>
                                <p:cTn id="465" presetID="2" presetClass="exit" presetSubtype="8" fill="hold" grpId="2" nodeType="withEffect">
                                  <p:stCondLst>
                                    <p:cond delay="0"/>
                                  </p:stCondLst>
                                  <p:childTnLst>
                                    <p:anim calcmode="lin" valueType="num">
                                      <p:cBhvr additive="base">
                                        <p:cTn id="466" dur="3000"/>
                                        <p:tgtEl>
                                          <p:spTgt spid="44"/>
                                        </p:tgtEl>
                                        <p:attrNameLst>
                                          <p:attrName>ppt_x</p:attrName>
                                        </p:attrNameLst>
                                      </p:cBhvr>
                                      <p:tavLst>
                                        <p:tav tm="0">
                                          <p:val>
                                            <p:strVal val="ppt_x"/>
                                          </p:val>
                                        </p:tav>
                                        <p:tav tm="100000">
                                          <p:val>
                                            <p:strVal val="0-ppt_w/2"/>
                                          </p:val>
                                        </p:tav>
                                      </p:tavLst>
                                    </p:anim>
                                    <p:anim calcmode="lin" valueType="num">
                                      <p:cBhvr additive="base">
                                        <p:cTn id="467" dur="3000"/>
                                        <p:tgtEl>
                                          <p:spTgt spid="44"/>
                                        </p:tgtEl>
                                        <p:attrNameLst>
                                          <p:attrName>ppt_y</p:attrName>
                                        </p:attrNameLst>
                                      </p:cBhvr>
                                      <p:tavLst>
                                        <p:tav tm="0">
                                          <p:val>
                                            <p:strVal val="ppt_y"/>
                                          </p:val>
                                        </p:tav>
                                        <p:tav tm="100000">
                                          <p:val>
                                            <p:strVal val="ppt_y"/>
                                          </p:val>
                                        </p:tav>
                                      </p:tavLst>
                                    </p:anim>
                                    <p:set>
                                      <p:cBhvr>
                                        <p:cTn id="468" dur="1" fill="hold">
                                          <p:stCondLst>
                                            <p:cond delay="2999"/>
                                          </p:stCondLst>
                                        </p:cTn>
                                        <p:tgtEl>
                                          <p:spTgt spid="44"/>
                                        </p:tgtEl>
                                        <p:attrNameLst>
                                          <p:attrName>style.visibility</p:attrName>
                                        </p:attrNameLst>
                                      </p:cBhvr>
                                      <p:to>
                                        <p:strVal val="hidden"/>
                                      </p:to>
                                    </p:set>
                                  </p:childTnLst>
                                </p:cTn>
                              </p:par>
                              <p:par>
                                <p:cTn id="469" presetID="8" presetClass="emph" presetSubtype="0" fill="hold" grpId="3" nodeType="withEffect">
                                  <p:stCondLst>
                                    <p:cond delay="0"/>
                                  </p:stCondLst>
                                  <p:childTnLst>
                                    <p:animRot by="-21600000">
                                      <p:cBhvr>
                                        <p:cTn id="470" dur="3000" fill="hold"/>
                                        <p:tgtEl>
                                          <p:spTgt spid="4"/>
                                        </p:tgtEl>
                                        <p:attrNameLst>
                                          <p:attrName>r</p:attrName>
                                        </p:attrNameLst>
                                      </p:cBhvr>
                                    </p:animRot>
                                  </p:childTnLst>
                                </p:cTn>
                              </p:par>
                              <p:par>
                                <p:cTn id="471" presetID="8" presetClass="emph" presetSubtype="0" fill="hold" grpId="3" nodeType="withEffect">
                                  <p:stCondLst>
                                    <p:cond delay="0"/>
                                  </p:stCondLst>
                                  <p:childTnLst>
                                    <p:animRot by="-21600000">
                                      <p:cBhvr>
                                        <p:cTn id="472" dur="3000" fill="hold"/>
                                        <p:tgtEl>
                                          <p:spTgt spid="6"/>
                                        </p:tgtEl>
                                        <p:attrNameLst>
                                          <p:attrName>r</p:attrName>
                                        </p:attrNameLst>
                                      </p:cBhvr>
                                    </p:animRot>
                                  </p:childTnLst>
                                </p:cTn>
                              </p:par>
                              <p:par>
                                <p:cTn id="473" presetID="8" presetClass="emph" presetSubtype="0" fill="hold" grpId="3" nodeType="withEffect">
                                  <p:stCondLst>
                                    <p:cond delay="0"/>
                                  </p:stCondLst>
                                  <p:childTnLst>
                                    <p:animRot by="-21600000">
                                      <p:cBhvr>
                                        <p:cTn id="474" dur="3000" fill="hold"/>
                                        <p:tgtEl>
                                          <p:spTgt spid="8"/>
                                        </p:tgtEl>
                                        <p:attrNameLst>
                                          <p:attrName>r</p:attrName>
                                        </p:attrNameLst>
                                      </p:cBhvr>
                                    </p:animRot>
                                  </p:childTnLst>
                                </p:cTn>
                              </p:par>
                              <p:par>
                                <p:cTn id="475" presetID="8" presetClass="emph" presetSubtype="0" fill="hold" grpId="3" nodeType="withEffect">
                                  <p:stCondLst>
                                    <p:cond delay="0"/>
                                  </p:stCondLst>
                                  <p:childTnLst>
                                    <p:animRot by="-21600000">
                                      <p:cBhvr>
                                        <p:cTn id="476" dur="3000" fill="hold"/>
                                        <p:tgtEl>
                                          <p:spTgt spid="10"/>
                                        </p:tgtEl>
                                        <p:attrNameLst>
                                          <p:attrName>r</p:attrName>
                                        </p:attrNameLst>
                                      </p:cBhvr>
                                    </p:animRot>
                                  </p:childTnLst>
                                </p:cTn>
                              </p:par>
                              <p:par>
                                <p:cTn id="477" presetID="8" presetClass="emph" presetSubtype="0" fill="hold" grpId="3" nodeType="withEffect">
                                  <p:stCondLst>
                                    <p:cond delay="0"/>
                                  </p:stCondLst>
                                  <p:childTnLst>
                                    <p:animRot by="-21600000">
                                      <p:cBhvr>
                                        <p:cTn id="478" dur="3000" fill="hold"/>
                                        <p:tgtEl>
                                          <p:spTgt spid="12"/>
                                        </p:tgtEl>
                                        <p:attrNameLst>
                                          <p:attrName>r</p:attrName>
                                        </p:attrNameLst>
                                      </p:cBhvr>
                                    </p:animRot>
                                  </p:childTnLst>
                                </p:cTn>
                              </p:par>
                              <p:par>
                                <p:cTn id="479" presetID="8" presetClass="emph" presetSubtype="0" fill="hold" grpId="3" nodeType="withEffect">
                                  <p:stCondLst>
                                    <p:cond delay="0"/>
                                  </p:stCondLst>
                                  <p:childTnLst>
                                    <p:animRot by="-21600000">
                                      <p:cBhvr>
                                        <p:cTn id="480" dur="3000" fill="hold"/>
                                        <p:tgtEl>
                                          <p:spTgt spid="14"/>
                                        </p:tgtEl>
                                        <p:attrNameLst>
                                          <p:attrName>r</p:attrName>
                                        </p:attrNameLst>
                                      </p:cBhvr>
                                    </p:animRot>
                                  </p:childTnLst>
                                </p:cTn>
                              </p:par>
                              <p:par>
                                <p:cTn id="481" presetID="8" presetClass="emph" presetSubtype="0" fill="hold" grpId="3" nodeType="withEffect">
                                  <p:stCondLst>
                                    <p:cond delay="0"/>
                                  </p:stCondLst>
                                  <p:childTnLst>
                                    <p:animRot by="-21600000">
                                      <p:cBhvr>
                                        <p:cTn id="482" dur="3000" fill="hold"/>
                                        <p:tgtEl>
                                          <p:spTgt spid="16"/>
                                        </p:tgtEl>
                                        <p:attrNameLst>
                                          <p:attrName>r</p:attrName>
                                        </p:attrNameLst>
                                      </p:cBhvr>
                                    </p:animRot>
                                  </p:childTnLst>
                                </p:cTn>
                              </p:par>
                              <p:par>
                                <p:cTn id="483" presetID="8" presetClass="emph" presetSubtype="0" fill="hold" grpId="3" nodeType="withEffect">
                                  <p:stCondLst>
                                    <p:cond delay="0"/>
                                  </p:stCondLst>
                                  <p:childTnLst>
                                    <p:animRot by="-21600000">
                                      <p:cBhvr>
                                        <p:cTn id="484" dur="3000" fill="hold"/>
                                        <p:tgtEl>
                                          <p:spTgt spid="31"/>
                                        </p:tgtEl>
                                        <p:attrNameLst>
                                          <p:attrName>r</p:attrName>
                                        </p:attrNameLst>
                                      </p:cBhvr>
                                    </p:animRot>
                                  </p:childTnLst>
                                </p:cTn>
                              </p:par>
                              <p:par>
                                <p:cTn id="485" presetID="8" presetClass="emph" presetSubtype="0" fill="hold" grpId="3" nodeType="withEffect">
                                  <p:stCondLst>
                                    <p:cond delay="0"/>
                                  </p:stCondLst>
                                  <p:childTnLst>
                                    <p:animRot by="-21600000">
                                      <p:cBhvr>
                                        <p:cTn id="486" dur="3000" fill="hold"/>
                                        <p:tgtEl>
                                          <p:spTgt spid="32"/>
                                        </p:tgtEl>
                                        <p:attrNameLst>
                                          <p:attrName>r</p:attrName>
                                        </p:attrNameLst>
                                      </p:cBhvr>
                                    </p:animRot>
                                  </p:childTnLst>
                                </p:cTn>
                              </p:par>
                              <p:par>
                                <p:cTn id="487" presetID="8" presetClass="emph" presetSubtype="0" fill="hold" grpId="3" nodeType="withEffect">
                                  <p:stCondLst>
                                    <p:cond delay="0"/>
                                  </p:stCondLst>
                                  <p:childTnLst>
                                    <p:animRot by="-21600000">
                                      <p:cBhvr>
                                        <p:cTn id="488" dur="3000" fill="hold"/>
                                        <p:tgtEl>
                                          <p:spTgt spid="33"/>
                                        </p:tgtEl>
                                        <p:attrNameLst>
                                          <p:attrName>r</p:attrName>
                                        </p:attrNameLst>
                                      </p:cBhvr>
                                    </p:animRot>
                                  </p:childTnLst>
                                </p:cTn>
                              </p:par>
                              <p:par>
                                <p:cTn id="489" presetID="8" presetClass="emph" presetSubtype="0" fill="hold" grpId="3" nodeType="withEffect">
                                  <p:stCondLst>
                                    <p:cond delay="0"/>
                                  </p:stCondLst>
                                  <p:childTnLst>
                                    <p:animRot by="-21600000">
                                      <p:cBhvr>
                                        <p:cTn id="490" dur="3000" fill="hold"/>
                                        <p:tgtEl>
                                          <p:spTgt spid="34"/>
                                        </p:tgtEl>
                                        <p:attrNameLst>
                                          <p:attrName>r</p:attrName>
                                        </p:attrNameLst>
                                      </p:cBhvr>
                                    </p:animRot>
                                  </p:childTnLst>
                                </p:cTn>
                              </p:par>
                              <p:par>
                                <p:cTn id="491" presetID="8" presetClass="emph" presetSubtype="0" fill="hold" grpId="3" nodeType="withEffect">
                                  <p:stCondLst>
                                    <p:cond delay="0"/>
                                  </p:stCondLst>
                                  <p:childTnLst>
                                    <p:animRot by="-21600000">
                                      <p:cBhvr>
                                        <p:cTn id="492" dur="3000" fill="hold"/>
                                        <p:tgtEl>
                                          <p:spTgt spid="35"/>
                                        </p:tgtEl>
                                        <p:attrNameLst>
                                          <p:attrName>r</p:attrName>
                                        </p:attrNameLst>
                                      </p:cBhvr>
                                    </p:animRot>
                                  </p:childTnLst>
                                </p:cTn>
                              </p:par>
                              <p:par>
                                <p:cTn id="493" presetID="8" presetClass="emph" presetSubtype="0" fill="hold" grpId="3" nodeType="withEffect">
                                  <p:stCondLst>
                                    <p:cond delay="0"/>
                                  </p:stCondLst>
                                  <p:childTnLst>
                                    <p:animRot by="-21600000">
                                      <p:cBhvr>
                                        <p:cTn id="494" dur="3000" fill="hold"/>
                                        <p:tgtEl>
                                          <p:spTgt spid="36"/>
                                        </p:tgtEl>
                                        <p:attrNameLst>
                                          <p:attrName>r</p:attrName>
                                        </p:attrNameLst>
                                      </p:cBhvr>
                                    </p:animRot>
                                  </p:childTnLst>
                                </p:cTn>
                              </p:par>
                              <p:par>
                                <p:cTn id="495" presetID="8" presetClass="emph" presetSubtype="0" fill="hold" grpId="3" nodeType="withEffect">
                                  <p:stCondLst>
                                    <p:cond delay="0"/>
                                  </p:stCondLst>
                                  <p:childTnLst>
                                    <p:animRot by="-21600000">
                                      <p:cBhvr>
                                        <p:cTn id="496" dur="3000" fill="hold"/>
                                        <p:tgtEl>
                                          <p:spTgt spid="37"/>
                                        </p:tgtEl>
                                        <p:attrNameLst>
                                          <p:attrName>r</p:attrName>
                                        </p:attrNameLst>
                                      </p:cBhvr>
                                    </p:animRot>
                                  </p:childTnLst>
                                </p:cTn>
                              </p:par>
                              <p:par>
                                <p:cTn id="497" presetID="8" presetClass="emph" presetSubtype="0" fill="hold" grpId="3" nodeType="withEffect">
                                  <p:stCondLst>
                                    <p:cond delay="0"/>
                                  </p:stCondLst>
                                  <p:childTnLst>
                                    <p:animRot by="-21600000">
                                      <p:cBhvr>
                                        <p:cTn id="498" dur="3000" fill="hold"/>
                                        <p:tgtEl>
                                          <p:spTgt spid="38"/>
                                        </p:tgtEl>
                                        <p:attrNameLst>
                                          <p:attrName>r</p:attrName>
                                        </p:attrNameLst>
                                      </p:cBhvr>
                                    </p:animRot>
                                  </p:childTnLst>
                                </p:cTn>
                              </p:par>
                              <p:par>
                                <p:cTn id="499" presetID="8" presetClass="emph" presetSubtype="0" fill="hold" grpId="3" nodeType="withEffect">
                                  <p:stCondLst>
                                    <p:cond delay="0"/>
                                  </p:stCondLst>
                                  <p:childTnLst>
                                    <p:animRot by="-21600000">
                                      <p:cBhvr>
                                        <p:cTn id="500" dur="3000" fill="hold"/>
                                        <p:tgtEl>
                                          <p:spTgt spid="39"/>
                                        </p:tgtEl>
                                        <p:attrNameLst>
                                          <p:attrName>r</p:attrName>
                                        </p:attrNameLst>
                                      </p:cBhvr>
                                    </p:animRot>
                                  </p:childTnLst>
                                </p:cTn>
                              </p:par>
                              <p:par>
                                <p:cTn id="501" presetID="8" presetClass="emph" presetSubtype="0" fill="hold" grpId="3" nodeType="withEffect">
                                  <p:stCondLst>
                                    <p:cond delay="0"/>
                                  </p:stCondLst>
                                  <p:childTnLst>
                                    <p:animRot by="-21600000">
                                      <p:cBhvr>
                                        <p:cTn id="502" dur="3000" fill="hold"/>
                                        <p:tgtEl>
                                          <p:spTgt spid="40"/>
                                        </p:tgtEl>
                                        <p:attrNameLst>
                                          <p:attrName>r</p:attrName>
                                        </p:attrNameLst>
                                      </p:cBhvr>
                                    </p:animRot>
                                  </p:childTnLst>
                                </p:cTn>
                              </p:par>
                              <p:par>
                                <p:cTn id="503" presetID="8" presetClass="emph" presetSubtype="0" fill="hold" grpId="3" nodeType="withEffect">
                                  <p:stCondLst>
                                    <p:cond delay="0"/>
                                  </p:stCondLst>
                                  <p:childTnLst>
                                    <p:animRot by="-21600000">
                                      <p:cBhvr>
                                        <p:cTn id="504" dur="3000" fill="hold"/>
                                        <p:tgtEl>
                                          <p:spTgt spid="41"/>
                                        </p:tgtEl>
                                        <p:attrNameLst>
                                          <p:attrName>r</p:attrName>
                                        </p:attrNameLst>
                                      </p:cBhvr>
                                    </p:animRot>
                                  </p:childTnLst>
                                </p:cTn>
                              </p:par>
                              <p:par>
                                <p:cTn id="505" presetID="8" presetClass="emph" presetSubtype="0" fill="hold" grpId="3" nodeType="withEffect">
                                  <p:stCondLst>
                                    <p:cond delay="0"/>
                                  </p:stCondLst>
                                  <p:childTnLst>
                                    <p:animRot by="-21600000">
                                      <p:cBhvr>
                                        <p:cTn id="506" dur="3000" fill="hold"/>
                                        <p:tgtEl>
                                          <p:spTgt spid="42"/>
                                        </p:tgtEl>
                                        <p:attrNameLst>
                                          <p:attrName>r</p:attrName>
                                        </p:attrNameLst>
                                      </p:cBhvr>
                                    </p:animRot>
                                  </p:childTnLst>
                                </p:cTn>
                              </p:par>
                              <p:par>
                                <p:cTn id="507" presetID="8" presetClass="emph" presetSubtype="0" fill="hold" grpId="3" nodeType="withEffect">
                                  <p:stCondLst>
                                    <p:cond delay="0"/>
                                  </p:stCondLst>
                                  <p:childTnLst>
                                    <p:animRot by="-21600000">
                                      <p:cBhvr>
                                        <p:cTn id="508" dur="3000" fill="hold"/>
                                        <p:tgtEl>
                                          <p:spTgt spid="43"/>
                                        </p:tgtEl>
                                        <p:attrNameLst>
                                          <p:attrName>r</p:attrName>
                                        </p:attrNameLst>
                                      </p:cBhvr>
                                    </p:animRot>
                                  </p:childTnLst>
                                </p:cTn>
                              </p:par>
                              <p:par>
                                <p:cTn id="509" presetID="8" presetClass="emph" presetSubtype="0" fill="hold" grpId="3" nodeType="withEffect">
                                  <p:stCondLst>
                                    <p:cond delay="0"/>
                                  </p:stCondLst>
                                  <p:childTnLst>
                                    <p:animRot by="-21600000">
                                      <p:cBhvr>
                                        <p:cTn id="510" dur="3000" fill="hold"/>
                                        <p:tgtEl>
                                          <p:spTgt spid="44"/>
                                        </p:tgtEl>
                                        <p:attrNameLst>
                                          <p:attrName>r</p:attrName>
                                        </p:attrNameLst>
                                      </p:cBhvr>
                                    </p:animRot>
                                  </p:childTnLst>
                                </p:cTn>
                              </p:par>
                              <p:par>
                                <p:cTn id="511" presetID="17" presetClass="entr" presetSubtype="10" fill="hold" nodeType="withEffect">
                                  <p:stCondLst>
                                    <p:cond delay="0"/>
                                  </p:stCondLst>
                                  <p:childTnLst>
                                    <p:set>
                                      <p:cBhvr>
                                        <p:cTn id="512" dur="1" fill="hold">
                                          <p:stCondLst>
                                            <p:cond delay="0"/>
                                          </p:stCondLst>
                                        </p:cTn>
                                        <p:tgtEl>
                                          <p:spTgt spid="2"/>
                                        </p:tgtEl>
                                        <p:attrNameLst>
                                          <p:attrName>style.visibility</p:attrName>
                                        </p:attrNameLst>
                                      </p:cBhvr>
                                      <p:to>
                                        <p:strVal val="visible"/>
                                      </p:to>
                                    </p:set>
                                    <p:anim calcmode="lin" valueType="num">
                                      <p:cBhvr>
                                        <p:cTn id="513" dur="3000" fill="hold"/>
                                        <p:tgtEl>
                                          <p:spTgt spid="2"/>
                                        </p:tgtEl>
                                        <p:attrNameLst>
                                          <p:attrName>ppt_w</p:attrName>
                                        </p:attrNameLst>
                                      </p:cBhvr>
                                      <p:tavLst>
                                        <p:tav tm="0">
                                          <p:val>
                                            <p:fltVal val="0"/>
                                          </p:val>
                                        </p:tav>
                                        <p:tav tm="100000">
                                          <p:val>
                                            <p:strVal val="#ppt_w"/>
                                          </p:val>
                                        </p:tav>
                                      </p:tavLst>
                                    </p:anim>
                                    <p:anim calcmode="lin" valueType="num">
                                      <p:cBhvr>
                                        <p:cTn id="514" dur="3000" fill="hold"/>
                                        <p:tgtEl>
                                          <p:spTgt spid="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3" grpId="2" animBg="1"/>
      <p:bldP spid="3" grpId="3" animBg="1"/>
      <p:bldP spid="4" grpId="0" animBg="1"/>
      <p:bldP spid="4" grpId="1" animBg="1"/>
      <p:bldP spid="4" grpId="2" animBg="1"/>
      <p:bldP spid="4" grpId="3" animBg="1"/>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P spid="13" grpId="1" animBg="1"/>
      <p:bldP spid="13" grpId="2" animBg="1"/>
      <p:bldP spid="13" grpId="3" animBg="1"/>
      <p:bldP spid="14" grpId="0" animBg="1"/>
      <p:bldP spid="14" grpId="1" animBg="1"/>
      <p:bldP spid="14" grpId="2" animBg="1"/>
      <p:bldP spid="14" grpId="3" animBg="1"/>
      <p:bldP spid="15" grpId="0" animBg="1"/>
      <p:bldP spid="15" grpId="1" animBg="1"/>
      <p:bldP spid="15" grpId="2" animBg="1"/>
      <p:bldP spid="15" grpId="3" animBg="1"/>
      <p:bldP spid="16" grpId="0" animBg="1"/>
      <p:bldP spid="16" grpId="1" animBg="1"/>
      <p:bldP spid="16" grpId="2" animBg="1"/>
      <p:bldP spid="16" grpId="3" animBg="1"/>
      <p:bldP spid="17" grpId="0" animBg="1"/>
      <p:bldP spid="17" grpId="1" animBg="1"/>
      <p:bldP spid="17" grpId="2" animBg="1"/>
      <p:bldP spid="17" grpId="3" animBg="1"/>
      <p:bldP spid="18" grpId="0" animBg="1"/>
      <p:bldP spid="18" grpId="1" animBg="1"/>
      <p:bldP spid="18" grpId="2" animBg="1"/>
      <p:bldP spid="18" grpId="3" animBg="1"/>
      <p:bldP spid="19" grpId="0" animBg="1"/>
      <p:bldP spid="19" grpId="1" animBg="1"/>
      <p:bldP spid="19" grpId="2" animBg="1"/>
      <p:bldP spid="19" grpId="3" animBg="1"/>
      <p:bldP spid="20" grpId="0" animBg="1"/>
      <p:bldP spid="20" grpId="1" animBg="1"/>
      <p:bldP spid="20" grpId="2" animBg="1"/>
      <p:bldP spid="20" grpId="3" animBg="1"/>
      <p:bldP spid="21" grpId="0" animBg="1"/>
      <p:bldP spid="21" grpId="1" animBg="1"/>
      <p:bldP spid="21" grpId="2" animBg="1"/>
      <p:bldP spid="21" grpId="3" animBg="1"/>
      <p:bldP spid="22" grpId="0" animBg="1"/>
      <p:bldP spid="22" grpId="1" animBg="1"/>
      <p:bldP spid="22" grpId="2" animBg="1"/>
      <p:bldP spid="22" grpId="3" animBg="1"/>
      <p:bldP spid="23" grpId="0" animBg="1"/>
      <p:bldP spid="23" grpId="1" animBg="1"/>
      <p:bldP spid="23" grpId="2" animBg="1"/>
      <p:bldP spid="23" grpId="3" animBg="1"/>
      <p:bldP spid="24" grpId="0" animBg="1"/>
      <p:bldP spid="24" grpId="1" animBg="1"/>
      <p:bldP spid="24" grpId="2" animBg="1"/>
      <p:bldP spid="24" grpId="3" animBg="1"/>
      <p:bldP spid="25" grpId="0" animBg="1"/>
      <p:bldP spid="25" grpId="1" animBg="1"/>
      <p:bldP spid="25" grpId="2" animBg="1"/>
      <p:bldP spid="25" grpId="3" animBg="1"/>
      <p:bldP spid="26" grpId="0" animBg="1"/>
      <p:bldP spid="26" grpId="1" animBg="1"/>
      <p:bldP spid="26" grpId="2" animBg="1"/>
      <p:bldP spid="26" grpId="3" animBg="1"/>
      <p:bldP spid="27" grpId="0" animBg="1"/>
      <p:bldP spid="27" grpId="1" animBg="1"/>
      <p:bldP spid="27" grpId="2" animBg="1"/>
      <p:bldP spid="27" grpId="3" animBg="1"/>
      <p:bldP spid="28" grpId="0" animBg="1"/>
      <p:bldP spid="28" grpId="1" animBg="1"/>
      <p:bldP spid="28" grpId="2" animBg="1"/>
      <p:bldP spid="28" grpId="3" animBg="1"/>
      <p:bldP spid="29" grpId="0" animBg="1"/>
      <p:bldP spid="29" grpId="1" animBg="1"/>
      <p:bldP spid="29" grpId="2" animBg="1"/>
      <p:bldP spid="29" grpId="3" animBg="1"/>
      <p:bldP spid="30" grpId="0" animBg="1"/>
      <p:bldP spid="30" grpId="1" animBg="1"/>
      <p:bldP spid="30" grpId="2" animBg="1"/>
      <p:bldP spid="30" grpId="3" animBg="1"/>
      <p:bldP spid="31" grpId="0" animBg="1"/>
      <p:bldP spid="31" grpId="1" animBg="1"/>
      <p:bldP spid="31" grpId="2" animBg="1"/>
      <p:bldP spid="31" grpId="3" animBg="1"/>
      <p:bldP spid="32" grpId="0" animBg="1"/>
      <p:bldP spid="32" grpId="1" animBg="1"/>
      <p:bldP spid="32" grpId="2" animBg="1"/>
      <p:bldP spid="32" grpId="3" animBg="1"/>
      <p:bldP spid="33" grpId="0" animBg="1"/>
      <p:bldP spid="33" grpId="1" animBg="1"/>
      <p:bldP spid="33" grpId="2" animBg="1"/>
      <p:bldP spid="33" grpId="3" animBg="1"/>
      <p:bldP spid="34" grpId="0" animBg="1"/>
      <p:bldP spid="34" grpId="1" animBg="1"/>
      <p:bldP spid="34" grpId="2" animBg="1"/>
      <p:bldP spid="34" grpId="3" animBg="1"/>
      <p:bldP spid="35" grpId="0" animBg="1"/>
      <p:bldP spid="35" grpId="1" animBg="1"/>
      <p:bldP spid="35" grpId="2" animBg="1"/>
      <p:bldP spid="35" grpId="3" animBg="1"/>
      <p:bldP spid="36" grpId="0" animBg="1"/>
      <p:bldP spid="36" grpId="1" animBg="1"/>
      <p:bldP spid="36" grpId="2" animBg="1"/>
      <p:bldP spid="36" grpId="3" animBg="1"/>
      <p:bldP spid="37" grpId="0" animBg="1"/>
      <p:bldP spid="37" grpId="1" animBg="1"/>
      <p:bldP spid="37" grpId="2" animBg="1"/>
      <p:bldP spid="37" grpId="3" animBg="1"/>
      <p:bldP spid="38" grpId="0" animBg="1"/>
      <p:bldP spid="38" grpId="1" animBg="1"/>
      <p:bldP spid="38" grpId="2" animBg="1"/>
      <p:bldP spid="38" grpId="3" animBg="1"/>
      <p:bldP spid="39" grpId="0" animBg="1"/>
      <p:bldP spid="39" grpId="1" animBg="1"/>
      <p:bldP spid="39" grpId="2" animBg="1"/>
      <p:bldP spid="39" grpId="3" animBg="1"/>
      <p:bldP spid="40" grpId="0" animBg="1"/>
      <p:bldP spid="40" grpId="1" animBg="1"/>
      <p:bldP spid="40" grpId="2" animBg="1"/>
      <p:bldP spid="40" grpId="3" animBg="1"/>
      <p:bldP spid="41" grpId="0" animBg="1"/>
      <p:bldP spid="41" grpId="1" animBg="1"/>
      <p:bldP spid="41" grpId="2" animBg="1"/>
      <p:bldP spid="41" grpId="3" animBg="1"/>
      <p:bldP spid="42" grpId="0" animBg="1"/>
      <p:bldP spid="42" grpId="1" animBg="1"/>
      <p:bldP spid="42" grpId="2" animBg="1"/>
      <p:bldP spid="42" grpId="3" animBg="1"/>
      <p:bldP spid="43" grpId="0" animBg="1"/>
      <p:bldP spid="43" grpId="1" animBg="1"/>
      <p:bldP spid="43" grpId="2" animBg="1"/>
      <p:bldP spid="43" grpId="3" animBg="1"/>
      <p:bldP spid="44" grpId="0" animBg="1"/>
      <p:bldP spid="44" grpId="1" animBg="1"/>
      <p:bldP spid="44" grpId="2" animBg="1"/>
      <p:bldP spid="44" grpId="3" animBg="1"/>
      <p:bldP spid="45" grpId="0" animBg="1"/>
    </p:bldLst>
  </p:timing>
</p:sld>
</file>

<file path=ppt/slides/slide40.xml><?xml version="1.0" encoding="utf-8"?>
<p:sld xmlns:a="http://schemas.openxmlformats.org/drawingml/2006/main" xmlns:r="http://schemas.openxmlformats.org/officeDocument/2006/relationships" xmlns:p="http://schemas.openxmlformats.org/presentationml/2006/main">
  <p:cSld>
    <p:bg>
      <p:bgPr>
        <a:gradFill>
          <a:gsLst>
            <a:gs pos="0">
              <a:schemeClr val="bg1"/>
            </a:gs>
            <a:gs pos="50000">
              <a:srgbClr val="1717D5">
                <a:shade val="67500"/>
                <a:satMod val="115000"/>
              </a:srgbClr>
            </a:gs>
            <a:gs pos="100000">
              <a:srgbClr val="1717D5">
                <a:shade val="100000"/>
                <a:satMod val="115000"/>
              </a:srgbClr>
            </a:gs>
          </a:gsLst>
          <a:lin ang="16200000" scaled="1"/>
        </a:gradFill>
        <a:effectLst/>
      </p:bgPr>
    </p:bg>
    <p:spTree>
      <p:nvGrpSpPr>
        <p:cNvPr id="1" name=""/>
        <p:cNvGrpSpPr/>
        <p:nvPr/>
      </p:nvGrpSpPr>
      <p:grpSpPr>
        <a:xfrm>
          <a:off x="0" y="0"/>
          <a:ext cx="0" cy="0"/>
          <a:chOff x="0" y="0"/>
          <a:chExt cx="0" cy="0"/>
        </a:xfrm>
      </p:grpSpPr>
      <p:pic>
        <p:nvPicPr>
          <p:cNvPr id="2" name="1 Imagen" descr="lilies-wallpaper-1366x768 (1).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5" name="4 Terminador"/>
          <p:cNvSpPr/>
          <p:nvPr/>
        </p:nvSpPr>
        <p:spPr>
          <a:xfrm rot="10800000">
            <a:off x="0" y="2571751"/>
            <a:ext cx="2250812" cy="333905"/>
          </a:xfrm>
          <a:prstGeom prst="flowChartTerminator">
            <a:avLst/>
          </a:prstGeom>
          <a:blipFill>
            <a:blip r:embed="rId3" cstate="print">
              <a:duotone>
                <a:schemeClr val="accent3">
                  <a:shade val="45000"/>
                  <a:satMod val="135000"/>
                </a:schemeClr>
                <a:prstClr val="white"/>
              </a:duotone>
              <a:lum contrast="40000"/>
            </a:blip>
            <a:stretch>
              <a:fillRect/>
            </a:stretch>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Terminador"/>
          <p:cNvSpPr/>
          <p:nvPr/>
        </p:nvSpPr>
        <p:spPr>
          <a:xfrm rot="204144">
            <a:off x="6893188" y="2411015"/>
            <a:ext cx="2250812" cy="280327"/>
          </a:xfrm>
          <a:prstGeom prst="flowChartTerminator">
            <a:avLst/>
          </a:prstGeom>
          <a:blipFill>
            <a:blip r:embed="rId4" cstate="print">
              <a:duotone>
                <a:schemeClr val="accent3">
                  <a:shade val="45000"/>
                  <a:satMod val="135000"/>
                </a:schemeClr>
                <a:prstClr val="white"/>
              </a:duotone>
              <a:lum contrast="40000"/>
            </a:blip>
            <a:stretch>
              <a:fillRect/>
            </a:stretch>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Terminador"/>
          <p:cNvSpPr/>
          <p:nvPr/>
        </p:nvSpPr>
        <p:spPr>
          <a:xfrm rot="11309112">
            <a:off x="20527" y="2158681"/>
            <a:ext cx="2250812" cy="333905"/>
          </a:xfrm>
          <a:prstGeom prst="flowChartTerminator">
            <a:avLst/>
          </a:prstGeom>
          <a:blipFill>
            <a:blip r:embed="rId3" cstate="print">
              <a:duotone>
                <a:schemeClr val="accent3">
                  <a:shade val="45000"/>
                  <a:satMod val="135000"/>
                </a:schemeClr>
                <a:prstClr val="white"/>
              </a:duotone>
              <a:lum contrast="40000"/>
            </a:blip>
            <a:stretch>
              <a:fillRect/>
            </a:stretch>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Terminador"/>
          <p:cNvSpPr/>
          <p:nvPr/>
        </p:nvSpPr>
        <p:spPr>
          <a:xfrm rot="20850928">
            <a:off x="6863247" y="2012005"/>
            <a:ext cx="2250812" cy="290045"/>
          </a:xfrm>
          <a:prstGeom prst="flowChartTerminator">
            <a:avLst/>
          </a:prstGeom>
          <a:blipFill>
            <a:blip r:embed="rId5" cstate="print">
              <a:duotone>
                <a:schemeClr val="accent3">
                  <a:shade val="45000"/>
                  <a:satMod val="135000"/>
                </a:schemeClr>
                <a:prstClr val="white"/>
              </a:duotone>
              <a:lum contrast="40000"/>
            </a:blip>
            <a:stretch>
              <a:fillRect/>
            </a:stretch>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Terminador"/>
          <p:cNvSpPr/>
          <p:nvPr/>
        </p:nvSpPr>
        <p:spPr>
          <a:xfrm rot="9792166">
            <a:off x="235537" y="3060211"/>
            <a:ext cx="2102891" cy="343180"/>
          </a:xfrm>
          <a:prstGeom prst="flowChartTerminator">
            <a:avLst/>
          </a:prstGeom>
          <a:blipFill>
            <a:blip r:embed="rId6" cstate="print">
              <a:duotone>
                <a:schemeClr val="accent3">
                  <a:shade val="45000"/>
                  <a:satMod val="135000"/>
                </a:schemeClr>
                <a:prstClr val="white"/>
              </a:duotone>
              <a:lum contrast="40000"/>
            </a:blip>
            <a:stretch>
              <a:fillRect/>
            </a:stretch>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Terminador"/>
          <p:cNvSpPr/>
          <p:nvPr/>
        </p:nvSpPr>
        <p:spPr>
          <a:xfrm rot="746405">
            <a:off x="6868777" y="2790883"/>
            <a:ext cx="2250812" cy="293796"/>
          </a:xfrm>
          <a:prstGeom prst="flowChartTerminator">
            <a:avLst/>
          </a:prstGeom>
          <a:blipFill>
            <a:blip r:embed="rId7" cstate="print">
              <a:duotone>
                <a:schemeClr val="accent3">
                  <a:shade val="45000"/>
                  <a:satMod val="135000"/>
                </a:schemeClr>
                <a:prstClr val="white"/>
              </a:duotone>
              <a:lum contrast="40000"/>
            </a:blip>
            <a:stretch>
              <a:fillRect/>
            </a:stretch>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Terminador"/>
          <p:cNvSpPr/>
          <p:nvPr/>
        </p:nvSpPr>
        <p:spPr>
          <a:xfrm rot="12210121">
            <a:off x="254293" y="1703250"/>
            <a:ext cx="2162754" cy="318214"/>
          </a:xfrm>
          <a:prstGeom prst="flowChartTerminator">
            <a:avLst/>
          </a:prstGeom>
          <a:blipFill>
            <a:blip r:embed="rId8" cstate="print">
              <a:duotone>
                <a:schemeClr val="accent3">
                  <a:shade val="45000"/>
                  <a:satMod val="135000"/>
                </a:schemeClr>
                <a:prstClr val="white"/>
              </a:duotone>
              <a:lum contrast="40000"/>
            </a:blip>
            <a:stretch>
              <a:fillRect/>
            </a:stretch>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Terminador"/>
          <p:cNvSpPr/>
          <p:nvPr/>
        </p:nvSpPr>
        <p:spPr>
          <a:xfrm rot="20297578">
            <a:off x="6678823" y="1693475"/>
            <a:ext cx="2156507" cy="294239"/>
          </a:xfrm>
          <a:prstGeom prst="flowChartTerminator">
            <a:avLst/>
          </a:prstGeom>
          <a:blipFill>
            <a:blip r:embed="rId9" cstate="print">
              <a:duotone>
                <a:schemeClr val="accent3">
                  <a:shade val="45000"/>
                  <a:satMod val="135000"/>
                </a:schemeClr>
                <a:prstClr val="white"/>
              </a:duotone>
              <a:lum contrast="40000"/>
            </a:blip>
            <a:stretch>
              <a:fillRect/>
            </a:stretch>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Terminador"/>
          <p:cNvSpPr/>
          <p:nvPr/>
        </p:nvSpPr>
        <p:spPr>
          <a:xfrm rot="8802575">
            <a:off x="669341" y="3475568"/>
            <a:ext cx="1909701" cy="305215"/>
          </a:xfrm>
          <a:prstGeom prst="flowChartTerminator">
            <a:avLst/>
          </a:prstGeom>
          <a:blipFill>
            <a:blip r:embed="rId10" cstate="print">
              <a:duotone>
                <a:schemeClr val="accent3">
                  <a:shade val="45000"/>
                  <a:satMod val="135000"/>
                </a:schemeClr>
                <a:prstClr val="white"/>
              </a:duotone>
              <a:lum contrast="40000"/>
            </a:blip>
            <a:stretch>
              <a:fillRect/>
            </a:stretch>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Terminador"/>
          <p:cNvSpPr/>
          <p:nvPr/>
        </p:nvSpPr>
        <p:spPr>
          <a:xfrm rot="19840245">
            <a:off x="6469677" y="1374551"/>
            <a:ext cx="2156507" cy="294239"/>
          </a:xfrm>
          <a:prstGeom prst="flowChartTerminator">
            <a:avLst/>
          </a:prstGeom>
          <a:blipFill>
            <a:blip r:embed="rId9" cstate="print">
              <a:duotone>
                <a:schemeClr val="accent3">
                  <a:shade val="45000"/>
                  <a:satMod val="135000"/>
                </a:schemeClr>
                <a:prstClr val="white"/>
              </a:duotone>
              <a:lum contrast="40000"/>
            </a:blip>
            <a:stretch>
              <a:fillRect/>
            </a:stretch>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Terminador"/>
          <p:cNvSpPr/>
          <p:nvPr/>
        </p:nvSpPr>
        <p:spPr>
          <a:xfrm rot="1462688">
            <a:off x="6669822" y="3195658"/>
            <a:ext cx="2250812" cy="333905"/>
          </a:xfrm>
          <a:prstGeom prst="flowChartTerminator">
            <a:avLst/>
          </a:prstGeom>
          <a:blipFill>
            <a:blip r:embed="rId3" cstate="print">
              <a:duotone>
                <a:schemeClr val="accent3">
                  <a:shade val="45000"/>
                  <a:satMod val="135000"/>
                </a:schemeClr>
                <a:prstClr val="white"/>
              </a:duotone>
              <a:lum contrast="40000"/>
            </a:blip>
            <a:stretch>
              <a:fillRect/>
            </a:stretch>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Terminador"/>
          <p:cNvSpPr/>
          <p:nvPr/>
        </p:nvSpPr>
        <p:spPr>
          <a:xfrm rot="12840872">
            <a:off x="547346" y="1340224"/>
            <a:ext cx="2104491" cy="320516"/>
          </a:xfrm>
          <a:prstGeom prst="flowChartTerminator">
            <a:avLst/>
          </a:prstGeom>
          <a:blipFill>
            <a:blip r:embed="rId11" cstate="print">
              <a:duotone>
                <a:schemeClr val="accent3">
                  <a:shade val="45000"/>
                  <a:satMod val="135000"/>
                </a:schemeClr>
                <a:prstClr val="white"/>
              </a:duotone>
              <a:lum contrast="40000"/>
            </a:blip>
            <a:stretch>
              <a:fillRect/>
            </a:stretch>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Terminador"/>
          <p:cNvSpPr/>
          <p:nvPr/>
        </p:nvSpPr>
        <p:spPr>
          <a:xfrm rot="13001726">
            <a:off x="1147191" y="1021845"/>
            <a:ext cx="1318592" cy="335349"/>
          </a:xfrm>
          <a:prstGeom prst="flowChartTerminator">
            <a:avLst/>
          </a:prstGeom>
          <a:blipFill>
            <a:blip r:embed="rId12" cstate="print">
              <a:duotone>
                <a:schemeClr val="accent3">
                  <a:shade val="45000"/>
                  <a:satMod val="135000"/>
                </a:schemeClr>
                <a:prstClr val="white"/>
              </a:duotone>
              <a:lum contrast="40000"/>
            </a:blip>
            <a:stretch>
              <a:fillRect/>
            </a:stretch>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Terminador"/>
          <p:cNvSpPr/>
          <p:nvPr/>
        </p:nvSpPr>
        <p:spPr>
          <a:xfrm rot="14306455">
            <a:off x="1648449" y="684899"/>
            <a:ext cx="1153784" cy="421833"/>
          </a:xfrm>
          <a:prstGeom prst="flowChartTerminator">
            <a:avLst/>
          </a:prstGeom>
          <a:blipFill>
            <a:blip r:embed="rId13" cstate="print">
              <a:duotone>
                <a:schemeClr val="accent3">
                  <a:shade val="45000"/>
                  <a:satMod val="135000"/>
                </a:schemeClr>
                <a:prstClr val="white"/>
              </a:duotone>
              <a:lum contrast="40000"/>
            </a:blip>
            <a:stretch>
              <a:fillRect/>
            </a:stretch>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Terminador"/>
          <p:cNvSpPr/>
          <p:nvPr/>
        </p:nvSpPr>
        <p:spPr>
          <a:xfrm rot="15191360">
            <a:off x="2185061" y="512486"/>
            <a:ext cx="948516" cy="397914"/>
          </a:xfrm>
          <a:prstGeom prst="flowChartTerminator">
            <a:avLst/>
          </a:prstGeom>
          <a:blipFill>
            <a:blip r:embed="rId14" cstate="print">
              <a:duotone>
                <a:schemeClr val="accent3">
                  <a:shade val="45000"/>
                  <a:satMod val="135000"/>
                </a:schemeClr>
                <a:prstClr val="white"/>
              </a:duotone>
              <a:lum contrast="40000"/>
            </a:blip>
            <a:stretch>
              <a:fillRect/>
            </a:stretch>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Terminador"/>
          <p:cNvSpPr/>
          <p:nvPr/>
        </p:nvSpPr>
        <p:spPr>
          <a:xfrm rot="15508930">
            <a:off x="2740642" y="363900"/>
            <a:ext cx="683576" cy="309848"/>
          </a:xfrm>
          <a:prstGeom prst="flowChartTerminator">
            <a:avLst/>
          </a:prstGeom>
          <a:blipFill>
            <a:blip r:embed="rId15" cstate="print">
              <a:duotone>
                <a:schemeClr val="accent3">
                  <a:shade val="45000"/>
                  <a:satMod val="135000"/>
                </a:schemeClr>
                <a:prstClr val="white"/>
              </a:duotone>
              <a:lum contrast="40000"/>
            </a:blip>
            <a:stretch>
              <a:fillRect/>
            </a:stretch>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Terminador"/>
          <p:cNvSpPr/>
          <p:nvPr/>
        </p:nvSpPr>
        <p:spPr>
          <a:xfrm rot="15508930">
            <a:off x="3213892" y="165948"/>
            <a:ext cx="585502" cy="291033"/>
          </a:xfrm>
          <a:prstGeom prst="flowChartTerminator">
            <a:avLst/>
          </a:prstGeom>
          <a:blipFill>
            <a:blip r:embed="rId16" cstate="print">
              <a:duotone>
                <a:schemeClr val="accent3">
                  <a:shade val="45000"/>
                  <a:satMod val="135000"/>
                </a:schemeClr>
                <a:prstClr val="white"/>
              </a:duotone>
              <a:lum contrast="40000"/>
            </a:blip>
            <a:stretch>
              <a:fillRect/>
            </a:stretch>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Terminador"/>
          <p:cNvSpPr/>
          <p:nvPr/>
        </p:nvSpPr>
        <p:spPr>
          <a:xfrm rot="15508930">
            <a:off x="3862724" y="40251"/>
            <a:ext cx="291234" cy="240952"/>
          </a:xfrm>
          <a:prstGeom prst="flowChartTerminator">
            <a:avLst/>
          </a:prstGeom>
          <a:blipFill>
            <a:blip r:embed="rId17" cstate="print">
              <a:duotone>
                <a:schemeClr val="accent3">
                  <a:shade val="45000"/>
                  <a:satMod val="135000"/>
                </a:schemeClr>
                <a:prstClr val="white"/>
              </a:duotone>
              <a:lum contrast="40000"/>
            </a:blip>
            <a:stretch>
              <a:fillRect/>
            </a:stretch>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 name="22 Terminador"/>
          <p:cNvSpPr/>
          <p:nvPr/>
        </p:nvSpPr>
        <p:spPr>
          <a:xfrm rot="7860363">
            <a:off x="1296240" y="3818336"/>
            <a:ext cx="1298390" cy="345810"/>
          </a:xfrm>
          <a:prstGeom prst="flowChartTerminator">
            <a:avLst/>
          </a:prstGeom>
          <a:blipFill>
            <a:blip r:embed="rId18" cstate="print">
              <a:duotone>
                <a:schemeClr val="accent3">
                  <a:shade val="45000"/>
                  <a:satMod val="135000"/>
                </a:schemeClr>
                <a:prstClr val="white"/>
              </a:duotone>
              <a:lum contrast="40000"/>
            </a:blip>
            <a:stretch>
              <a:fillRect/>
            </a:stretch>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 name="23 Terminador"/>
          <p:cNvSpPr/>
          <p:nvPr/>
        </p:nvSpPr>
        <p:spPr>
          <a:xfrm rot="7222199">
            <a:off x="1731765" y="4075221"/>
            <a:ext cx="1109482" cy="329505"/>
          </a:xfrm>
          <a:prstGeom prst="flowChartTerminator">
            <a:avLst/>
          </a:prstGeom>
          <a:blipFill>
            <a:blip r:embed="rId19" cstate="print">
              <a:duotone>
                <a:schemeClr val="accent3">
                  <a:shade val="45000"/>
                  <a:satMod val="135000"/>
                </a:schemeClr>
                <a:prstClr val="white"/>
              </a:duotone>
              <a:lum contrast="40000"/>
            </a:blip>
            <a:stretch>
              <a:fillRect/>
            </a:stretch>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5" name="24 Terminador"/>
          <p:cNvSpPr/>
          <p:nvPr/>
        </p:nvSpPr>
        <p:spPr>
          <a:xfrm rot="6741561">
            <a:off x="2218776" y="4260701"/>
            <a:ext cx="896950" cy="332586"/>
          </a:xfrm>
          <a:prstGeom prst="flowChartTerminator">
            <a:avLst/>
          </a:prstGeom>
          <a:blipFill>
            <a:blip r:embed="rId20" cstate="print">
              <a:duotone>
                <a:schemeClr val="accent3">
                  <a:shade val="45000"/>
                  <a:satMod val="135000"/>
                </a:schemeClr>
                <a:prstClr val="white"/>
              </a:duotone>
              <a:lum contrast="40000"/>
            </a:blip>
            <a:stretch>
              <a:fillRect/>
            </a:stretch>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6" name="25 Terminador"/>
          <p:cNvSpPr/>
          <p:nvPr/>
        </p:nvSpPr>
        <p:spPr>
          <a:xfrm rot="6312939">
            <a:off x="2618320" y="4469801"/>
            <a:ext cx="737903" cy="294480"/>
          </a:xfrm>
          <a:prstGeom prst="flowChartTerminator">
            <a:avLst/>
          </a:prstGeom>
          <a:blipFill>
            <a:blip r:embed="rId21" cstate="print">
              <a:duotone>
                <a:schemeClr val="accent3">
                  <a:shade val="45000"/>
                  <a:satMod val="135000"/>
                </a:schemeClr>
                <a:prstClr val="white"/>
              </a:duotone>
              <a:lum contrast="40000"/>
            </a:blip>
            <a:stretch>
              <a:fillRect/>
            </a:stretch>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7" name="26 Terminador"/>
          <p:cNvSpPr/>
          <p:nvPr/>
        </p:nvSpPr>
        <p:spPr>
          <a:xfrm rot="6312939">
            <a:off x="3077180" y="4730227"/>
            <a:ext cx="559169" cy="239780"/>
          </a:xfrm>
          <a:prstGeom prst="flowChartTerminator">
            <a:avLst/>
          </a:prstGeom>
          <a:blipFill>
            <a:blip r:embed="rId22" cstate="print">
              <a:duotone>
                <a:schemeClr val="accent3">
                  <a:shade val="45000"/>
                  <a:satMod val="135000"/>
                </a:schemeClr>
                <a:prstClr val="white"/>
              </a:duotone>
              <a:lum contrast="40000"/>
            </a:blip>
            <a:stretch>
              <a:fillRect/>
            </a:stretch>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8" name="27 Terminador"/>
          <p:cNvSpPr/>
          <p:nvPr/>
        </p:nvSpPr>
        <p:spPr>
          <a:xfrm rot="6312939" flipV="1">
            <a:off x="3511862" y="4771694"/>
            <a:ext cx="397863" cy="300540"/>
          </a:xfrm>
          <a:prstGeom prst="flowChartTerminator">
            <a:avLst/>
          </a:prstGeom>
          <a:blipFill>
            <a:blip r:embed="rId23" cstate="print">
              <a:duotone>
                <a:schemeClr val="accent3">
                  <a:shade val="45000"/>
                  <a:satMod val="135000"/>
                </a:schemeClr>
                <a:prstClr val="white"/>
              </a:duotone>
              <a:lum contrast="40000"/>
            </a:blip>
            <a:stretch>
              <a:fillRect/>
            </a:stretch>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9" name="28 Terminador"/>
          <p:cNvSpPr/>
          <p:nvPr/>
        </p:nvSpPr>
        <p:spPr>
          <a:xfrm rot="19175338">
            <a:off x="6326345" y="1066272"/>
            <a:ext cx="1878960" cy="280219"/>
          </a:xfrm>
          <a:prstGeom prst="flowChartTerminator">
            <a:avLst/>
          </a:prstGeom>
          <a:blipFill>
            <a:blip r:embed="rId24" cstate="print">
              <a:duotone>
                <a:schemeClr val="accent3">
                  <a:shade val="45000"/>
                  <a:satMod val="135000"/>
                </a:schemeClr>
                <a:prstClr val="white"/>
              </a:duotone>
              <a:lum contrast="40000"/>
            </a:blip>
            <a:stretch>
              <a:fillRect/>
            </a:stretch>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0" name="29 Terminador"/>
          <p:cNvSpPr/>
          <p:nvPr/>
        </p:nvSpPr>
        <p:spPr>
          <a:xfrm rot="18822185">
            <a:off x="6356221" y="786781"/>
            <a:ext cx="1216280" cy="340342"/>
          </a:xfrm>
          <a:prstGeom prst="flowChartTerminator">
            <a:avLst/>
          </a:prstGeom>
          <a:blipFill>
            <a:blip r:embed="rId25" cstate="print">
              <a:duotone>
                <a:schemeClr val="accent3">
                  <a:shade val="45000"/>
                  <a:satMod val="135000"/>
                </a:schemeClr>
                <a:prstClr val="white"/>
              </a:duotone>
              <a:lum contrast="40000"/>
            </a:blip>
            <a:stretch>
              <a:fillRect/>
            </a:stretch>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1" name="30 Terminador"/>
          <p:cNvSpPr/>
          <p:nvPr/>
        </p:nvSpPr>
        <p:spPr>
          <a:xfrm rot="18502703">
            <a:off x="6058510" y="589802"/>
            <a:ext cx="1068524" cy="343832"/>
          </a:xfrm>
          <a:prstGeom prst="flowChartTerminator">
            <a:avLst/>
          </a:prstGeom>
          <a:blipFill>
            <a:blip r:embed="rId26" cstate="print">
              <a:duotone>
                <a:schemeClr val="accent3">
                  <a:shade val="45000"/>
                  <a:satMod val="135000"/>
                </a:schemeClr>
                <a:prstClr val="white"/>
              </a:duotone>
              <a:lum contrast="40000"/>
            </a:blip>
            <a:stretch>
              <a:fillRect/>
            </a:stretch>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2" name="31 Terminador"/>
          <p:cNvSpPr/>
          <p:nvPr/>
        </p:nvSpPr>
        <p:spPr>
          <a:xfrm rot="18581877">
            <a:off x="5871603" y="437616"/>
            <a:ext cx="844144" cy="303563"/>
          </a:xfrm>
          <a:prstGeom prst="flowChartTerminator">
            <a:avLst/>
          </a:prstGeom>
          <a:blipFill>
            <a:blip r:embed="rId27" cstate="print">
              <a:duotone>
                <a:schemeClr val="accent3">
                  <a:shade val="45000"/>
                  <a:satMod val="135000"/>
                </a:schemeClr>
                <a:prstClr val="white"/>
              </a:duotone>
              <a:lum contrast="40000"/>
            </a:blip>
            <a:stretch>
              <a:fillRect/>
            </a:stretch>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3" name="32 Terminador"/>
          <p:cNvSpPr/>
          <p:nvPr/>
        </p:nvSpPr>
        <p:spPr>
          <a:xfrm rot="18062680">
            <a:off x="5647345" y="303225"/>
            <a:ext cx="773524" cy="262487"/>
          </a:xfrm>
          <a:prstGeom prst="flowChartTerminator">
            <a:avLst/>
          </a:prstGeom>
          <a:blipFill>
            <a:blip r:embed="rId28" cstate="print">
              <a:duotone>
                <a:schemeClr val="accent3">
                  <a:shade val="45000"/>
                  <a:satMod val="135000"/>
                </a:schemeClr>
                <a:prstClr val="white"/>
              </a:duotone>
              <a:lum contrast="40000"/>
            </a:blip>
            <a:stretch>
              <a:fillRect/>
            </a:stretch>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4" name="33 Terminador"/>
          <p:cNvSpPr/>
          <p:nvPr/>
        </p:nvSpPr>
        <p:spPr>
          <a:xfrm rot="18062680">
            <a:off x="5462649" y="193777"/>
            <a:ext cx="568228" cy="239841"/>
          </a:xfrm>
          <a:prstGeom prst="flowChartTerminator">
            <a:avLst/>
          </a:prstGeom>
          <a:blipFill>
            <a:blip r:embed="rId29" cstate="print">
              <a:duotone>
                <a:schemeClr val="accent3">
                  <a:shade val="45000"/>
                  <a:satMod val="135000"/>
                </a:schemeClr>
                <a:prstClr val="white"/>
              </a:duotone>
              <a:lum contrast="40000"/>
            </a:blip>
            <a:stretch>
              <a:fillRect/>
            </a:stretch>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5" name="34 Terminador"/>
          <p:cNvSpPr/>
          <p:nvPr/>
        </p:nvSpPr>
        <p:spPr>
          <a:xfrm rot="18273175" flipV="1">
            <a:off x="5194375" y="21798"/>
            <a:ext cx="369653" cy="279730"/>
          </a:xfrm>
          <a:prstGeom prst="flowChartTerminator">
            <a:avLst/>
          </a:prstGeom>
          <a:blipFill>
            <a:blip r:embed="rId30" cstate="print">
              <a:duotone>
                <a:schemeClr val="accent3">
                  <a:shade val="45000"/>
                  <a:satMod val="135000"/>
                </a:schemeClr>
                <a:prstClr val="white"/>
              </a:duotone>
              <a:lum contrast="40000"/>
            </a:blip>
            <a:stretch>
              <a:fillRect/>
            </a:stretch>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6" name="35 Terminador"/>
          <p:cNvSpPr/>
          <p:nvPr/>
        </p:nvSpPr>
        <p:spPr>
          <a:xfrm rot="2176090">
            <a:off x="6464890" y="3555268"/>
            <a:ext cx="1895200" cy="271190"/>
          </a:xfrm>
          <a:prstGeom prst="flowChartTerminator">
            <a:avLst/>
          </a:prstGeom>
          <a:blipFill>
            <a:blip r:embed="rId31" cstate="print">
              <a:duotone>
                <a:schemeClr val="accent3">
                  <a:shade val="45000"/>
                  <a:satMod val="135000"/>
                </a:schemeClr>
                <a:prstClr val="white"/>
              </a:duotone>
              <a:lum contrast="40000"/>
            </a:blip>
            <a:stretch>
              <a:fillRect/>
            </a:stretch>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7" name="36 Terminador"/>
          <p:cNvSpPr/>
          <p:nvPr/>
        </p:nvSpPr>
        <p:spPr>
          <a:xfrm rot="3136191">
            <a:off x="6493997" y="3873929"/>
            <a:ext cx="1248566" cy="338841"/>
          </a:xfrm>
          <a:prstGeom prst="flowChartTerminator">
            <a:avLst/>
          </a:prstGeom>
          <a:blipFill>
            <a:blip r:embed="rId32" cstate="print">
              <a:duotone>
                <a:schemeClr val="accent3">
                  <a:shade val="45000"/>
                  <a:satMod val="135000"/>
                </a:schemeClr>
                <a:prstClr val="white"/>
              </a:duotone>
              <a:lum contrast="40000"/>
            </a:blip>
            <a:stretch>
              <a:fillRect/>
            </a:stretch>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8" name="37 Terminador"/>
          <p:cNvSpPr/>
          <p:nvPr/>
        </p:nvSpPr>
        <p:spPr>
          <a:xfrm rot="3904807">
            <a:off x="6185197" y="4117128"/>
            <a:ext cx="1093356" cy="384136"/>
          </a:xfrm>
          <a:prstGeom prst="flowChartTerminator">
            <a:avLst/>
          </a:prstGeom>
          <a:blipFill>
            <a:blip r:embed="rId33" cstate="print">
              <a:duotone>
                <a:schemeClr val="accent3">
                  <a:shade val="45000"/>
                  <a:satMod val="135000"/>
                </a:schemeClr>
                <a:prstClr val="white"/>
              </a:duotone>
              <a:lum contrast="40000"/>
            </a:blip>
            <a:stretch>
              <a:fillRect/>
            </a:stretch>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9" name="38 Terminador"/>
          <p:cNvSpPr/>
          <p:nvPr/>
        </p:nvSpPr>
        <p:spPr>
          <a:xfrm rot="3904807">
            <a:off x="5880162" y="4428380"/>
            <a:ext cx="767125" cy="363208"/>
          </a:xfrm>
          <a:prstGeom prst="flowChartTerminator">
            <a:avLst/>
          </a:prstGeom>
          <a:blipFill>
            <a:blip r:embed="rId34" cstate="print">
              <a:duotone>
                <a:schemeClr val="accent3">
                  <a:shade val="45000"/>
                  <a:satMod val="135000"/>
                </a:schemeClr>
                <a:prstClr val="white"/>
              </a:duotone>
              <a:lum contrast="40000"/>
            </a:blip>
            <a:stretch>
              <a:fillRect/>
            </a:stretch>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0" name="39 Terminador"/>
          <p:cNvSpPr/>
          <p:nvPr/>
        </p:nvSpPr>
        <p:spPr>
          <a:xfrm rot="3904807">
            <a:off x="5458098" y="4643132"/>
            <a:ext cx="513822" cy="311874"/>
          </a:xfrm>
          <a:prstGeom prst="flowChartTerminator">
            <a:avLst/>
          </a:prstGeom>
          <a:blipFill>
            <a:blip r:embed="rId35" cstate="print">
              <a:duotone>
                <a:schemeClr val="accent3">
                  <a:shade val="45000"/>
                  <a:satMod val="135000"/>
                </a:schemeClr>
                <a:prstClr val="white"/>
              </a:duotone>
              <a:lum contrast="40000"/>
            </a:blip>
            <a:stretch>
              <a:fillRect/>
            </a:stretch>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1" name="40 Terminador"/>
          <p:cNvSpPr/>
          <p:nvPr/>
        </p:nvSpPr>
        <p:spPr>
          <a:xfrm rot="3904807">
            <a:off x="5163328" y="4818244"/>
            <a:ext cx="317540" cy="275481"/>
          </a:xfrm>
          <a:prstGeom prst="flowChartTerminator">
            <a:avLst/>
          </a:prstGeom>
          <a:blipFill>
            <a:blip r:embed="rId36" cstate="print">
              <a:duotone>
                <a:schemeClr val="accent3">
                  <a:shade val="45000"/>
                  <a:satMod val="135000"/>
                </a:schemeClr>
                <a:prstClr val="white"/>
              </a:duotone>
              <a:lum contrast="40000"/>
            </a:blip>
            <a:stretch>
              <a:fillRect/>
            </a:stretch>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2" name="41 Rectángulo"/>
          <p:cNvSpPr/>
          <p:nvPr/>
        </p:nvSpPr>
        <p:spPr>
          <a:xfrm>
            <a:off x="-357222" y="-357208"/>
            <a:ext cx="9929882" cy="6357982"/>
          </a:xfrm>
          <a:prstGeom prst="rect">
            <a:avLst/>
          </a:prstGeom>
          <a:blipFill>
            <a:blip r:embed="rId37"/>
            <a:stretch>
              <a:fillRect/>
            </a:stretch>
          </a:blip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42"/>
                                        </p:tgtEl>
                                        <p:attrNameLst>
                                          <p:attrName>style.visibility</p:attrName>
                                        </p:attrNameLst>
                                      </p:cBhvr>
                                      <p:to>
                                        <p:strVal val="hidden"/>
                                      </p:to>
                                    </p:set>
                                  </p:childTnLst>
                                </p:cTn>
                              </p:par>
                              <p:par>
                                <p:cTn id="7" presetID="2" presetClass="entr" presetSubtype="4" fill="hold" grpId="0" nodeType="withEffect">
                                  <p:stCondLst>
                                    <p:cond delay="0"/>
                                  </p:stCondLst>
                                  <p:childTnLst>
                                    <p:set>
                                      <p:cBhvr>
                                        <p:cTn id="8" dur="1" fill="hold">
                                          <p:stCondLst>
                                            <p:cond delay="0"/>
                                          </p:stCondLst>
                                        </p:cTn>
                                        <p:tgtEl>
                                          <p:spTgt spid="5"/>
                                        </p:tgtEl>
                                        <p:attrNameLst>
                                          <p:attrName>style.visibility</p:attrName>
                                        </p:attrNameLst>
                                      </p:cBhvr>
                                      <p:to>
                                        <p:strVal val="visible"/>
                                      </p:to>
                                    </p:set>
                                    <p:anim calcmode="lin" valueType="num">
                                      <p:cBhvr additive="base">
                                        <p:cTn id="9" dur="2000" fill="hold"/>
                                        <p:tgtEl>
                                          <p:spTgt spid="5"/>
                                        </p:tgtEl>
                                        <p:attrNameLst>
                                          <p:attrName>ppt_x</p:attrName>
                                        </p:attrNameLst>
                                      </p:cBhvr>
                                      <p:tavLst>
                                        <p:tav tm="0">
                                          <p:val>
                                            <p:strVal val="#ppt_x"/>
                                          </p:val>
                                        </p:tav>
                                        <p:tav tm="100000">
                                          <p:val>
                                            <p:strVal val="#ppt_x"/>
                                          </p:val>
                                        </p:tav>
                                      </p:tavLst>
                                    </p:anim>
                                    <p:anim calcmode="lin" valueType="num">
                                      <p:cBhvr additive="base">
                                        <p:cTn id="10" dur="2000" fill="hold"/>
                                        <p:tgtEl>
                                          <p:spTgt spid="5"/>
                                        </p:tgtEl>
                                        <p:attrNameLst>
                                          <p:attrName>ppt_y</p:attrName>
                                        </p:attrNameLst>
                                      </p:cBhvr>
                                      <p:tavLst>
                                        <p:tav tm="0">
                                          <p:val>
                                            <p:strVal val="1+#ppt_h/2"/>
                                          </p:val>
                                        </p:tav>
                                        <p:tav tm="100000">
                                          <p:val>
                                            <p:strVal val="#ppt_y"/>
                                          </p:val>
                                        </p:tav>
                                      </p:tavLst>
                                    </p:anim>
                                  </p:childTnLst>
                                </p:cTn>
                              </p:par>
                              <p:par>
                                <p:cTn id="11" presetID="2" presetClass="entr" presetSubtype="4" fill="hold" grpId="0" nodeType="withEffect">
                                  <p:stCondLst>
                                    <p:cond delay="0"/>
                                  </p:stCondLst>
                                  <p:childTnLst>
                                    <p:set>
                                      <p:cBhvr>
                                        <p:cTn id="12" dur="1" fill="hold">
                                          <p:stCondLst>
                                            <p:cond delay="0"/>
                                          </p:stCondLst>
                                        </p:cTn>
                                        <p:tgtEl>
                                          <p:spTgt spid="7"/>
                                        </p:tgtEl>
                                        <p:attrNameLst>
                                          <p:attrName>style.visibility</p:attrName>
                                        </p:attrNameLst>
                                      </p:cBhvr>
                                      <p:to>
                                        <p:strVal val="visible"/>
                                      </p:to>
                                    </p:set>
                                    <p:anim calcmode="lin" valueType="num">
                                      <p:cBhvr additive="base">
                                        <p:cTn id="13" dur="2000" fill="hold"/>
                                        <p:tgtEl>
                                          <p:spTgt spid="7"/>
                                        </p:tgtEl>
                                        <p:attrNameLst>
                                          <p:attrName>ppt_x</p:attrName>
                                        </p:attrNameLst>
                                      </p:cBhvr>
                                      <p:tavLst>
                                        <p:tav tm="0">
                                          <p:val>
                                            <p:strVal val="#ppt_x"/>
                                          </p:val>
                                        </p:tav>
                                        <p:tav tm="100000">
                                          <p:val>
                                            <p:strVal val="#ppt_x"/>
                                          </p:val>
                                        </p:tav>
                                      </p:tavLst>
                                    </p:anim>
                                    <p:anim calcmode="lin" valueType="num">
                                      <p:cBhvr additive="base">
                                        <p:cTn id="14" dur="2000" fill="hold"/>
                                        <p:tgtEl>
                                          <p:spTgt spid="7"/>
                                        </p:tgtEl>
                                        <p:attrNameLst>
                                          <p:attrName>ppt_y</p:attrName>
                                        </p:attrNameLst>
                                      </p:cBhvr>
                                      <p:tavLst>
                                        <p:tav tm="0">
                                          <p:val>
                                            <p:strVal val="1+#ppt_h/2"/>
                                          </p:val>
                                        </p:tav>
                                        <p:tav tm="100000">
                                          <p:val>
                                            <p:strVal val="#ppt_y"/>
                                          </p:val>
                                        </p:tav>
                                      </p:tavLst>
                                    </p:anim>
                                  </p:childTnLst>
                                </p:cTn>
                              </p:par>
                              <p:par>
                                <p:cTn id="15" presetID="2" presetClass="entr" presetSubtype="4" fill="hold" grpId="0" nodeType="withEffect">
                                  <p:stCondLst>
                                    <p:cond delay="0"/>
                                  </p:stCondLst>
                                  <p:childTnLst>
                                    <p:set>
                                      <p:cBhvr>
                                        <p:cTn id="16" dur="1" fill="hold">
                                          <p:stCondLst>
                                            <p:cond delay="0"/>
                                          </p:stCondLst>
                                        </p:cTn>
                                        <p:tgtEl>
                                          <p:spTgt spid="9"/>
                                        </p:tgtEl>
                                        <p:attrNameLst>
                                          <p:attrName>style.visibility</p:attrName>
                                        </p:attrNameLst>
                                      </p:cBhvr>
                                      <p:to>
                                        <p:strVal val="visible"/>
                                      </p:to>
                                    </p:set>
                                    <p:anim calcmode="lin" valueType="num">
                                      <p:cBhvr additive="base">
                                        <p:cTn id="17" dur="2000" fill="hold"/>
                                        <p:tgtEl>
                                          <p:spTgt spid="9"/>
                                        </p:tgtEl>
                                        <p:attrNameLst>
                                          <p:attrName>ppt_x</p:attrName>
                                        </p:attrNameLst>
                                      </p:cBhvr>
                                      <p:tavLst>
                                        <p:tav tm="0">
                                          <p:val>
                                            <p:strVal val="#ppt_x"/>
                                          </p:val>
                                        </p:tav>
                                        <p:tav tm="100000">
                                          <p:val>
                                            <p:strVal val="#ppt_x"/>
                                          </p:val>
                                        </p:tav>
                                      </p:tavLst>
                                    </p:anim>
                                    <p:anim calcmode="lin" valueType="num">
                                      <p:cBhvr additive="base">
                                        <p:cTn id="18" dur="2000" fill="hold"/>
                                        <p:tgtEl>
                                          <p:spTgt spid="9"/>
                                        </p:tgtEl>
                                        <p:attrNameLst>
                                          <p:attrName>ppt_y</p:attrName>
                                        </p:attrNameLst>
                                      </p:cBhvr>
                                      <p:tavLst>
                                        <p:tav tm="0">
                                          <p:val>
                                            <p:strVal val="1+#ppt_h/2"/>
                                          </p:val>
                                        </p:tav>
                                        <p:tav tm="100000">
                                          <p:val>
                                            <p:strVal val="#ppt_y"/>
                                          </p:val>
                                        </p:tav>
                                      </p:tavLst>
                                    </p:anim>
                                  </p:childTnLst>
                                </p:cTn>
                              </p:par>
                              <p:par>
                                <p:cTn id="19" presetID="2" presetClass="entr" presetSubtype="4" fill="hold" grpId="0" nodeType="withEffect">
                                  <p:stCondLst>
                                    <p:cond delay="0"/>
                                  </p:stCondLst>
                                  <p:childTnLst>
                                    <p:set>
                                      <p:cBhvr>
                                        <p:cTn id="20" dur="1" fill="hold">
                                          <p:stCondLst>
                                            <p:cond delay="0"/>
                                          </p:stCondLst>
                                        </p:cTn>
                                        <p:tgtEl>
                                          <p:spTgt spid="11"/>
                                        </p:tgtEl>
                                        <p:attrNameLst>
                                          <p:attrName>style.visibility</p:attrName>
                                        </p:attrNameLst>
                                      </p:cBhvr>
                                      <p:to>
                                        <p:strVal val="visible"/>
                                      </p:to>
                                    </p:set>
                                    <p:anim calcmode="lin" valueType="num">
                                      <p:cBhvr additive="base">
                                        <p:cTn id="21" dur="2000" fill="hold"/>
                                        <p:tgtEl>
                                          <p:spTgt spid="11"/>
                                        </p:tgtEl>
                                        <p:attrNameLst>
                                          <p:attrName>ppt_x</p:attrName>
                                        </p:attrNameLst>
                                      </p:cBhvr>
                                      <p:tavLst>
                                        <p:tav tm="0">
                                          <p:val>
                                            <p:strVal val="#ppt_x"/>
                                          </p:val>
                                        </p:tav>
                                        <p:tav tm="100000">
                                          <p:val>
                                            <p:strVal val="#ppt_x"/>
                                          </p:val>
                                        </p:tav>
                                      </p:tavLst>
                                    </p:anim>
                                    <p:anim calcmode="lin" valueType="num">
                                      <p:cBhvr additive="base">
                                        <p:cTn id="22" dur="2000" fill="hold"/>
                                        <p:tgtEl>
                                          <p:spTgt spid="11"/>
                                        </p:tgtEl>
                                        <p:attrNameLst>
                                          <p:attrName>ppt_y</p:attrName>
                                        </p:attrNameLst>
                                      </p:cBhvr>
                                      <p:tavLst>
                                        <p:tav tm="0">
                                          <p:val>
                                            <p:strVal val="1+#ppt_h/2"/>
                                          </p:val>
                                        </p:tav>
                                        <p:tav tm="100000">
                                          <p:val>
                                            <p:strVal val="#ppt_y"/>
                                          </p:val>
                                        </p:tav>
                                      </p:tavLst>
                                    </p:anim>
                                  </p:childTnLst>
                                </p:cTn>
                              </p:par>
                              <p:par>
                                <p:cTn id="23" presetID="2" presetClass="entr" presetSubtype="4" fill="hold" grpId="0" nodeType="withEffect">
                                  <p:stCondLst>
                                    <p:cond delay="0"/>
                                  </p:stCondLst>
                                  <p:childTnLst>
                                    <p:set>
                                      <p:cBhvr>
                                        <p:cTn id="24" dur="1" fill="hold">
                                          <p:stCondLst>
                                            <p:cond delay="0"/>
                                          </p:stCondLst>
                                        </p:cTn>
                                        <p:tgtEl>
                                          <p:spTgt spid="13"/>
                                        </p:tgtEl>
                                        <p:attrNameLst>
                                          <p:attrName>style.visibility</p:attrName>
                                        </p:attrNameLst>
                                      </p:cBhvr>
                                      <p:to>
                                        <p:strVal val="visible"/>
                                      </p:to>
                                    </p:set>
                                    <p:anim calcmode="lin" valueType="num">
                                      <p:cBhvr additive="base">
                                        <p:cTn id="25" dur="2000" fill="hold"/>
                                        <p:tgtEl>
                                          <p:spTgt spid="13"/>
                                        </p:tgtEl>
                                        <p:attrNameLst>
                                          <p:attrName>ppt_x</p:attrName>
                                        </p:attrNameLst>
                                      </p:cBhvr>
                                      <p:tavLst>
                                        <p:tav tm="0">
                                          <p:val>
                                            <p:strVal val="#ppt_x"/>
                                          </p:val>
                                        </p:tav>
                                        <p:tav tm="100000">
                                          <p:val>
                                            <p:strVal val="#ppt_x"/>
                                          </p:val>
                                        </p:tav>
                                      </p:tavLst>
                                    </p:anim>
                                    <p:anim calcmode="lin" valueType="num">
                                      <p:cBhvr additive="base">
                                        <p:cTn id="26" dur="2000" fill="hold"/>
                                        <p:tgtEl>
                                          <p:spTgt spid="13"/>
                                        </p:tgtEl>
                                        <p:attrNameLst>
                                          <p:attrName>ppt_y</p:attrName>
                                        </p:attrNameLst>
                                      </p:cBhvr>
                                      <p:tavLst>
                                        <p:tav tm="0">
                                          <p:val>
                                            <p:strVal val="1+#ppt_h/2"/>
                                          </p:val>
                                        </p:tav>
                                        <p:tav tm="100000">
                                          <p:val>
                                            <p:strVal val="#ppt_y"/>
                                          </p:val>
                                        </p:tav>
                                      </p:tavLst>
                                    </p:anim>
                                  </p:childTnLst>
                                </p:cTn>
                              </p:par>
                              <p:par>
                                <p:cTn id="27" presetID="2" presetClass="entr" presetSubtype="4" fill="hold" grpId="0" nodeType="withEffect">
                                  <p:stCondLst>
                                    <p:cond delay="0"/>
                                  </p:stCondLst>
                                  <p:childTnLst>
                                    <p:set>
                                      <p:cBhvr>
                                        <p:cTn id="28" dur="1" fill="hold">
                                          <p:stCondLst>
                                            <p:cond delay="0"/>
                                          </p:stCondLst>
                                        </p:cTn>
                                        <p:tgtEl>
                                          <p:spTgt spid="16"/>
                                        </p:tgtEl>
                                        <p:attrNameLst>
                                          <p:attrName>style.visibility</p:attrName>
                                        </p:attrNameLst>
                                      </p:cBhvr>
                                      <p:to>
                                        <p:strVal val="visible"/>
                                      </p:to>
                                    </p:set>
                                    <p:anim calcmode="lin" valueType="num">
                                      <p:cBhvr additive="base">
                                        <p:cTn id="29" dur="2000" fill="hold"/>
                                        <p:tgtEl>
                                          <p:spTgt spid="16"/>
                                        </p:tgtEl>
                                        <p:attrNameLst>
                                          <p:attrName>ppt_x</p:attrName>
                                        </p:attrNameLst>
                                      </p:cBhvr>
                                      <p:tavLst>
                                        <p:tav tm="0">
                                          <p:val>
                                            <p:strVal val="#ppt_x"/>
                                          </p:val>
                                        </p:tav>
                                        <p:tav tm="100000">
                                          <p:val>
                                            <p:strVal val="#ppt_x"/>
                                          </p:val>
                                        </p:tav>
                                      </p:tavLst>
                                    </p:anim>
                                    <p:anim calcmode="lin" valueType="num">
                                      <p:cBhvr additive="base">
                                        <p:cTn id="30" dur="2000" fill="hold"/>
                                        <p:tgtEl>
                                          <p:spTgt spid="16"/>
                                        </p:tgtEl>
                                        <p:attrNameLst>
                                          <p:attrName>ppt_y</p:attrName>
                                        </p:attrNameLst>
                                      </p:cBhvr>
                                      <p:tavLst>
                                        <p:tav tm="0">
                                          <p:val>
                                            <p:strVal val="1+#ppt_h/2"/>
                                          </p:val>
                                        </p:tav>
                                        <p:tav tm="100000">
                                          <p:val>
                                            <p:strVal val="#ppt_y"/>
                                          </p:val>
                                        </p:tav>
                                      </p:tavLst>
                                    </p:anim>
                                  </p:childTnLst>
                                </p:cTn>
                              </p:par>
                              <p:par>
                                <p:cTn id="31" presetID="2" presetClass="entr" presetSubtype="4" fill="hold" grpId="0" nodeType="withEffect">
                                  <p:stCondLst>
                                    <p:cond delay="0"/>
                                  </p:stCondLst>
                                  <p:childTnLst>
                                    <p:set>
                                      <p:cBhvr>
                                        <p:cTn id="32" dur="1" fill="hold">
                                          <p:stCondLst>
                                            <p:cond delay="0"/>
                                          </p:stCondLst>
                                        </p:cTn>
                                        <p:tgtEl>
                                          <p:spTgt spid="17"/>
                                        </p:tgtEl>
                                        <p:attrNameLst>
                                          <p:attrName>style.visibility</p:attrName>
                                        </p:attrNameLst>
                                      </p:cBhvr>
                                      <p:to>
                                        <p:strVal val="visible"/>
                                      </p:to>
                                    </p:set>
                                    <p:anim calcmode="lin" valueType="num">
                                      <p:cBhvr additive="base">
                                        <p:cTn id="33" dur="2000" fill="hold"/>
                                        <p:tgtEl>
                                          <p:spTgt spid="17"/>
                                        </p:tgtEl>
                                        <p:attrNameLst>
                                          <p:attrName>ppt_x</p:attrName>
                                        </p:attrNameLst>
                                      </p:cBhvr>
                                      <p:tavLst>
                                        <p:tav tm="0">
                                          <p:val>
                                            <p:strVal val="#ppt_x"/>
                                          </p:val>
                                        </p:tav>
                                        <p:tav tm="100000">
                                          <p:val>
                                            <p:strVal val="#ppt_x"/>
                                          </p:val>
                                        </p:tav>
                                      </p:tavLst>
                                    </p:anim>
                                    <p:anim calcmode="lin" valueType="num">
                                      <p:cBhvr additive="base">
                                        <p:cTn id="34" dur="2000" fill="hold"/>
                                        <p:tgtEl>
                                          <p:spTgt spid="17"/>
                                        </p:tgtEl>
                                        <p:attrNameLst>
                                          <p:attrName>ppt_y</p:attrName>
                                        </p:attrNameLst>
                                      </p:cBhvr>
                                      <p:tavLst>
                                        <p:tav tm="0">
                                          <p:val>
                                            <p:strVal val="1+#ppt_h/2"/>
                                          </p:val>
                                        </p:tav>
                                        <p:tav tm="100000">
                                          <p:val>
                                            <p:strVal val="#ppt_y"/>
                                          </p:val>
                                        </p:tav>
                                      </p:tavLst>
                                    </p:anim>
                                  </p:childTnLst>
                                </p:cTn>
                              </p:par>
                              <p:par>
                                <p:cTn id="35" presetID="2" presetClass="entr" presetSubtype="4" fill="hold" grpId="0" nodeType="withEffect">
                                  <p:stCondLst>
                                    <p:cond delay="0"/>
                                  </p:stCondLst>
                                  <p:childTnLst>
                                    <p:set>
                                      <p:cBhvr>
                                        <p:cTn id="36" dur="1" fill="hold">
                                          <p:stCondLst>
                                            <p:cond delay="0"/>
                                          </p:stCondLst>
                                        </p:cTn>
                                        <p:tgtEl>
                                          <p:spTgt spid="18"/>
                                        </p:tgtEl>
                                        <p:attrNameLst>
                                          <p:attrName>style.visibility</p:attrName>
                                        </p:attrNameLst>
                                      </p:cBhvr>
                                      <p:to>
                                        <p:strVal val="visible"/>
                                      </p:to>
                                    </p:set>
                                    <p:anim calcmode="lin" valueType="num">
                                      <p:cBhvr additive="base">
                                        <p:cTn id="37" dur="2000" fill="hold"/>
                                        <p:tgtEl>
                                          <p:spTgt spid="18"/>
                                        </p:tgtEl>
                                        <p:attrNameLst>
                                          <p:attrName>ppt_x</p:attrName>
                                        </p:attrNameLst>
                                      </p:cBhvr>
                                      <p:tavLst>
                                        <p:tav tm="0">
                                          <p:val>
                                            <p:strVal val="#ppt_x"/>
                                          </p:val>
                                        </p:tav>
                                        <p:tav tm="100000">
                                          <p:val>
                                            <p:strVal val="#ppt_x"/>
                                          </p:val>
                                        </p:tav>
                                      </p:tavLst>
                                    </p:anim>
                                    <p:anim calcmode="lin" valueType="num">
                                      <p:cBhvr additive="base">
                                        <p:cTn id="38" dur="2000" fill="hold"/>
                                        <p:tgtEl>
                                          <p:spTgt spid="18"/>
                                        </p:tgtEl>
                                        <p:attrNameLst>
                                          <p:attrName>ppt_y</p:attrName>
                                        </p:attrNameLst>
                                      </p:cBhvr>
                                      <p:tavLst>
                                        <p:tav tm="0">
                                          <p:val>
                                            <p:strVal val="1+#ppt_h/2"/>
                                          </p:val>
                                        </p:tav>
                                        <p:tav tm="100000">
                                          <p:val>
                                            <p:strVal val="#ppt_y"/>
                                          </p:val>
                                        </p:tav>
                                      </p:tavLst>
                                    </p:anim>
                                  </p:childTnLst>
                                </p:cTn>
                              </p:par>
                              <p:par>
                                <p:cTn id="39" presetID="2" presetClass="entr" presetSubtype="4" fill="hold" grpId="0" nodeType="withEffect">
                                  <p:stCondLst>
                                    <p:cond delay="0"/>
                                  </p:stCondLst>
                                  <p:childTnLst>
                                    <p:set>
                                      <p:cBhvr>
                                        <p:cTn id="40" dur="1" fill="hold">
                                          <p:stCondLst>
                                            <p:cond delay="0"/>
                                          </p:stCondLst>
                                        </p:cTn>
                                        <p:tgtEl>
                                          <p:spTgt spid="19"/>
                                        </p:tgtEl>
                                        <p:attrNameLst>
                                          <p:attrName>style.visibility</p:attrName>
                                        </p:attrNameLst>
                                      </p:cBhvr>
                                      <p:to>
                                        <p:strVal val="visible"/>
                                      </p:to>
                                    </p:set>
                                    <p:anim calcmode="lin" valueType="num">
                                      <p:cBhvr additive="base">
                                        <p:cTn id="41" dur="2000" fill="hold"/>
                                        <p:tgtEl>
                                          <p:spTgt spid="19"/>
                                        </p:tgtEl>
                                        <p:attrNameLst>
                                          <p:attrName>ppt_x</p:attrName>
                                        </p:attrNameLst>
                                      </p:cBhvr>
                                      <p:tavLst>
                                        <p:tav tm="0">
                                          <p:val>
                                            <p:strVal val="#ppt_x"/>
                                          </p:val>
                                        </p:tav>
                                        <p:tav tm="100000">
                                          <p:val>
                                            <p:strVal val="#ppt_x"/>
                                          </p:val>
                                        </p:tav>
                                      </p:tavLst>
                                    </p:anim>
                                    <p:anim calcmode="lin" valueType="num">
                                      <p:cBhvr additive="base">
                                        <p:cTn id="42" dur="2000" fill="hold"/>
                                        <p:tgtEl>
                                          <p:spTgt spid="19"/>
                                        </p:tgtEl>
                                        <p:attrNameLst>
                                          <p:attrName>ppt_y</p:attrName>
                                        </p:attrNameLst>
                                      </p:cBhvr>
                                      <p:tavLst>
                                        <p:tav tm="0">
                                          <p:val>
                                            <p:strVal val="1+#ppt_h/2"/>
                                          </p:val>
                                        </p:tav>
                                        <p:tav tm="100000">
                                          <p:val>
                                            <p:strVal val="#ppt_y"/>
                                          </p:val>
                                        </p:tav>
                                      </p:tavLst>
                                    </p:anim>
                                  </p:childTnLst>
                                </p:cTn>
                              </p:par>
                              <p:par>
                                <p:cTn id="43" presetID="2" presetClass="entr" presetSubtype="4" fill="hold" grpId="0" nodeType="withEffect">
                                  <p:stCondLst>
                                    <p:cond delay="0"/>
                                  </p:stCondLst>
                                  <p:childTnLst>
                                    <p:set>
                                      <p:cBhvr>
                                        <p:cTn id="44" dur="1" fill="hold">
                                          <p:stCondLst>
                                            <p:cond delay="0"/>
                                          </p:stCondLst>
                                        </p:cTn>
                                        <p:tgtEl>
                                          <p:spTgt spid="20"/>
                                        </p:tgtEl>
                                        <p:attrNameLst>
                                          <p:attrName>style.visibility</p:attrName>
                                        </p:attrNameLst>
                                      </p:cBhvr>
                                      <p:to>
                                        <p:strVal val="visible"/>
                                      </p:to>
                                    </p:set>
                                    <p:anim calcmode="lin" valueType="num">
                                      <p:cBhvr additive="base">
                                        <p:cTn id="45" dur="2000" fill="hold"/>
                                        <p:tgtEl>
                                          <p:spTgt spid="20"/>
                                        </p:tgtEl>
                                        <p:attrNameLst>
                                          <p:attrName>ppt_x</p:attrName>
                                        </p:attrNameLst>
                                      </p:cBhvr>
                                      <p:tavLst>
                                        <p:tav tm="0">
                                          <p:val>
                                            <p:strVal val="#ppt_x"/>
                                          </p:val>
                                        </p:tav>
                                        <p:tav tm="100000">
                                          <p:val>
                                            <p:strVal val="#ppt_x"/>
                                          </p:val>
                                        </p:tav>
                                      </p:tavLst>
                                    </p:anim>
                                    <p:anim calcmode="lin" valueType="num">
                                      <p:cBhvr additive="base">
                                        <p:cTn id="46" dur="2000" fill="hold"/>
                                        <p:tgtEl>
                                          <p:spTgt spid="20"/>
                                        </p:tgtEl>
                                        <p:attrNameLst>
                                          <p:attrName>ppt_y</p:attrName>
                                        </p:attrNameLst>
                                      </p:cBhvr>
                                      <p:tavLst>
                                        <p:tav tm="0">
                                          <p:val>
                                            <p:strVal val="1+#ppt_h/2"/>
                                          </p:val>
                                        </p:tav>
                                        <p:tav tm="100000">
                                          <p:val>
                                            <p:strVal val="#ppt_y"/>
                                          </p:val>
                                        </p:tav>
                                      </p:tavLst>
                                    </p:anim>
                                  </p:childTnLst>
                                </p:cTn>
                              </p:par>
                              <p:par>
                                <p:cTn id="47" presetID="2" presetClass="entr" presetSubtype="4" fill="hold" grpId="0" nodeType="withEffect">
                                  <p:stCondLst>
                                    <p:cond delay="0"/>
                                  </p:stCondLst>
                                  <p:childTnLst>
                                    <p:set>
                                      <p:cBhvr>
                                        <p:cTn id="48" dur="1" fill="hold">
                                          <p:stCondLst>
                                            <p:cond delay="0"/>
                                          </p:stCondLst>
                                        </p:cTn>
                                        <p:tgtEl>
                                          <p:spTgt spid="21"/>
                                        </p:tgtEl>
                                        <p:attrNameLst>
                                          <p:attrName>style.visibility</p:attrName>
                                        </p:attrNameLst>
                                      </p:cBhvr>
                                      <p:to>
                                        <p:strVal val="visible"/>
                                      </p:to>
                                    </p:set>
                                    <p:anim calcmode="lin" valueType="num">
                                      <p:cBhvr additive="base">
                                        <p:cTn id="49" dur="2000" fill="hold"/>
                                        <p:tgtEl>
                                          <p:spTgt spid="21"/>
                                        </p:tgtEl>
                                        <p:attrNameLst>
                                          <p:attrName>ppt_x</p:attrName>
                                        </p:attrNameLst>
                                      </p:cBhvr>
                                      <p:tavLst>
                                        <p:tav tm="0">
                                          <p:val>
                                            <p:strVal val="#ppt_x"/>
                                          </p:val>
                                        </p:tav>
                                        <p:tav tm="100000">
                                          <p:val>
                                            <p:strVal val="#ppt_x"/>
                                          </p:val>
                                        </p:tav>
                                      </p:tavLst>
                                    </p:anim>
                                    <p:anim calcmode="lin" valueType="num">
                                      <p:cBhvr additive="base">
                                        <p:cTn id="50" dur="2000" fill="hold"/>
                                        <p:tgtEl>
                                          <p:spTgt spid="21"/>
                                        </p:tgtEl>
                                        <p:attrNameLst>
                                          <p:attrName>ppt_y</p:attrName>
                                        </p:attrNameLst>
                                      </p:cBhvr>
                                      <p:tavLst>
                                        <p:tav tm="0">
                                          <p:val>
                                            <p:strVal val="1+#ppt_h/2"/>
                                          </p:val>
                                        </p:tav>
                                        <p:tav tm="100000">
                                          <p:val>
                                            <p:strVal val="#ppt_y"/>
                                          </p:val>
                                        </p:tav>
                                      </p:tavLst>
                                    </p:anim>
                                  </p:childTnLst>
                                </p:cTn>
                              </p:par>
                              <p:par>
                                <p:cTn id="51" presetID="2" presetClass="entr" presetSubtype="4" fill="hold" grpId="0" nodeType="withEffect">
                                  <p:stCondLst>
                                    <p:cond delay="0"/>
                                  </p:stCondLst>
                                  <p:childTnLst>
                                    <p:set>
                                      <p:cBhvr>
                                        <p:cTn id="52" dur="1" fill="hold">
                                          <p:stCondLst>
                                            <p:cond delay="0"/>
                                          </p:stCondLst>
                                        </p:cTn>
                                        <p:tgtEl>
                                          <p:spTgt spid="22"/>
                                        </p:tgtEl>
                                        <p:attrNameLst>
                                          <p:attrName>style.visibility</p:attrName>
                                        </p:attrNameLst>
                                      </p:cBhvr>
                                      <p:to>
                                        <p:strVal val="visible"/>
                                      </p:to>
                                    </p:set>
                                    <p:anim calcmode="lin" valueType="num">
                                      <p:cBhvr additive="base">
                                        <p:cTn id="53" dur="2000" fill="hold"/>
                                        <p:tgtEl>
                                          <p:spTgt spid="22"/>
                                        </p:tgtEl>
                                        <p:attrNameLst>
                                          <p:attrName>ppt_x</p:attrName>
                                        </p:attrNameLst>
                                      </p:cBhvr>
                                      <p:tavLst>
                                        <p:tav tm="0">
                                          <p:val>
                                            <p:strVal val="#ppt_x"/>
                                          </p:val>
                                        </p:tav>
                                        <p:tav tm="100000">
                                          <p:val>
                                            <p:strVal val="#ppt_x"/>
                                          </p:val>
                                        </p:tav>
                                      </p:tavLst>
                                    </p:anim>
                                    <p:anim calcmode="lin" valueType="num">
                                      <p:cBhvr additive="base">
                                        <p:cTn id="54" dur="2000" fill="hold"/>
                                        <p:tgtEl>
                                          <p:spTgt spid="22"/>
                                        </p:tgtEl>
                                        <p:attrNameLst>
                                          <p:attrName>ppt_y</p:attrName>
                                        </p:attrNameLst>
                                      </p:cBhvr>
                                      <p:tavLst>
                                        <p:tav tm="0">
                                          <p:val>
                                            <p:strVal val="1+#ppt_h/2"/>
                                          </p:val>
                                        </p:tav>
                                        <p:tav tm="100000">
                                          <p:val>
                                            <p:strVal val="#ppt_y"/>
                                          </p:val>
                                        </p:tav>
                                      </p:tavLst>
                                    </p:anim>
                                  </p:childTnLst>
                                </p:cTn>
                              </p:par>
                              <p:par>
                                <p:cTn id="55" presetID="2" presetClass="entr" presetSubtype="4" fill="hold" grpId="0" nodeType="withEffect">
                                  <p:stCondLst>
                                    <p:cond delay="0"/>
                                  </p:stCondLst>
                                  <p:childTnLst>
                                    <p:set>
                                      <p:cBhvr>
                                        <p:cTn id="56" dur="1" fill="hold">
                                          <p:stCondLst>
                                            <p:cond delay="0"/>
                                          </p:stCondLst>
                                        </p:cTn>
                                        <p:tgtEl>
                                          <p:spTgt spid="23"/>
                                        </p:tgtEl>
                                        <p:attrNameLst>
                                          <p:attrName>style.visibility</p:attrName>
                                        </p:attrNameLst>
                                      </p:cBhvr>
                                      <p:to>
                                        <p:strVal val="visible"/>
                                      </p:to>
                                    </p:set>
                                    <p:anim calcmode="lin" valueType="num">
                                      <p:cBhvr additive="base">
                                        <p:cTn id="57" dur="2000" fill="hold"/>
                                        <p:tgtEl>
                                          <p:spTgt spid="23"/>
                                        </p:tgtEl>
                                        <p:attrNameLst>
                                          <p:attrName>ppt_x</p:attrName>
                                        </p:attrNameLst>
                                      </p:cBhvr>
                                      <p:tavLst>
                                        <p:tav tm="0">
                                          <p:val>
                                            <p:strVal val="#ppt_x"/>
                                          </p:val>
                                        </p:tav>
                                        <p:tav tm="100000">
                                          <p:val>
                                            <p:strVal val="#ppt_x"/>
                                          </p:val>
                                        </p:tav>
                                      </p:tavLst>
                                    </p:anim>
                                    <p:anim calcmode="lin" valueType="num">
                                      <p:cBhvr additive="base">
                                        <p:cTn id="58" dur="2000" fill="hold"/>
                                        <p:tgtEl>
                                          <p:spTgt spid="23"/>
                                        </p:tgtEl>
                                        <p:attrNameLst>
                                          <p:attrName>ppt_y</p:attrName>
                                        </p:attrNameLst>
                                      </p:cBhvr>
                                      <p:tavLst>
                                        <p:tav tm="0">
                                          <p:val>
                                            <p:strVal val="1+#ppt_h/2"/>
                                          </p:val>
                                        </p:tav>
                                        <p:tav tm="100000">
                                          <p:val>
                                            <p:strVal val="#ppt_y"/>
                                          </p:val>
                                        </p:tav>
                                      </p:tavLst>
                                    </p:anim>
                                  </p:childTnLst>
                                </p:cTn>
                              </p:par>
                              <p:par>
                                <p:cTn id="59" presetID="2" presetClass="entr" presetSubtype="4" fill="hold" grpId="0" nodeType="withEffect">
                                  <p:stCondLst>
                                    <p:cond delay="0"/>
                                  </p:stCondLst>
                                  <p:childTnLst>
                                    <p:set>
                                      <p:cBhvr>
                                        <p:cTn id="60" dur="1" fill="hold">
                                          <p:stCondLst>
                                            <p:cond delay="0"/>
                                          </p:stCondLst>
                                        </p:cTn>
                                        <p:tgtEl>
                                          <p:spTgt spid="24"/>
                                        </p:tgtEl>
                                        <p:attrNameLst>
                                          <p:attrName>style.visibility</p:attrName>
                                        </p:attrNameLst>
                                      </p:cBhvr>
                                      <p:to>
                                        <p:strVal val="visible"/>
                                      </p:to>
                                    </p:set>
                                    <p:anim calcmode="lin" valueType="num">
                                      <p:cBhvr additive="base">
                                        <p:cTn id="61" dur="2000" fill="hold"/>
                                        <p:tgtEl>
                                          <p:spTgt spid="24"/>
                                        </p:tgtEl>
                                        <p:attrNameLst>
                                          <p:attrName>ppt_x</p:attrName>
                                        </p:attrNameLst>
                                      </p:cBhvr>
                                      <p:tavLst>
                                        <p:tav tm="0">
                                          <p:val>
                                            <p:strVal val="#ppt_x"/>
                                          </p:val>
                                        </p:tav>
                                        <p:tav tm="100000">
                                          <p:val>
                                            <p:strVal val="#ppt_x"/>
                                          </p:val>
                                        </p:tav>
                                      </p:tavLst>
                                    </p:anim>
                                    <p:anim calcmode="lin" valueType="num">
                                      <p:cBhvr additive="base">
                                        <p:cTn id="62" dur="2000" fill="hold"/>
                                        <p:tgtEl>
                                          <p:spTgt spid="24"/>
                                        </p:tgtEl>
                                        <p:attrNameLst>
                                          <p:attrName>ppt_y</p:attrName>
                                        </p:attrNameLst>
                                      </p:cBhvr>
                                      <p:tavLst>
                                        <p:tav tm="0">
                                          <p:val>
                                            <p:strVal val="1+#ppt_h/2"/>
                                          </p:val>
                                        </p:tav>
                                        <p:tav tm="100000">
                                          <p:val>
                                            <p:strVal val="#ppt_y"/>
                                          </p:val>
                                        </p:tav>
                                      </p:tavLst>
                                    </p:anim>
                                  </p:childTnLst>
                                </p:cTn>
                              </p:par>
                              <p:par>
                                <p:cTn id="63" presetID="2" presetClass="entr" presetSubtype="4" fill="hold" grpId="0" nodeType="withEffect">
                                  <p:stCondLst>
                                    <p:cond delay="0"/>
                                  </p:stCondLst>
                                  <p:childTnLst>
                                    <p:set>
                                      <p:cBhvr>
                                        <p:cTn id="64" dur="1" fill="hold">
                                          <p:stCondLst>
                                            <p:cond delay="0"/>
                                          </p:stCondLst>
                                        </p:cTn>
                                        <p:tgtEl>
                                          <p:spTgt spid="25"/>
                                        </p:tgtEl>
                                        <p:attrNameLst>
                                          <p:attrName>style.visibility</p:attrName>
                                        </p:attrNameLst>
                                      </p:cBhvr>
                                      <p:to>
                                        <p:strVal val="visible"/>
                                      </p:to>
                                    </p:set>
                                    <p:anim calcmode="lin" valueType="num">
                                      <p:cBhvr additive="base">
                                        <p:cTn id="65" dur="2000" fill="hold"/>
                                        <p:tgtEl>
                                          <p:spTgt spid="25"/>
                                        </p:tgtEl>
                                        <p:attrNameLst>
                                          <p:attrName>ppt_x</p:attrName>
                                        </p:attrNameLst>
                                      </p:cBhvr>
                                      <p:tavLst>
                                        <p:tav tm="0">
                                          <p:val>
                                            <p:strVal val="#ppt_x"/>
                                          </p:val>
                                        </p:tav>
                                        <p:tav tm="100000">
                                          <p:val>
                                            <p:strVal val="#ppt_x"/>
                                          </p:val>
                                        </p:tav>
                                      </p:tavLst>
                                    </p:anim>
                                    <p:anim calcmode="lin" valueType="num">
                                      <p:cBhvr additive="base">
                                        <p:cTn id="66" dur="2000" fill="hold"/>
                                        <p:tgtEl>
                                          <p:spTgt spid="25"/>
                                        </p:tgtEl>
                                        <p:attrNameLst>
                                          <p:attrName>ppt_y</p:attrName>
                                        </p:attrNameLst>
                                      </p:cBhvr>
                                      <p:tavLst>
                                        <p:tav tm="0">
                                          <p:val>
                                            <p:strVal val="1+#ppt_h/2"/>
                                          </p:val>
                                        </p:tav>
                                        <p:tav tm="100000">
                                          <p:val>
                                            <p:strVal val="#ppt_y"/>
                                          </p:val>
                                        </p:tav>
                                      </p:tavLst>
                                    </p:anim>
                                  </p:childTnLst>
                                </p:cTn>
                              </p:par>
                              <p:par>
                                <p:cTn id="67" presetID="2" presetClass="entr" presetSubtype="4" fill="hold" grpId="0" nodeType="withEffect">
                                  <p:stCondLst>
                                    <p:cond delay="0"/>
                                  </p:stCondLst>
                                  <p:childTnLst>
                                    <p:set>
                                      <p:cBhvr>
                                        <p:cTn id="68" dur="1" fill="hold">
                                          <p:stCondLst>
                                            <p:cond delay="0"/>
                                          </p:stCondLst>
                                        </p:cTn>
                                        <p:tgtEl>
                                          <p:spTgt spid="26"/>
                                        </p:tgtEl>
                                        <p:attrNameLst>
                                          <p:attrName>style.visibility</p:attrName>
                                        </p:attrNameLst>
                                      </p:cBhvr>
                                      <p:to>
                                        <p:strVal val="visible"/>
                                      </p:to>
                                    </p:set>
                                    <p:anim calcmode="lin" valueType="num">
                                      <p:cBhvr additive="base">
                                        <p:cTn id="69" dur="2000" fill="hold"/>
                                        <p:tgtEl>
                                          <p:spTgt spid="26"/>
                                        </p:tgtEl>
                                        <p:attrNameLst>
                                          <p:attrName>ppt_x</p:attrName>
                                        </p:attrNameLst>
                                      </p:cBhvr>
                                      <p:tavLst>
                                        <p:tav tm="0">
                                          <p:val>
                                            <p:strVal val="#ppt_x"/>
                                          </p:val>
                                        </p:tav>
                                        <p:tav tm="100000">
                                          <p:val>
                                            <p:strVal val="#ppt_x"/>
                                          </p:val>
                                        </p:tav>
                                      </p:tavLst>
                                    </p:anim>
                                    <p:anim calcmode="lin" valueType="num">
                                      <p:cBhvr additive="base">
                                        <p:cTn id="70" dur="2000" fill="hold"/>
                                        <p:tgtEl>
                                          <p:spTgt spid="26"/>
                                        </p:tgtEl>
                                        <p:attrNameLst>
                                          <p:attrName>ppt_y</p:attrName>
                                        </p:attrNameLst>
                                      </p:cBhvr>
                                      <p:tavLst>
                                        <p:tav tm="0">
                                          <p:val>
                                            <p:strVal val="1+#ppt_h/2"/>
                                          </p:val>
                                        </p:tav>
                                        <p:tav tm="100000">
                                          <p:val>
                                            <p:strVal val="#ppt_y"/>
                                          </p:val>
                                        </p:tav>
                                      </p:tavLst>
                                    </p:anim>
                                  </p:childTnLst>
                                </p:cTn>
                              </p:par>
                              <p:par>
                                <p:cTn id="71" presetID="2" presetClass="entr" presetSubtype="4" fill="hold" grpId="0" nodeType="withEffect">
                                  <p:stCondLst>
                                    <p:cond delay="0"/>
                                  </p:stCondLst>
                                  <p:childTnLst>
                                    <p:set>
                                      <p:cBhvr>
                                        <p:cTn id="72" dur="1" fill="hold">
                                          <p:stCondLst>
                                            <p:cond delay="0"/>
                                          </p:stCondLst>
                                        </p:cTn>
                                        <p:tgtEl>
                                          <p:spTgt spid="27"/>
                                        </p:tgtEl>
                                        <p:attrNameLst>
                                          <p:attrName>style.visibility</p:attrName>
                                        </p:attrNameLst>
                                      </p:cBhvr>
                                      <p:to>
                                        <p:strVal val="visible"/>
                                      </p:to>
                                    </p:set>
                                    <p:anim calcmode="lin" valueType="num">
                                      <p:cBhvr additive="base">
                                        <p:cTn id="73" dur="2000" fill="hold"/>
                                        <p:tgtEl>
                                          <p:spTgt spid="27"/>
                                        </p:tgtEl>
                                        <p:attrNameLst>
                                          <p:attrName>ppt_x</p:attrName>
                                        </p:attrNameLst>
                                      </p:cBhvr>
                                      <p:tavLst>
                                        <p:tav tm="0">
                                          <p:val>
                                            <p:strVal val="#ppt_x"/>
                                          </p:val>
                                        </p:tav>
                                        <p:tav tm="100000">
                                          <p:val>
                                            <p:strVal val="#ppt_x"/>
                                          </p:val>
                                        </p:tav>
                                      </p:tavLst>
                                    </p:anim>
                                    <p:anim calcmode="lin" valueType="num">
                                      <p:cBhvr additive="base">
                                        <p:cTn id="74" dur="2000" fill="hold"/>
                                        <p:tgtEl>
                                          <p:spTgt spid="27"/>
                                        </p:tgtEl>
                                        <p:attrNameLst>
                                          <p:attrName>ppt_y</p:attrName>
                                        </p:attrNameLst>
                                      </p:cBhvr>
                                      <p:tavLst>
                                        <p:tav tm="0">
                                          <p:val>
                                            <p:strVal val="1+#ppt_h/2"/>
                                          </p:val>
                                        </p:tav>
                                        <p:tav tm="100000">
                                          <p:val>
                                            <p:strVal val="#ppt_y"/>
                                          </p:val>
                                        </p:tav>
                                      </p:tavLst>
                                    </p:anim>
                                  </p:childTnLst>
                                </p:cTn>
                              </p:par>
                              <p:par>
                                <p:cTn id="75" presetID="2" presetClass="entr" presetSubtype="4" fill="hold" grpId="0" nodeType="withEffect">
                                  <p:stCondLst>
                                    <p:cond delay="0"/>
                                  </p:stCondLst>
                                  <p:childTnLst>
                                    <p:set>
                                      <p:cBhvr>
                                        <p:cTn id="76" dur="1" fill="hold">
                                          <p:stCondLst>
                                            <p:cond delay="0"/>
                                          </p:stCondLst>
                                        </p:cTn>
                                        <p:tgtEl>
                                          <p:spTgt spid="28"/>
                                        </p:tgtEl>
                                        <p:attrNameLst>
                                          <p:attrName>style.visibility</p:attrName>
                                        </p:attrNameLst>
                                      </p:cBhvr>
                                      <p:to>
                                        <p:strVal val="visible"/>
                                      </p:to>
                                    </p:set>
                                    <p:anim calcmode="lin" valueType="num">
                                      <p:cBhvr additive="base">
                                        <p:cTn id="77" dur="2000" fill="hold"/>
                                        <p:tgtEl>
                                          <p:spTgt spid="28"/>
                                        </p:tgtEl>
                                        <p:attrNameLst>
                                          <p:attrName>ppt_x</p:attrName>
                                        </p:attrNameLst>
                                      </p:cBhvr>
                                      <p:tavLst>
                                        <p:tav tm="0">
                                          <p:val>
                                            <p:strVal val="#ppt_x"/>
                                          </p:val>
                                        </p:tav>
                                        <p:tav tm="100000">
                                          <p:val>
                                            <p:strVal val="#ppt_x"/>
                                          </p:val>
                                        </p:tav>
                                      </p:tavLst>
                                    </p:anim>
                                    <p:anim calcmode="lin" valueType="num">
                                      <p:cBhvr additive="base">
                                        <p:cTn id="78" dur="2000" fill="hold"/>
                                        <p:tgtEl>
                                          <p:spTgt spid="28"/>
                                        </p:tgtEl>
                                        <p:attrNameLst>
                                          <p:attrName>ppt_y</p:attrName>
                                        </p:attrNameLst>
                                      </p:cBhvr>
                                      <p:tavLst>
                                        <p:tav tm="0">
                                          <p:val>
                                            <p:strVal val="1+#ppt_h/2"/>
                                          </p:val>
                                        </p:tav>
                                        <p:tav tm="100000">
                                          <p:val>
                                            <p:strVal val="#ppt_y"/>
                                          </p:val>
                                        </p:tav>
                                      </p:tavLst>
                                    </p:anim>
                                  </p:childTnLst>
                                </p:cTn>
                              </p:par>
                              <p:par>
                                <p:cTn id="79" presetID="8" presetClass="emph" presetSubtype="0" fill="hold" grpId="1" nodeType="withEffect">
                                  <p:stCondLst>
                                    <p:cond delay="0"/>
                                  </p:stCondLst>
                                  <p:childTnLst>
                                    <p:animRot by="21600000">
                                      <p:cBhvr>
                                        <p:cTn id="80" dur="2000" fill="hold"/>
                                        <p:tgtEl>
                                          <p:spTgt spid="5"/>
                                        </p:tgtEl>
                                        <p:attrNameLst>
                                          <p:attrName>r</p:attrName>
                                        </p:attrNameLst>
                                      </p:cBhvr>
                                    </p:animRot>
                                  </p:childTnLst>
                                </p:cTn>
                              </p:par>
                              <p:par>
                                <p:cTn id="81" presetID="8" presetClass="emph" presetSubtype="0" fill="hold" grpId="1" nodeType="withEffect">
                                  <p:stCondLst>
                                    <p:cond delay="0"/>
                                  </p:stCondLst>
                                  <p:childTnLst>
                                    <p:animRot by="21600000">
                                      <p:cBhvr>
                                        <p:cTn id="82" dur="2000" fill="hold"/>
                                        <p:tgtEl>
                                          <p:spTgt spid="7"/>
                                        </p:tgtEl>
                                        <p:attrNameLst>
                                          <p:attrName>r</p:attrName>
                                        </p:attrNameLst>
                                      </p:cBhvr>
                                    </p:animRot>
                                  </p:childTnLst>
                                </p:cTn>
                              </p:par>
                              <p:par>
                                <p:cTn id="83" presetID="8" presetClass="emph" presetSubtype="0" fill="hold" grpId="1" nodeType="withEffect">
                                  <p:stCondLst>
                                    <p:cond delay="0"/>
                                  </p:stCondLst>
                                  <p:childTnLst>
                                    <p:animRot by="21600000">
                                      <p:cBhvr>
                                        <p:cTn id="84" dur="2000" fill="hold"/>
                                        <p:tgtEl>
                                          <p:spTgt spid="9"/>
                                        </p:tgtEl>
                                        <p:attrNameLst>
                                          <p:attrName>r</p:attrName>
                                        </p:attrNameLst>
                                      </p:cBhvr>
                                    </p:animRot>
                                  </p:childTnLst>
                                </p:cTn>
                              </p:par>
                              <p:par>
                                <p:cTn id="85" presetID="8" presetClass="emph" presetSubtype="0" fill="hold" grpId="1" nodeType="withEffect">
                                  <p:stCondLst>
                                    <p:cond delay="0"/>
                                  </p:stCondLst>
                                  <p:childTnLst>
                                    <p:animRot by="21600000">
                                      <p:cBhvr>
                                        <p:cTn id="86" dur="2000" fill="hold"/>
                                        <p:tgtEl>
                                          <p:spTgt spid="11"/>
                                        </p:tgtEl>
                                        <p:attrNameLst>
                                          <p:attrName>r</p:attrName>
                                        </p:attrNameLst>
                                      </p:cBhvr>
                                    </p:animRot>
                                  </p:childTnLst>
                                </p:cTn>
                              </p:par>
                              <p:par>
                                <p:cTn id="87" presetID="8" presetClass="emph" presetSubtype="0" fill="hold" grpId="1" nodeType="withEffect">
                                  <p:stCondLst>
                                    <p:cond delay="0"/>
                                  </p:stCondLst>
                                  <p:childTnLst>
                                    <p:animRot by="21600000">
                                      <p:cBhvr>
                                        <p:cTn id="88" dur="2000" fill="hold"/>
                                        <p:tgtEl>
                                          <p:spTgt spid="13"/>
                                        </p:tgtEl>
                                        <p:attrNameLst>
                                          <p:attrName>r</p:attrName>
                                        </p:attrNameLst>
                                      </p:cBhvr>
                                    </p:animRot>
                                  </p:childTnLst>
                                </p:cTn>
                              </p:par>
                              <p:par>
                                <p:cTn id="89" presetID="8" presetClass="emph" presetSubtype="0" fill="hold" grpId="1" nodeType="withEffect">
                                  <p:stCondLst>
                                    <p:cond delay="0"/>
                                  </p:stCondLst>
                                  <p:childTnLst>
                                    <p:animRot by="21600000">
                                      <p:cBhvr>
                                        <p:cTn id="90" dur="2000" fill="hold"/>
                                        <p:tgtEl>
                                          <p:spTgt spid="16"/>
                                        </p:tgtEl>
                                        <p:attrNameLst>
                                          <p:attrName>r</p:attrName>
                                        </p:attrNameLst>
                                      </p:cBhvr>
                                    </p:animRot>
                                  </p:childTnLst>
                                </p:cTn>
                              </p:par>
                              <p:par>
                                <p:cTn id="91" presetID="8" presetClass="emph" presetSubtype="0" fill="hold" grpId="1" nodeType="withEffect">
                                  <p:stCondLst>
                                    <p:cond delay="0"/>
                                  </p:stCondLst>
                                  <p:childTnLst>
                                    <p:animRot by="21600000">
                                      <p:cBhvr>
                                        <p:cTn id="92" dur="2000" fill="hold"/>
                                        <p:tgtEl>
                                          <p:spTgt spid="17"/>
                                        </p:tgtEl>
                                        <p:attrNameLst>
                                          <p:attrName>r</p:attrName>
                                        </p:attrNameLst>
                                      </p:cBhvr>
                                    </p:animRot>
                                  </p:childTnLst>
                                </p:cTn>
                              </p:par>
                              <p:par>
                                <p:cTn id="93" presetID="8" presetClass="emph" presetSubtype="0" fill="hold" grpId="1" nodeType="withEffect">
                                  <p:stCondLst>
                                    <p:cond delay="0"/>
                                  </p:stCondLst>
                                  <p:childTnLst>
                                    <p:animRot by="21600000">
                                      <p:cBhvr>
                                        <p:cTn id="94" dur="2000" fill="hold"/>
                                        <p:tgtEl>
                                          <p:spTgt spid="18"/>
                                        </p:tgtEl>
                                        <p:attrNameLst>
                                          <p:attrName>r</p:attrName>
                                        </p:attrNameLst>
                                      </p:cBhvr>
                                    </p:animRot>
                                  </p:childTnLst>
                                </p:cTn>
                              </p:par>
                              <p:par>
                                <p:cTn id="95" presetID="8" presetClass="emph" presetSubtype="0" fill="hold" grpId="1" nodeType="withEffect">
                                  <p:stCondLst>
                                    <p:cond delay="0"/>
                                  </p:stCondLst>
                                  <p:childTnLst>
                                    <p:animRot by="21600000">
                                      <p:cBhvr>
                                        <p:cTn id="96" dur="2000" fill="hold"/>
                                        <p:tgtEl>
                                          <p:spTgt spid="19"/>
                                        </p:tgtEl>
                                        <p:attrNameLst>
                                          <p:attrName>r</p:attrName>
                                        </p:attrNameLst>
                                      </p:cBhvr>
                                    </p:animRot>
                                  </p:childTnLst>
                                </p:cTn>
                              </p:par>
                              <p:par>
                                <p:cTn id="97" presetID="8" presetClass="emph" presetSubtype="0" fill="hold" grpId="1" nodeType="withEffect">
                                  <p:stCondLst>
                                    <p:cond delay="0"/>
                                  </p:stCondLst>
                                  <p:childTnLst>
                                    <p:animRot by="21600000">
                                      <p:cBhvr>
                                        <p:cTn id="98" dur="2000" fill="hold"/>
                                        <p:tgtEl>
                                          <p:spTgt spid="20"/>
                                        </p:tgtEl>
                                        <p:attrNameLst>
                                          <p:attrName>r</p:attrName>
                                        </p:attrNameLst>
                                      </p:cBhvr>
                                    </p:animRot>
                                  </p:childTnLst>
                                </p:cTn>
                              </p:par>
                              <p:par>
                                <p:cTn id="99" presetID="8" presetClass="emph" presetSubtype="0" fill="hold" grpId="1" nodeType="withEffect">
                                  <p:stCondLst>
                                    <p:cond delay="0"/>
                                  </p:stCondLst>
                                  <p:childTnLst>
                                    <p:animRot by="21600000">
                                      <p:cBhvr>
                                        <p:cTn id="100" dur="2000" fill="hold"/>
                                        <p:tgtEl>
                                          <p:spTgt spid="21"/>
                                        </p:tgtEl>
                                        <p:attrNameLst>
                                          <p:attrName>r</p:attrName>
                                        </p:attrNameLst>
                                      </p:cBhvr>
                                    </p:animRot>
                                  </p:childTnLst>
                                </p:cTn>
                              </p:par>
                              <p:par>
                                <p:cTn id="101" presetID="8" presetClass="emph" presetSubtype="0" fill="hold" grpId="1" nodeType="withEffect">
                                  <p:stCondLst>
                                    <p:cond delay="0"/>
                                  </p:stCondLst>
                                  <p:childTnLst>
                                    <p:animRot by="21600000">
                                      <p:cBhvr>
                                        <p:cTn id="102" dur="2000" fill="hold"/>
                                        <p:tgtEl>
                                          <p:spTgt spid="22"/>
                                        </p:tgtEl>
                                        <p:attrNameLst>
                                          <p:attrName>r</p:attrName>
                                        </p:attrNameLst>
                                      </p:cBhvr>
                                    </p:animRot>
                                  </p:childTnLst>
                                </p:cTn>
                              </p:par>
                              <p:par>
                                <p:cTn id="103" presetID="8" presetClass="emph" presetSubtype="0" fill="hold" grpId="1" nodeType="withEffect">
                                  <p:stCondLst>
                                    <p:cond delay="0"/>
                                  </p:stCondLst>
                                  <p:childTnLst>
                                    <p:animRot by="21600000">
                                      <p:cBhvr>
                                        <p:cTn id="104" dur="2000" fill="hold"/>
                                        <p:tgtEl>
                                          <p:spTgt spid="23"/>
                                        </p:tgtEl>
                                        <p:attrNameLst>
                                          <p:attrName>r</p:attrName>
                                        </p:attrNameLst>
                                      </p:cBhvr>
                                    </p:animRot>
                                  </p:childTnLst>
                                </p:cTn>
                              </p:par>
                              <p:par>
                                <p:cTn id="105" presetID="8" presetClass="emph" presetSubtype="0" fill="hold" grpId="1" nodeType="withEffect">
                                  <p:stCondLst>
                                    <p:cond delay="0"/>
                                  </p:stCondLst>
                                  <p:childTnLst>
                                    <p:animRot by="21600000">
                                      <p:cBhvr>
                                        <p:cTn id="106" dur="2000" fill="hold"/>
                                        <p:tgtEl>
                                          <p:spTgt spid="24"/>
                                        </p:tgtEl>
                                        <p:attrNameLst>
                                          <p:attrName>r</p:attrName>
                                        </p:attrNameLst>
                                      </p:cBhvr>
                                    </p:animRot>
                                  </p:childTnLst>
                                </p:cTn>
                              </p:par>
                              <p:par>
                                <p:cTn id="107" presetID="8" presetClass="emph" presetSubtype="0" fill="hold" grpId="1" nodeType="withEffect">
                                  <p:stCondLst>
                                    <p:cond delay="0"/>
                                  </p:stCondLst>
                                  <p:childTnLst>
                                    <p:animRot by="21600000">
                                      <p:cBhvr>
                                        <p:cTn id="108" dur="2000" fill="hold"/>
                                        <p:tgtEl>
                                          <p:spTgt spid="25"/>
                                        </p:tgtEl>
                                        <p:attrNameLst>
                                          <p:attrName>r</p:attrName>
                                        </p:attrNameLst>
                                      </p:cBhvr>
                                    </p:animRot>
                                  </p:childTnLst>
                                </p:cTn>
                              </p:par>
                              <p:par>
                                <p:cTn id="109" presetID="8" presetClass="emph" presetSubtype="0" fill="hold" grpId="1" nodeType="withEffect">
                                  <p:stCondLst>
                                    <p:cond delay="0"/>
                                  </p:stCondLst>
                                  <p:childTnLst>
                                    <p:animRot by="21600000">
                                      <p:cBhvr>
                                        <p:cTn id="110" dur="2000" fill="hold"/>
                                        <p:tgtEl>
                                          <p:spTgt spid="26"/>
                                        </p:tgtEl>
                                        <p:attrNameLst>
                                          <p:attrName>r</p:attrName>
                                        </p:attrNameLst>
                                      </p:cBhvr>
                                    </p:animRot>
                                  </p:childTnLst>
                                </p:cTn>
                              </p:par>
                              <p:par>
                                <p:cTn id="111" presetID="8" presetClass="emph" presetSubtype="0" fill="hold" grpId="1" nodeType="withEffect">
                                  <p:stCondLst>
                                    <p:cond delay="0"/>
                                  </p:stCondLst>
                                  <p:childTnLst>
                                    <p:animRot by="21600000">
                                      <p:cBhvr>
                                        <p:cTn id="112" dur="2000" fill="hold"/>
                                        <p:tgtEl>
                                          <p:spTgt spid="27"/>
                                        </p:tgtEl>
                                        <p:attrNameLst>
                                          <p:attrName>r</p:attrName>
                                        </p:attrNameLst>
                                      </p:cBhvr>
                                    </p:animRot>
                                  </p:childTnLst>
                                </p:cTn>
                              </p:par>
                              <p:par>
                                <p:cTn id="113" presetID="8" presetClass="emph" presetSubtype="0" fill="hold" grpId="1" nodeType="withEffect">
                                  <p:stCondLst>
                                    <p:cond delay="0"/>
                                  </p:stCondLst>
                                  <p:childTnLst>
                                    <p:animRot by="21600000">
                                      <p:cBhvr>
                                        <p:cTn id="114" dur="2000" fill="hold"/>
                                        <p:tgtEl>
                                          <p:spTgt spid="28"/>
                                        </p:tgtEl>
                                        <p:attrNameLst>
                                          <p:attrName>r</p:attrName>
                                        </p:attrNameLst>
                                      </p:cBhvr>
                                    </p:animRot>
                                  </p:childTnLst>
                                </p:cTn>
                              </p:par>
                              <p:par>
                                <p:cTn id="115" presetID="2" presetClass="entr" presetSubtype="4" fill="hold" grpId="0" nodeType="withEffect">
                                  <p:stCondLst>
                                    <p:cond delay="0"/>
                                  </p:stCondLst>
                                  <p:childTnLst>
                                    <p:set>
                                      <p:cBhvr>
                                        <p:cTn id="116" dur="1" fill="hold">
                                          <p:stCondLst>
                                            <p:cond delay="0"/>
                                          </p:stCondLst>
                                        </p:cTn>
                                        <p:tgtEl>
                                          <p:spTgt spid="6"/>
                                        </p:tgtEl>
                                        <p:attrNameLst>
                                          <p:attrName>style.visibility</p:attrName>
                                        </p:attrNameLst>
                                      </p:cBhvr>
                                      <p:to>
                                        <p:strVal val="visible"/>
                                      </p:to>
                                    </p:set>
                                    <p:anim calcmode="lin" valueType="num">
                                      <p:cBhvr additive="base">
                                        <p:cTn id="117" dur="2000" fill="hold"/>
                                        <p:tgtEl>
                                          <p:spTgt spid="6"/>
                                        </p:tgtEl>
                                        <p:attrNameLst>
                                          <p:attrName>ppt_x</p:attrName>
                                        </p:attrNameLst>
                                      </p:cBhvr>
                                      <p:tavLst>
                                        <p:tav tm="0">
                                          <p:val>
                                            <p:strVal val="#ppt_x"/>
                                          </p:val>
                                        </p:tav>
                                        <p:tav tm="100000">
                                          <p:val>
                                            <p:strVal val="#ppt_x"/>
                                          </p:val>
                                        </p:tav>
                                      </p:tavLst>
                                    </p:anim>
                                    <p:anim calcmode="lin" valueType="num">
                                      <p:cBhvr additive="base">
                                        <p:cTn id="118" dur="2000" fill="hold"/>
                                        <p:tgtEl>
                                          <p:spTgt spid="6"/>
                                        </p:tgtEl>
                                        <p:attrNameLst>
                                          <p:attrName>ppt_y</p:attrName>
                                        </p:attrNameLst>
                                      </p:cBhvr>
                                      <p:tavLst>
                                        <p:tav tm="0">
                                          <p:val>
                                            <p:strVal val="1+#ppt_h/2"/>
                                          </p:val>
                                        </p:tav>
                                        <p:tav tm="100000">
                                          <p:val>
                                            <p:strVal val="#ppt_y"/>
                                          </p:val>
                                        </p:tav>
                                      </p:tavLst>
                                    </p:anim>
                                  </p:childTnLst>
                                </p:cTn>
                              </p:par>
                              <p:par>
                                <p:cTn id="119" presetID="2" presetClass="entr" presetSubtype="4" fill="hold" grpId="0" nodeType="withEffect">
                                  <p:stCondLst>
                                    <p:cond delay="0"/>
                                  </p:stCondLst>
                                  <p:childTnLst>
                                    <p:set>
                                      <p:cBhvr>
                                        <p:cTn id="120" dur="1" fill="hold">
                                          <p:stCondLst>
                                            <p:cond delay="0"/>
                                          </p:stCondLst>
                                        </p:cTn>
                                        <p:tgtEl>
                                          <p:spTgt spid="8"/>
                                        </p:tgtEl>
                                        <p:attrNameLst>
                                          <p:attrName>style.visibility</p:attrName>
                                        </p:attrNameLst>
                                      </p:cBhvr>
                                      <p:to>
                                        <p:strVal val="visible"/>
                                      </p:to>
                                    </p:set>
                                    <p:anim calcmode="lin" valueType="num">
                                      <p:cBhvr additive="base">
                                        <p:cTn id="121" dur="2000" fill="hold"/>
                                        <p:tgtEl>
                                          <p:spTgt spid="8"/>
                                        </p:tgtEl>
                                        <p:attrNameLst>
                                          <p:attrName>ppt_x</p:attrName>
                                        </p:attrNameLst>
                                      </p:cBhvr>
                                      <p:tavLst>
                                        <p:tav tm="0">
                                          <p:val>
                                            <p:strVal val="#ppt_x"/>
                                          </p:val>
                                        </p:tav>
                                        <p:tav tm="100000">
                                          <p:val>
                                            <p:strVal val="#ppt_x"/>
                                          </p:val>
                                        </p:tav>
                                      </p:tavLst>
                                    </p:anim>
                                    <p:anim calcmode="lin" valueType="num">
                                      <p:cBhvr additive="base">
                                        <p:cTn id="122" dur="2000" fill="hold"/>
                                        <p:tgtEl>
                                          <p:spTgt spid="8"/>
                                        </p:tgtEl>
                                        <p:attrNameLst>
                                          <p:attrName>ppt_y</p:attrName>
                                        </p:attrNameLst>
                                      </p:cBhvr>
                                      <p:tavLst>
                                        <p:tav tm="0">
                                          <p:val>
                                            <p:strVal val="1+#ppt_h/2"/>
                                          </p:val>
                                        </p:tav>
                                        <p:tav tm="100000">
                                          <p:val>
                                            <p:strVal val="#ppt_y"/>
                                          </p:val>
                                        </p:tav>
                                      </p:tavLst>
                                    </p:anim>
                                  </p:childTnLst>
                                </p:cTn>
                              </p:par>
                              <p:par>
                                <p:cTn id="123" presetID="2" presetClass="entr" presetSubtype="4" fill="hold" grpId="0" nodeType="withEffect">
                                  <p:stCondLst>
                                    <p:cond delay="0"/>
                                  </p:stCondLst>
                                  <p:childTnLst>
                                    <p:set>
                                      <p:cBhvr>
                                        <p:cTn id="124" dur="1" fill="hold">
                                          <p:stCondLst>
                                            <p:cond delay="0"/>
                                          </p:stCondLst>
                                        </p:cTn>
                                        <p:tgtEl>
                                          <p:spTgt spid="10"/>
                                        </p:tgtEl>
                                        <p:attrNameLst>
                                          <p:attrName>style.visibility</p:attrName>
                                        </p:attrNameLst>
                                      </p:cBhvr>
                                      <p:to>
                                        <p:strVal val="visible"/>
                                      </p:to>
                                    </p:set>
                                    <p:anim calcmode="lin" valueType="num">
                                      <p:cBhvr additive="base">
                                        <p:cTn id="125" dur="2000" fill="hold"/>
                                        <p:tgtEl>
                                          <p:spTgt spid="10"/>
                                        </p:tgtEl>
                                        <p:attrNameLst>
                                          <p:attrName>ppt_x</p:attrName>
                                        </p:attrNameLst>
                                      </p:cBhvr>
                                      <p:tavLst>
                                        <p:tav tm="0">
                                          <p:val>
                                            <p:strVal val="#ppt_x"/>
                                          </p:val>
                                        </p:tav>
                                        <p:tav tm="100000">
                                          <p:val>
                                            <p:strVal val="#ppt_x"/>
                                          </p:val>
                                        </p:tav>
                                      </p:tavLst>
                                    </p:anim>
                                    <p:anim calcmode="lin" valueType="num">
                                      <p:cBhvr additive="base">
                                        <p:cTn id="126" dur="2000" fill="hold"/>
                                        <p:tgtEl>
                                          <p:spTgt spid="10"/>
                                        </p:tgtEl>
                                        <p:attrNameLst>
                                          <p:attrName>ppt_y</p:attrName>
                                        </p:attrNameLst>
                                      </p:cBhvr>
                                      <p:tavLst>
                                        <p:tav tm="0">
                                          <p:val>
                                            <p:strVal val="1+#ppt_h/2"/>
                                          </p:val>
                                        </p:tav>
                                        <p:tav tm="100000">
                                          <p:val>
                                            <p:strVal val="#ppt_y"/>
                                          </p:val>
                                        </p:tav>
                                      </p:tavLst>
                                    </p:anim>
                                  </p:childTnLst>
                                </p:cTn>
                              </p:par>
                              <p:par>
                                <p:cTn id="127" presetID="2" presetClass="entr" presetSubtype="4" fill="hold" grpId="0" nodeType="withEffect">
                                  <p:stCondLst>
                                    <p:cond delay="0"/>
                                  </p:stCondLst>
                                  <p:childTnLst>
                                    <p:set>
                                      <p:cBhvr>
                                        <p:cTn id="128" dur="1" fill="hold">
                                          <p:stCondLst>
                                            <p:cond delay="0"/>
                                          </p:stCondLst>
                                        </p:cTn>
                                        <p:tgtEl>
                                          <p:spTgt spid="12"/>
                                        </p:tgtEl>
                                        <p:attrNameLst>
                                          <p:attrName>style.visibility</p:attrName>
                                        </p:attrNameLst>
                                      </p:cBhvr>
                                      <p:to>
                                        <p:strVal val="visible"/>
                                      </p:to>
                                    </p:set>
                                    <p:anim calcmode="lin" valueType="num">
                                      <p:cBhvr additive="base">
                                        <p:cTn id="129" dur="2000" fill="hold"/>
                                        <p:tgtEl>
                                          <p:spTgt spid="12"/>
                                        </p:tgtEl>
                                        <p:attrNameLst>
                                          <p:attrName>ppt_x</p:attrName>
                                        </p:attrNameLst>
                                      </p:cBhvr>
                                      <p:tavLst>
                                        <p:tav tm="0">
                                          <p:val>
                                            <p:strVal val="#ppt_x"/>
                                          </p:val>
                                        </p:tav>
                                        <p:tav tm="100000">
                                          <p:val>
                                            <p:strVal val="#ppt_x"/>
                                          </p:val>
                                        </p:tav>
                                      </p:tavLst>
                                    </p:anim>
                                    <p:anim calcmode="lin" valueType="num">
                                      <p:cBhvr additive="base">
                                        <p:cTn id="130" dur="2000" fill="hold"/>
                                        <p:tgtEl>
                                          <p:spTgt spid="12"/>
                                        </p:tgtEl>
                                        <p:attrNameLst>
                                          <p:attrName>ppt_y</p:attrName>
                                        </p:attrNameLst>
                                      </p:cBhvr>
                                      <p:tavLst>
                                        <p:tav tm="0">
                                          <p:val>
                                            <p:strVal val="1+#ppt_h/2"/>
                                          </p:val>
                                        </p:tav>
                                        <p:tav tm="100000">
                                          <p:val>
                                            <p:strVal val="#ppt_y"/>
                                          </p:val>
                                        </p:tav>
                                      </p:tavLst>
                                    </p:anim>
                                  </p:childTnLst>
                                </p:cTn>
                              </p:par>
                              <p:par>
                                <p:cTn id="131" presetID="2" presetClass="entr" presetSubtype="4" fill="hold" grpId="0" nodeType="withEffect">
                                  <p:stCondLst>
                                    <p:cond delay="0"/>
                                  </p:stCondLst>
                                  <p:childTnLst>
                                    <p:set>
                                      <p:cBhvr>
                                        <p:cTn id="132" dur="1" fill="hold">
                                          <p:stCondLst>
                                            <p:cond delay="0"/>
                                          </p:stCondLst>
                                        </p:cTn>
                                        <p:tgtEl>
                                          <p:spTgt spid="14"/>
                                        </p:tgtEl>
                                        <p:attrNameLst>
                                          <p:attrName>style.visibility</p:attrName>
                                        </p:attrNameLst>
                                      </p:cBhvr>
                                      <p:to>
                                        <p:strVal val="visible"/>
                                      </p:to>
                                    </p:set>
                                    <p:anim calcmode="lin" valueType="num">
                                      <p:cBhvr additive="base">
                                        <p:cTn id="133" dur="2000" fill="hold"/>
                                        <p:tgtEl>
                                          <p:spTgt spid="14"/>
                                        </p:tgtEl>
                                        <p:attrNameLst>
                                          <p:attrName>ppt_x</p:attrName>
                                        </p:attrNameLst>
                                      </p:cBhvr>
                                      <p:tavLst>
                                        <p:tav tm="0">
                                          <p:val>
                                            <p:strVal val="#ppt_x"/>
                                          </p:val>
                                        </p:tav>
                                        <p:tav tm="100000">
                                          <p:val>
                                            <p:strVal val="#ppt_x"/>
                                          </p:val>
                                        </p:tav>
                                      </p:tavLst>
                                    </p:anim>
                                    <p:anim calcmode="lin" valueType="num">
                                      <p:cBhvr additive="base">
                                        <p:cTn id="134" dur="2000" fill="hold"/>
                                        <p:tgtEl>
                                          <p:spTgt spid="14"/>
                                        </p:tgtEl>
                                        <p:attrNameLst>
                                          <p:attrName>ppt_y</p:attrName>
                                        </p:attrNameLst>
                                      </p:cBhvr>
                                      <p:tavLst>
                                        <p:tav tm="0">
                                          <p:val>
                                            <p:strVal val="1+#ppt_h/2"/>
                                          </p:val>
                                        </p:tav>
                                        <p:tav tm="100000">
                                          <p:val>
                                            <p:strVal val="#ppt_y"/>
                                          </p:val>
                                        </p:tav>
                                      </p:tavLst>
                                    </p:anim>
                                  </p:childTnLst>
                                </p:cTn>
                              </p:par>
                              <p:par>
                                <p:cTn id="135" presetID="2" presetClass="entr" presetSubtype="4" fill="hold" grpId="0" nodeType="withEffect">
                                  <p:stCondLst>
                                    <p:cond delay="0"/>
                                  </p:stCondLst>
                                  <p:childTnLst>
                                    <p:set>
                                      <p:cBhvr>
                                        <p:cTn id="136" dur="1" fill="hold">
                                          <p:stCondLst>
                                            <p:cond delay="0"/>
                                          </p:stCondLst>
                                        </p:cTn>
                                        <p:tgtEl>
                                          <p:spTgt spid="15"/>
                                        </p:tgtEl>
                                        <p:attrNameLst>
                                          <p:attrName>style.visibility</p:attrName>
                                        </p:attrNameLst>
                                      </p:cBhvr>
                                      <p:to>
                                        <p:strVal val="visible"/>
                                      </p:to>
                                    </p:set>
                                    <p:anim calcmode="lin" valueType="num">
                                      <p:cBhvr additive="base">
                                        <p:cTn id="137" dur="2000" fill="hold"/>
                                        <p:tgtEl>
                                          <p:spTgt spid="15"/>
                                        </p:tgtEl>
                                        <p:attrNameLst>
                                          <p:attrName>ppt_x</p:attrName>
                                        </p:attrNameLst>
                                      </p:cBhvr>
                                      <p:tavLst>
                                        <p:tav tm="0">
                                          <p:val>
                                            <p:strVal val="#ppt_x"/>
                                          </p:val>
                                        </p:tav>
                                        <p:tav tm="100000">
                                          <p:val>
                                            <p:strVal val="#ppt_x"/>
                                          </p:val>
                                        </p:tav>
                                      </p:tavLst>
                                    </p:anim>
                                    <p:anim calcmode="lin" valueType="num">
                                      <p:cBhvr additive="base">
                                        <p:cTn id="138" dur="2000" fill="hold"/>
                                        <p:tgtEl>
                                          <p:spTgt spid="15"/>
                                        </p:tgtEl>
                                        <p:attrNameLst>
                                          <p:attrName>ppt_y</p:attrName>
                                        </p:attrNameLst>
                                      </p:cBhvr>
                                      <p:tavLst>
                                        <p:tav tm="0">
                                          <p:val>
                                            <p:strVal val="1+#ppt_h/2"/>
                                          </p:val>
                                        </p:tav>
                                        <p:tav tm="100000">
                                          <p:val>
                                            <p:strVal val="#ppt_y"/>
                                          </p:val>
                                        </p:tav>
                                      </p:tavLst>
                                    </p:anim>
                                  </p:childTnLst>
                                </p:cTn>
                              </p:par>
                              <p:par>
                                <p:cTn id="139" presetID="2" presetClass="entr" presetSubtype="4" fill="hold" grpId="0" nodeType="withEffect">
                                  <p:stCondLst>
                                    <p:cond delay="0"/>
                                  </p:stCondLst>
                                  <p:childTnLst>
                                    <p:set>
                                      <p:cBhvr>
                                        <p:cTn id="140" dur="1" fill="hold">
                                          <p:stCondLst>
                                            <p:cond delay="0"/>
                                          </p:stCondLst>
                                        </p:cTn>
                                        <p:tgtEl>
                                          <p:spTgt spid="29"/>
                                        </p:tgtEl>
                                        <p:attrNameLst>
                                          <p:attrName>style.visibility</p:attrName>
                                        </p:attrNameLst>
                                      </p:cBhvr>
                                      <p:to>
                                        <p:strVal val="visible"/>
                                      </p:to>
                                    </p:set>
                                    <p:anim calcmode="lin" valueType="num">
                                      <p:cBhvr additive="base">
                                        <p:cTn id="141" dur="2000" fill="hold"/>
                                        <p:tgtEl>
                                          <p:spTgt spid="29"/>
                                        </p:tgtEl>
                                        <p:attrNameLst>
                                          <p:attrName>ppt_x</p:attrName>
                                        </p:attrNameLst>
                                      </p:cBhvr>
                                      <p:tavLst>
                                        <p:tav tm="0">
                                          <p:val>
                                            <p:strVal val="#ppt_x"/>
                                          </p:val>
                                        </p:tav>
                                        <p:tav tm="100000">
                                          <p:val>
                                            <p:strVal val="#ppt_x"/>
                                          </p:val>
                                        </p:tav>
                                      </p:tavLst>
                                    </p:anim>
                                    <p:anim calcmode="lin" valueType="num">
                                      <p:cBhvr additive="base">
                                        <p:cTn id="142" dur="2000" fill="hold"/>
                                        <p:tgtEl>
                                          <p:spTgt spid="29"/>
                                        </p:tgtEl>
                                        <p:attrNameLst>
                                          <p:attrName>ppt_y</p:attrName>
                                        </p:attrNameLst>
                                      </p:cBhvr>
                                      <p:tavLst>
                                        <p:tav tm="0">
                                          <p:val>
                                            <p:strVal val="1+#ppt_h/2"/>
                                          </p:val>
                                        </p:tav>
                                        <p:tav tm="100000">
                                          <p:val>
                                            <p:strVal val="#ppt_y"/>
                                          </p:val>
                                        </p:tav>
                                      </p:tavLst>
                                    </p:anim>
                                  </p:childTnLst>
                                </p:cTn>
                              </p:par>
                              <p:par>
                                <p:cTn id="143" presetID="2" presetClass="entr" presetSubtype="4" fill="hold" grpId="0" nodeType="withEffect">
                                  <p:stCondLst>
                                    <p:cond delay="0"/>
                                  </p:stCondLst>
                                  <p:childTnLst>
                                    <p:set>
                                      <p:cBhvr>
                                        <p:cTn id="144" dur="1" fill="hold">
                                          <p:stCondLst>
                                            <p:cond delay="0"/>
                                          </p:stCondLst>
                                        </p:cTn>
                                        <p:tgtEl>
                                          <p:spTgt spid="30"/>
                                        </p:tgtEl>
                                        <p:attrNameLst>
                                          <p:attrName>style.visibility</p:attrName>
                                        </p:attrNameLst>
                                      </p:cBhvr>
                                      <p:to>
                                        <p:strVal val="visible"/>
                                      </p:to>
                                    </p:set>
                                    <p:anim calcmode="lin" valueType="num">
                                      <p:cBhvr additive="base">
                                        <p:cTn id="145" dur="2000" fill="hold"/>
                                        <p:tgtEl>
                                          <p:spTgt spid="30"/>
                                        </p:tgtEl>
                                        <p:attrNameLst>
                                          <p:attrName>ppt_x</p:attrName>
                                        </p:attrNameLst>
                                      </p:cBhvr>
                                      <p:tavLst>
                                        <p:tav tm="0">
                                          <p:val>
                                            <p:strVal val="#ppt_x"/>
                                          </p:val>
                                        </p:tav>
                                        <p:tav tm="100000">
                                          <p:val>
                                            <p:strVal val="#ppt_x"/>
                                          </p:val>
                                        </p:tav>
                                      </p:tavLst>
                                    </p:anim>
                                    <p:anim calcmode="lin" valueType="num">
                                      <p:cBhvr additive="base">
                                        <p:cTn id="146" dur="2000" fill="hold"/>
                                        <p:tgtEl>
                                          <p:spTgt spid="30"/>
                                        </p:tgtEl>
                                        <p:attrNameLst>
                                          <p:attrName>ppt_y</p:attrName>
                                        </p:attrNameLst>
                                      </p:cBhvr>
                                      <p:tavLst>
                                        <p:tav tm="0">
                                          <p:val>
                                            <p:strVal val="1+#ppt_h/2"/>
                                          </p:val>
                                        </p:tav>
                                        <p:tav tm="100000">
                                          <p:val>
                                            <p:strVal val="#ppt_y"/>
                                          </p:val>
                                        </p:tav>
                                      </p:tavLst>
                                    </p:anim>
                                  </p:childTnLst>
                                </p:cTn>
                              </p:par>
                              <p:par>
                                <p:cTn id="147" presetID="2" presetClass="entr" presetSubtype="4" fill="hold" grpId="0" nodeType="withEffect">
                                  <p:stCondLst>
                                    <p:cond delay="0"/>
                                  </p:stCondLst>
                                  <p:childTnLst>
                                    <p:set>
                                      <p:cBhvr>
                                        <p:cTn id="148" dur="1" fill="hold">
                                          <p:stCondLst>
                                            <p:cond delay="0"/>
                                          </p:stCondLst>
                                        </p:cTn>
                                        <p:tgtEl>
                                          <p:spTgt spid="31"/>
                                        </p:tgtEl>
                                        <p:attrNameLst>
                                          <p:attrName>style.visibility</p:attrName>
                                        </p:attrNameLst>
                                      </p:cBhvr>
                                      <p:to>
                                        <p:strVal val="visible"/>
                                      </p:to>
                                    </p:set>
                                    <p:anim calcmode="lin" valueType="num">
                                      <p:cBhvr additive="base">
                                        <p:cTn id="149" dur="2000" fill="hold"/>
                                        <p:tgtEl>
                                          <p:spTgt spid="31"/>
                                        </p:tgtEl>
                                        <p:attrNameLst>
                                          <p:attrName>ppt_x</p:attrName>
                                        </p:attrNameLst>
                                      </p:cBhvr>
                                      <p:tavLst>
                                        <p:tav tm="0">
                                          <p:val>
                                            <p:strVal val="#ppt_x"/>
                                          </p:val>
                                        </p:tav>
                                        <p:tav tm="100000">
                                          <p:val>
                                            <p:strVal val="#ppt_x"/>
                                          </p:val>
                                        </p:tav>
                                      </p:tavLst>
                                    </p:anim>
                                    <p:anim calcmode="lin" valueType="num">
                                      <p:cBhvr additive="base">
                                        <p:cTn id="150" dur="2000" fill="hold"/>
                                        <p:tgtEl>
                                          <p:spTgt spid="31"/>
                                        </p:tgtEl>
                                        <p:attrNameLst>
                                          <p:attrName>ppt_y</p:attrName>
                                        </p:attrNameLst>
                                      </p:cBhvr>
                                      <p:tavLst>
                                        <p:tav tm="0">
                                          <p:val>
                                            <p:strVal val="1+#ppt_h/2"/>
                                          </p:val>
                                        </p:tav>
                                        <p:tav tm="100000">
                                          <p:val>
                                            <p:strVal val="#ppt_y"/>
                                          </p:val>
                                        </p:tav>
                                      </p:tavLst>
                                    </p:anim>
                                  </p:childTnLst>
                                </p:cTn>
                              </p:par>
                              <p:par>
                                <p:cTn id="151" presetID="2" presetClass="entr" presetSubtype="4" fill="hold" grpId="0" nodeType="withEffect">
                                  <p:stCondLst>
                                    <p:cond delay="0"/>
                                  </p:stCondLst>
                                  <p:childTnLst>
                                    <p:set>
                                      <p:cBhvr>
                                        <p:cTn id="152" dur="1" fill="hold">
                                          <p:stCondLst>
                                            <p:cond delay="0"/>
                                          </p:stCondLst>
                                        </p:cTn>
                                        <p:tgtEl>
                                          <p:spTgt spid="32"/>
                                        </p:tgtEl>
                                        <p:attrNameLst>
                                          <p:attrName>style.visibility</p:attrName>
                                        </p:attrNameLst>
                                      </p:cBhvr>
                                      <p:to>
                                        <p:strVal val="visible"/>
                                      </p:to>
                                    </p:set>
                                    <p:anim calcmode="lin" valueType="num">
                                      <p:cBhvr additive="base">
                                        <p:cTn id="153" dur="2000" fill="hold"/>
                                        <p:tgtEl>
                                          <p:spTgt spid="32"/>
                                        </p:tgtEl>
                                        <p:attrNameLst>
                                          <p:attrName>ppt_x</p:attrName>
                                        </p:attrNameLst>
                                      </p:cBhvr>
                                      <p:tavLst>
                                        <p:tav tm="0">
                                          <p:val>
                                            <p:strVal val="#ppt_x"/>
                                          </p:val>
                                        </p:tav>
                                        <p:tav tm="100000">
                                          <p:val>
                                            <p:strVal val="#ppt_x"/>
                                          </p:val>
                                        </p:tav>
                                      </p:tavLst>
                                    </p:anim>
                                    <p:anim calcmode="lin" valueType="num">
                                      <p:cBhvr additive="base">
                                        <p:cTn id="154" dur="2000" fill="hold"/>
                                        <p:tgtEl>
                                          <p:spTgt spid="32"/>
                                        </p:tgtEl>
                                        <p:attrNameLst>
                                          <p:attrName>ppt_y</p:attrName>
                                        </p:attrNameLst>
                                      </p:cBhvr>
                                      <p:tavLst>
                                        <p:tav tm="0">
                                          <p:val>
                                            <p:strVal val="1+#ppt_h/2"/>
                                          </p:val>
                                        </p:tav>
                                        <p:tav tm="100000">
                                          <p:val>
                                            <p:strVal val="#ppt_y"/>
                                          </p:val>
                                        </p:tav>
                                      </p:tavLst>
                                    </p:anim>
                                  </p:childTnLst>
                                </p:cTn>
                              </p:par>
                              <p:par>
                                <p:cTn id="155" presetID="2" presetClass="entr" presetSubtype="4" fill="hold" grpId="0" nodeType="withEffect">
                                  <p:stCondLst>
                                    <p:cond delay="0"/>
                                  </p:stCondLst>
                                  <p:childTnLst>
                                    <p:set>
                                      <p:cBhvr>
                                        <p:cTn id="156" dur="1" fill="hold">
                                          <p:stCondLst>
                                            <p:cond delay="0"/>
                                          </p:stCondLst>
                                        </p:cTn>
                                        <p:tgtEl>
                                          <p:spTgt spid="33"/>
                                        </p:tgtEl>
                                        <p:attrNameLst>
                                          <p:attrName>style.visibility</p:attrName>
                                        </p:attrNameLst>
                                      </p:cBhvr>
                                      <p:to>
                                        <p:strVal val="visible"/>
                                      </p:to>
                                    </p:set>
                                    <p:anim calcmode="lin" valueType="num">
                                      <p:cBhvr additive="base">
                                        <p:cTn id="157" dur="2000" fill="hold"/>
                                        <p:tgtEl>
                                          <p:spTgt spid="33"/>
                                        </p:tgtEl>
                                        <p:attrNameLst>
                                          <p:attrName>ppt_x</p:attrName>
                                        </p:attrNameLst>
                                      </p:cBhvr>
                                      <p:tavLst>
                                        <p:tav tm="0">
                                          <p:val>
                                            <p:strVal val="#ppt_x"/>
                                          </p:val>
                                        </p:tav>
                                        <p:tav tm="100000">
                                          <p:val>
                                            <p:strVal val="#ppt_x"/>
                                          </p:val>
                                        </p:tav>
                                      </p:tavLst>
                                    </p:anim>
                                    <p:anim calcmode="lin" valueType="num">
                                      <p:cBhvr additive="base">
                                        <p:cTn id="158" dur="2000" fill="hold"/>
                                        <p:tgtEl>
                                          <p:spTgt spid="33"/>
                                        </p:tgtEl>
                                        <p:attrNameLst>
                                          <p:attrName>ppt_y</p:attrName>
                                        </p:attrNameLst>
                                      </p:cBhvr>
                                      <p:tavLst>
                                        <p:tav tm="0">
                                          <p:val>
                                            <p:strVal val="1+#ppt_h/2"/>
                                          </p:val>
                                        </p:tav>
                                        <p:tav tm="100000">
                                          <p:val>
                                            <p:strVal val="#ppt_y"/>
                                          </p:val>
                                        </p:tav>
                                      </p:tavLst>
                                    </p:anim>
                                  </p:childTnLst>
                                </p:cTn>
                              </p:par>
                              <p:par>
                                <p:cTn id="159" presetID="2" presetClass="entr" presetSubtype="4" fill="hold" grpId="0" nodeType="withEffect">
                                  <p:stCondLst>
                                    <p:cond delay="0"/>
                                  </p:stCondLst>
                                  <p:childTnLst>
                                    <p:set>
                                      <p:cBhvr>
                                        <p:cTn id="160" dur="1" fill="hold">
                                          <p:stCondLst>
                                            <p:cond delay="0"/>
                                          </p:stCondLst>
                                        </p:cTn>
                                        <p:tgtEl>
                                          <p:spTgt spid="34"/>
                                        </p:tgtEl>
                                        <p:attrNameLst>
                                          <p:attrName>style.visibility</p:attrName>
                                        </p:attrNameLst>
                                      </p:cBhvr>
                                      <p:to>
                                        <p:strVal val="visible"/>
                                      </p:to>
                                    </p:set>
                                    <p:anim calcmode="lin" valueType="num">
                                      <p:cBhvr additive="base">
                                        <p:cTn id="161" dur="2000" fill="hold"/>
                                        <p:tgtEl>
                                          <p:spTgt spid="34"/>
                                        </p:tgtEl>
                                        <p:attrNameLst>
                                          <p:attrName>ppt_x</p:attrName>
                                        </p:attrNameLst>
                                      </p:cBhvr>
                                      <p:tavLst>
                                        <p:tav tm="0">
                                          <p:val>
                                            <p:strVal val="#ppt_x"/>
                                          </p:val>
                                        </p:tav>
                                        <p:tav tm="100000">
                                          <p:val>
                                            <p:strVal val="#ppt_x"/>
                                          </p:val>
                                        </p:tav>
                                      </p:tavLst>
                                    </p:anim>
                                    <p:anim calcmode="lin" valueType="num">
                                      <p:cBhvr additive="base">
                                        <p:cTn id="162" dur="2000" fill="hold"/>
                                        <p:tgtEl>
                                          <p:spTgt spid="34"/>
                                        </p:tgtEl>
                                        <p:attrNameLst>
                                          <p:attrName>ppt_y</p:attrName>
                                        </p:attrNameLst>
                                      </p:cBhvr>
                                      <p:tavLst>
                                        <p:tav tm="0">
                                          <p:val>
                                            <p:strVal val="1+#ppt_h/2"/>
                                          </p:val>
                                        </p:tav>
                                        <p:tav tm="100000">
                                          <p:val>
                                            <p:strVal val="#ppt_y"/>
                                          </p:val>
                                        </p:tav>
                                      </p:tavLst>
                                    </p:anim>
                                  </p:childTnLst>
                                </p:cTn>
                              </p:par>
                              <p:par>
                                <p:cTn id="163" presetID="2" presetClass="entr" presetSubtype="4" fill="hold" grpId="0" nodeType="withEffect">
                                  <p:stCondLst>
                                    <p:cond delay="0"/>
                                  </p:stCondLst>
                                  <p:childTnLst>
                                    <p:set>
                                      <p:cBhvr>
                                        <p:cTn id="164" dur="1" fill="hold">
                                          <p:stCondLst>
                                            <p:cond delay="0"/>
                                          </p:stCondLst>
                                        </p:cTn>
                                        <p:tgtEl>
                                          <p:spTgt spid="35"/>
                                        </p:tgtEl>
                                        <p:attrNameLst>
                                          <p:attrName>style.visibility</p:attrName>
                                        </p:attrNameLst>
                                      </p:cBhvr>
                                      <p:to>
                                        <p:strVal val="visible"/>
                                      </p:to>
                                    </p:set>
                                    <p:anim calcmode="lin" valueType="num">
                                      <p:cBhvr additive="base">
                                        <p:cTn id="165" dur="2000" fill="hold"/>
                                        <p:tgtEl>
                                          <p:spTgt spid="35"/>
                                        </p:tgtEl>
                                        <p:attrNameLst>
                                          <p:attrName>ppt_x</p:attrName>
                                        </p:attrNameLst>
                                      </p:cBhvr>
                                      <p:tavLst>
                                        <p:tav tm="0">
                                          <p:val>
                                            <p:strVal val="#ppt_x"/>
                                          </p:val>
                                        </p:tav>
                                        <p:tav tm="100000">
                                          <p:val>
                                            <p:strVal val="#ppt_x"/>
                                          </p:val>
                                        </p:tav>
                                      </p:tavLst>
                                    </p:anim>
                                    <p:anim calcmode="lin" valueType="num">
                                      <p:cBhvr additive="base">
                                        <p:cTn id="166" dur="2000" fill="hold"/>
                                        <p:tgtEl>
                                          <p:spTgt spid="35"/>
                                        </p:tgtEl>
                                        <p:attrNameLst>
                                          <p:attrName>ppt_y</p:attrName>
                                        </p:attrNameLst>
                                      </p:cBhvr>
                                      <p:tavLst>
                                        <p:tav tm="0">
                                          <p:val>
                                            <p:strVal val="1+#ppt_h/2"/>
                                          </p:val>
                                        </p:tav>
                                        <p:tav tm="100000">
                                          <p:val>
                                            <p:strVal val="#ppt_y"/>
                                          </p:val>
                                        </p:tav>
                                      </p:tavLst>
                                    </p:anim>
                                  </p:childTnLst>
                                </p:cTn>
                              </p:par>
                              <p:par>
                                <p:cTn id="167" presetID="2" presetClass="entr" presetSubtype="4" fill="hold" grpId="0" nodeType="withEffect">
                                  <p:stCondLst>
                                    <p:cond delay="0"/>
                                  </p:stCondLst>
                                  <p:childTnLst>
                                    <p:set>
                                      <p:cBhvr>
                                        <p:cTn id="168" dur="1" fill="hold">
                                          <p:stCondLst>
                                            <p:cond delay="0"/>
                                          </p:stCondLst>
                                        </p:cTn>
                                        <p:tgtEl>
                                          <p:spTgt spid="36"/>
                                        </p:tgtEl>
                                        <p:attrNameLst>
                                          <p:attrName>style.visibility</p:attrName>
                                        </p:attrNameLst>
                                      </p:cBhvr>
                                      <p:to>
                                        <p:strVal val="visible"/>
                                      </p:to>
                                    </p:set>
                                    <p:anim calcmode="lin" valueType="num">
                                      <p:cBhvr additive="base">
                                        <p:cTn id="169" dur="2000" fill="hold"/>
                                        <p:tgtEl>
                                          <p:spTgt spid="36"/>
                                        </p:tgtEl>
                                        <p:attrNameLst>
                                          <p:attrName>ppt_x</p:attrName>
                                        </p:attrNameLst>
                                      </p:cBhvr>
                                      <p:tavLst>
                                        <p:tav tm="0">
                                          <p:val>
                                            <p:strVal val="#ppt_x"/>
                                          </p:val>
                                        </p:tav>
                                        <p:tav tm="100000">
                                          <p:val>
                                            <p:strVal val="#ppt_x"/>
                                          </p:val>
                                        </p:tav>
                                      </p:tavLst>
                                    </p:anim>
                                    <p:anim calcmode="lin" valueType="num">
                                      <p:cBhvr additive="base">
                                        <p:cTn id="170" dur="2000" fill="hold"/>
                                        <p:tgtEl>
                                          <p:spTgt spid="36"/>
                                        </p:tgtEl>
                                        <p:attrNameLst>
                                          <p:attrName>ppt_y</p:attrName>
                                        </p:attrNameLst>
                                      </p:cBhvr>
                                      <p:tavLst>
                                        <p:tav tm="0">
                                          <p:val>
                                            <p:strVal val="1+#ppt_h/2"/>
                                          </p:val>
                                        </p:tav>
                                        <p:tav tm="100000">
                                          <p:val>
                                            <p:strVal val="#ppt_y"/>
                                          </p:val>
                                        </p:tav>
                                      </p:tavLst>
                                    </p:anim>
                                  </p:childTnLst>
                                </p:cTn>
                              </p:par>
                              <p:par>
                                <p:cTn id="171" presetID="2" presetClass="entr" presetSubtype="4" fill="hold" grpId="0" nodeType="withEffect">
                                  <p:stCondLst>
                                    <p:cond delay="0"/>
                                  </p:stCondLst>
                                  <p:childTnLst>
                                    <p:set>
                                      <p:cBhvr>
                                        <p:cTn id="172" dur="1" fill="hold">
                                          <p:stCondLst>
                                            <p:cond delay="0"/>
                                          </p:stCondLst>
                                        </p:cTn>
                                        <p:tgtEl>
                                          <p:spTgt spid="37"/>
                                        </p:tgtEl>
                                        <p:attrNameLst>
                                          <p:attrName>style.visibility</p:attrName>
                                        </p:attrNameLst>
                                      </p:cBhvr>
                                      <p:to>
                                        <p:strVal val="visible"/>
                                      </p:to>
                                    </p:set>
                                    <p:anim calcmode="lin" valueType="num">
                                      <p:cBhvr additive="base">
                                        <p:cTn id="173" dur="2000" fill="hold"/>
                                        <p:tgtEl>
                                          <p:spTgt spid="37"/>
                                        </p:tgtEl>
                                        <p:attrNameLst>
                                          <p:attrName>ppt_x</p:attrName>
                                        </p:attrNameLst>
                                      </p:cBhvr>
                                      <p:tavLst>
                                        <p:tav tm="0">
                                          <p:val>
                                            <p:strVal val="#ppt_x"/>
                                          </p:val>
                                        </p:tav>
                                        <p:tav tm="100000">
                                          <p:val>
                                            <p:strVal val="#ppt_x"/>
                                          </p:val>
                                        </p:tav>
                                      </p:tavLst>
                                    </p:anim>
                                    <p:anim calcmode="lin" valueType="num">
                                      <p:cBhvr additive="base">
                                        <p:cTn id="174" dur="2000" fill="hold"/>
                                        <p:tgtEl>
                                          <p:spTgt spid="37"/>
                                        </p:tgtEl>
                                        <p:attrNameLst>
                                          <p:attrName>ppt_y</p:attrName>
                                        </p:attrNameLst>
                                      </p:cBhvr>
                                      <p:tavLst>
                                        <p:tav tm="0">
                                          <p:val>
                                            <p:strVal val="1+#ppt_h/2"/>
                                          </p:val>
                                        </p:tav>
                                        <p:tav tm="100000">
                                          <p:val>
                                            <p:strVal val="#ppt_y"/>
                                          </p:val>
                                        </p:tav>
                                      </p:tavLst>
                                    </p:anim>
                                  </p:childTnLst>
                                </p:cTn>
                              </p:par>
                              <p:par>
                                <p:cTn id="175" presetID="2" presetClass="entr" presetSubtype="4" fill="hold" grpId="0" nodeType="withEffect">
                                  <p:stCondLst>
                                    <p:cond delay="0"/>
                                  </p:stCondLst>
                                  <p:childTnLst>
                                    <p:set>
                                      <p:cBhvr>
                                        <p:cTn id="176" dur="1" fill="hold">
                                          <p:stCondLst>
                                            <p:cond delay="0"/>
                                          </p:stCondLst>
                                        </p:cTn>
                                        <p:tgtEl>
                                          <p:spTgt spid="38"/>
                                        </p:tgtEl>
                                        <p:attrNameLst>
                                          <p:attrName>style.visibility</p:attrName>
                                        </p:attrNameLst>
                                      </p:cBhvr>
                                      <p:to>
                                        <p:strVal val="visible"/>
                                      </p:to>
                                    </p:set>
                                    <p:anim calcmode="lin" valueType="num">
                                      <p:cBhvr additive="base">
                                        <p:cTn id="177" dur="2000" fill="hold"/>
                                        <p:tgtEl>
                                          <p:spTgt spid="38"/>
                                        </p:tgtEl>
                                        <p:attrNameLst>
                                          <p:attrName>ppt_x</p:attrName>
                                        </p:attrNameLst>
                                      </p:cBhvr>
                                      <p:tavLst>
                                        <p:tav tm="0">
                                          <p:val>
                                            <p:strVal val="#ppt_x"/>
                                          </p:val>
                                        </p:tav>
                                        <p:tav tm="100000">
                                          <p:val>
                                            <p:strVal val="#ppt_x"/>
                                          </p:val>
                                        </p:tav>
                                      </p:tavLst>
                                    </p:anim>
                                    <p:anim calcmode="lin" valueType="num">
                                      <p:cBhvr additive="base">
                                        <p:cTn id="178" dur="2000" fill="hold"/>
                                        <p:tgtEl>
                                          <p:spTgt spid="38"/>
                                        </p:tgtEl>
                                        <p:attrNameLst>
                                          <p:attrName>ppt_y</p:attrName>
                                        </p:attrNameLst>
                                      </p:cBhvr>
                                      <p:tavLst>
                                        <p:tav tm="0">
                                          <p:val>
                                            <p:strVal val="1+#ppt_h/2"/>
                                          </p:val>
                                        </p:tav>
                                        <p:tav tm="100000">
                                          <p:val>
                                            <p:strVal val="#ppt_y"/>
                                          </p:val>
                                        </p:tav>
                                      </p:tavLst>
                                    </p:anim>
                                  </p:childTnLst>
                                </p:cTn>
                              </p:par>
                              <p:par>
                                <p:cTn id="179" presetID="2" presetClass="entr" presetSubtype="4" fill="hold" grpId="0" nodeType="withEffect">
                                  <p:stCondLst>
                                    <p:cond delay="0"/>
                                  </p:stCondLst>
                                  <p:childTnLst>
                                    <p:set>
                                      <p:cBhvr>
                                        <p:cTn id="180" dur="1" fill="hold">
                                          <p:stCondLst>
                                            <p:cond delay="0"/>
                                          </p:stCondLst>
                                        </p:cTn>
                                        <p:tgtEl>
                                          <p:spTgt spid="39"/>
                                        </p:tgtEl>
                                        <p:attrNameLst>
                                          <p:attrName>style.visibility</p:attrName>
                                        </p:attrNameLst>
                                      </p:cBhvr>
                                      <p:to>
                                        <p:strVal val="visible"/>
                                      </p:to>
                                    </p:set>
                                    <p:anim calcmode="lin" valueType="num">
                                      <p:cBhvr additive="base">
                                        <p:cTn id="181" dur="2000" fill="hold"/>
                                        <p:tgtEl>
                                          <p:spTgt spid="39"/>
                                        </p:tgtEl>
                                        <p:attrNameLst>
                                          <p:attrName>ppt_x</p:attrName>
                                        </p:attrNameLst>
                                      </p:cBhvr>
                                      <p:tavLst>
                                        <p:tav tm="0">
                                          <p:val>
                                            <p:strVal val="#ppt_x"/>
                                          </p:val>
                                        </p:tav>
                                        <p:tav tm="100000">
                                          <p:val>
                                            <p:strVal val="#ppt_x"/>
                                          </p:val>
                                        </p:tav>
                                      </p:tavLst>
                                    </p:anim>
                                    <p:anim calcmode="lin" valueType="num">
                                      <p:cBhvr additive="base">
                                        <p:cTn id="182" dur="2000" fill="hold"/>
                                        <p:tgtEl>
                                          <p:spTgt spid="39"/>
                                        </p:tgtEl>
                                        <p:attrNameLst>
                                          <p:attrName>ppt_y</p:attrName>
                                        </p:attrNameLst>
                                      </p:cBhvr>
                                      <p:tavLst>
                                        <p:tav tm="0">
                                          <p:val>
                                            <p:strVal val="1+#ppt_h/2"/>
                                          </p:val>
                                        </p:tav>
                                        <p:tav tm="100000">
                                          <p:val>
                                            <p:strVal val="#ppt_y"/>
                                          </p:val>
                                        </p:tav>
                                      </p:tavLst>
                                    </p:anim>
                                  </p:childTnLst>
                                </p:cTn>
                              </p:par>
                              <p:par>
                                <p:cTn id="183" presetID="2" presetClass="entr" presetSubtype="4" fill="hold" grpId="0" nodeType="withEffect">
                                  <p:stCondLst>
                                    <p:cond delay="0"/>
                                  </p:stCondLst>
                                  <p:childTnLst>
                                    <p:set>
                                      <p:cBhvr>
                                        <p:cTn id="184" dur="1" fill="hold">
                                          <p:stCondLst>
                                            <p:cond delay="0"/>
                                          </p:stCondLst>
                                        </p:cTn>
                                        <p:tgtEl>
                                          <p:spTgt spid="40"/>
                                        </p:tgtEl>
                                        <p:attrNameLst>
                                          <p:attrName>style.visibility</p:attrName>
                                        </p:attrNameLst>
                                      </p:cBhvr>
                                      <p:to>
                                        <p:strVal val="visible"/>
                                      </p:to>
                                    </p:set>
                                    <p:anim calcmode="lin" valueType="num">
                                      <p:cBhvr additive="base">
                                        <p:cTn id="185" dur="2000" fill="hold"/>
                                        <p:tgtEl>
                                          <p:spTgt spid="40"/>
                                        </p:tgtEl>
                                        <p:attrNameLst>
                                          <p:attrName>ppt_x</p:attrName>
                                        </p:attrNameLst>
                                      </p:cBhvr>
                                      <p:tavLst>
                                        <p:tav tm="0">
                                          <p:val>
                                            <p:strVal val="#ppt_x"/>
                                          </p:val>
                                        </p:tav>
                                        <p:tav tm="100000">
                                          <p:val>
                                            <p:strVal val="#ppt_x"/>
                                          </p:val>
                                        </p:tav>
                                      </p:tavLst>
                                    </p:anim>
                                    <p:anim calcmode="lin" valueType="num">
                                      <p:cBhvr additive="base">
                                        <p:cTn id="186" dur="2000" fill="hold"/>
                                        <p:tgtEl>
                                          <p:spTgt spid="40"/>
                                        </p:tgtEl>
                                        <p:attrNameLst>
                                          <p:attrName>ppt_y</p:attrName>
                                        </p:attrNameLst>
                                      </p:cBhvr>
                                      <p:tavLst>
                                        <p:tav tm="0">
                                          <p:val>
                                            <p:strVal val="1+#ppt_h/2"/>
                                          </p:val>
                                        </p:tav>
                                        <p:tav tm="100000">
                                          <p:val>
                                            <p:strVal val="#ppt_y"/>
                                          </p:val>
                                        </p:tav>
                                      </p:tavLst>
                                    </p:anim>
                                  </p:childTnLst>
                                </p:cTn>
                              </p:par>
                              <p:par>
                                <p:cTn id="187" presetID="2" presetClass="entr" presetSubtype="4" fill="hold" grpId="0" nodeType="withEffect">
                                  <p:stCondLst>
                                    <p:cond delay="0"/>
                                  </p:stCondLst>
                                  <p:childTnLst>
                                    <p:set>
                                      <p:cBhvr>
                                        <p:cTn id="188" dur="1" fill="hold">
                                          <p:stCondLst>
                                            <p:cond delay="0"/>
                                          </p:stCondLst>
                                        </p:cTn>
                                        <p:tgtEl>
                                          <p:spTgt spid="41"/>
                                        </p:tgtEl>
                                        <p:attrNameLst>
                                          <p:attrName>style.visibility</p:attrName>
                                        </p:attrNameLst>
                                      </p:cBhvr>
                                      <p:to>
                                        <p:strVal val="visible"/>
                                      </p:to>
                                    </p:set>
                                    <p:anim calcmode="lin" valueType="num">
                                      <p:cBhvr additive="base">
                                        <p:cTn id="189" dur="2000" fill="hold"/>
                                        <p:tgtEl>
                                          <p:spTgt spid="41"/>
                                        </p:tgtEl>
                                        <p:attrNameLst>
                                          <p:attrName>ppt_x</p:attrName>
                                        </p:attrNameLst>
                                      </p:cBhvr>
                                      <p:tavLst>
                                        <p:tav tm="0">
                                          <p:val>
                                            <p:strVal val="#ppt_x"/>
                                          </p:val>
                                        </p:tav>
                                        <p:tav tm="100000">
                                          <p:val>
                                            <p:strVal val="#ppt_x"/>
                                          </p:val>
                                        </p:tav>
                                      </p:tavLst>
                                    </p:anim>
                                    <p:anim calcmode="lin" valueType="num">
                                      <p:cBhvr additive="base">
                                        <p:cTn id="190" dur="2000" fill="hold"/>
                                        <p:tgtEl>
                                          <p:spTgt spid="41"/>
                                        </p:tgtEl>
                                        <p:attrNameLst>
                                          <p:attrName>ppt_y</p:attrName>
                                        </p:attrNameLst>
                                      </p:cBhvr>
                                      <p:tavLst>
                                        <p:tav tm="0">
                                          <p:val>
                                            <p:strVal val="1+#ppt_h/2"/>
                                          </p:val>
                                        </p:tav>
                                        <p:tav tm="100000">
                                          <p:val>
                                            <p:strVal val="#ppt_y"/>
                                          </p:val>
                                        </p:tav>
                                      </p:tavLst>
                                    </p:anim>
                                  </p:childTnLst>
                                </p:cTn>
                              </p:par>
                              <p:par>
                                <p:cTn id="191" presetID="8" presetClass="emph" presetSubtype="0" fill="hold" grpId="1" nodeType="withEffect">
                                  <p:stCondLst>
                                    <p:cond delay="0"/>
                                  </p:stCondLst>
                                  <p:childTnLst>
                                    <p:animRot by="-21600000">
                                      <p:cBhvr>
                                        <p:cTn id="192" dur="2000" fill="hold"/>
                                        <p:tgtEl>
                                          <p:spTgt spid="6"/>
                                        </p:tgtEl>
                                        <p:attrNameLst>
                                          <p:attrName>r</p:attrName>
                                        </p:attrNameLst>
                                      </p:cBhvr>
                                    </p:animRot>
                                  </p:childTnLst>
                                </p:cTn>
                              </p:par>
                              <p:par>
                                <p:cTn id="193" presetID="8" presetClass="emph" presetSubtype="0" fill="hold" grpId="1" nodeType="withEffect">
                                  <p:stCondLst>
                                    <p:cond delay="0"/>
                                  </p:stCondLst>
                                  <p:childTnLst>
                                    <p:animRot by="-21600000">
                                      <p:cBhvr>
                                        <p:cTn id="194" dur="2000" fill="hold"/>
                                        <p:tgtEl>
                                          <p:spTgt spid="8"/>
                                        </p:tgtEl>
                                        <p:attrNameLst>
                                          <p:attrName>r</p:attrName>
                                        </p:attrNameLst>
                                      </p:cBhvr>
                                    </p:animRot>
                                  </p:childTnLst>
                                </p:cTn>
                              </p:par>
                              <p:par>
                                <p:cTn id="195" presetID="8" presetClass="emph" presetSubtype="0" fill="hold" grpId="1" nodeType="withEffect">
                                  <p:stCondLst>
                                    <p:cond delay="0"/>
                                  </p:stCondLst>
                                  <p:childTnLst>
                                    <p:animRot by="-21600000">
                                      <p:cBhvr>
                                        <p:cTn id="196" dur="2000" fill="hold"/>
                                        <p:tgtEl>
                                          <p:spTgt spid="10"/>
                                        </p:tgtEl>
                                        <p:attrNameLst>
                                          <p:attrName>r</p:attrName>
                                        </p:attrNameLst>
                                      </p:cBhvr>
                                    </p:animRot>
                                  </p:childTnLst>
                                </p:cTn>
                              </p:par>
                              <p:par>
                                <p:cTn id="197" presetID="8" presetClass="emph" presetSubtype="0" fill="hold" grpId="1" nodeType="withEffect">
                                  <p:stCondLst>
                                    <p:cond delay="0"/>
                                  </p:stCondLst>
                                  <p:childTnLst>
                                    <p:animRot by="-21600000">
                                      <p:cBhvr>
                                        <p:cTn id="198" dur="2000" fill="hold"/>
                                        <p:tgtEl>
                                          <p:spTgt spid="12"/>
                                        </p:tgtEl>
                                        <p:attrNameLst>
                                          <p:attrName>r</p:attrName>
                                        </p:attrNameLst>
                                      </p:cBhvr>
                                    </p:animRot>
                                  </p:childTnLst>
                                </p:cTn>
                              </p:par>
                              <p:par>
                                <p:cTn id="199" presetID="8" presetClass="emph" presetSubtype="0" fill="hold" grpId="1" nodeType="withEffect">
                                  <p:stCondLst>
                                    <p:cond delay="0"/>
                                  </p:stCondLst>
                                  <p:childTnLst>
                                    <p:animRot by="-21600000">
                                      <p:cBhvr>
                                        <p:cTn id="200" dur="2000" fill="hold"/>
                                        <p:tgtEl>
                                          <p:spTgt spid="14"/>
                                        </p:tgtEl>
                                        <p:attrNameLst>
                                          <p:attrName>r</p:attrName>
                                        </p:attrNameLst>
                                      </p:cBhvr>
                                    </p:animRot>
                                  </p:childTnLst>
                                </p:cTn>
                              </p:par>
                              <p:par>
                                <p:cTn id="201" presetID="8" presetClass="emph" presetSubtype="0" fill="hold" grpId="1" nodeType="withEffect">
                                  <p:stCondLst>
                                    <p:cond delay="0"/>
                                  </p:stCondLst>
                                  <p:childTnLst>
                                    <p:animRot by="-21600000">
                                      <p:cBhvr>
                                        <p:cTn id="202" dur="2000" fill="hold"/>
                                        <p:tgtEl>
                                          <p:spTgt spid="15"/>
                                        </p:tgtEl>
                                        <p:attrNameLst>
                                          <p:attrName>r</p:attrName>
                                        </p:attrNameLst>
                                      </p:cBhvr>
                                    </p:animRot>
                                  </p:childTnLst>
                                </p:cTn>
                              </p:par>
                              <p:par>
                                <p:cTn id="203" presetID="8" presetClass="emph" presetSubtype="0" fill="hold" grpId="1" nodeType="withEffect">
                                  <p:stCondLst>
                                    <p:cond delay="0"/>
                                  </p:stCondLst>
                                  <p:childTnLst>
                                    <p:animRot by="-21600000">
                                      <p:cBhvr>
                                        <p:cTn id="204" dur="2000" fill="hold"/>
                                        <p:tgtEl>
                                          <p:spTgt spid="29"/>
                                        </p:tgtEl>
                                        <p:attrNameLst>
                                          <p:attrName>r</p:attrName>
                                        </p:attrNameLst>
                                      </p:cBhvr>
                                    </p:animRot>
                                  </p:childTnLst>
                                </p:cTn>
                              </p:par>
                              <p:par>
                                <p:cTn id="205" presetID="8" presetClass="emph" presetSubtype="0" fill="hold" grpId="1" nodeType="withEffect">
                                  <p:stCondLst>
                                    <p:cond delay="0"/>
                                  </p:stCondLst>
                                  <p:childTnLst>
                                    <p:animRot by="-21600000">
                                      <p:cBhvr>
                                        <p:cTn id="206" dur="2000" fill="hold"/>
                                        <p:tgtEl>
                                          <p:spTgt spid="30"/>
                                        </p:tgtEl>
                                        <p:attrNameLst>
                                          <p:attrName>r</p:attrName>
                                        </p:attrNameLst>
                                      </p:cBhvr>
                                    </p:animRot>
                                  </p:childTnLst>
                                </p:cTn>
                              </p:par>
                              <p:par>
                                <p:cTn id="207" presetID="8" presetClass="emph" presetSubtype="0" fill="hold" grpId="1" nodeType="withEffect">
                                  <p:stCondLst>
                                    <p:cond delay="0"/>
                                  </p:stCondLst>
                                  <p:childTnLst>
                                    <p:animRot by="-21600000">
                                      <p:cBhvr>
                                        <p:cTn id="208" dur="2000" fill="hold"/>
                                        <p:tgtEl>
                                          <p:spTgt spid="31"/>
                                        </p:tgtEl>
                                        <p:attrNameLst>
                                          <p:attrName>r</p:attrName>
                                        </p:attrNameLst>
                                      </p:cBhvr>
                                    </p:animRot>
                                  </p:childTnLst>
                                </p:cTn>
                              </p:par>
                              <p:par>
                                <p:cTn id="209" presetID="8" presetClass="emph" presetSubtype="0" fill="hold" grpId="1" nodeType="withEffect">
                                  <p:stCondLst>
                                    <p:cond delay="0"/>
                                  </p:stCondLst>
                                  <p:childTnLst>
                                    <p:animRot by="-21600000">
                                      <p:cBhvr>
                                        <p:cTn id="210" dur="2000" fill="hold"/>
                                        <p:tgtEl>
                                          <p:spTgt spid="32"/>
                                        </p:tgtEl>
                                        <p:attrNameLst>
                                          <p:attrName>r</p:attrName>
                                        </p:attrNameLst>
                                      </p:cBhvr>
                                    </p:animRot>
                                  </p:childTnLst>
                                </p:cTn>
                              </p:par>
                              <p:par>
                                <p:cTn id="211" presetID="8" presetClass="emph" presetSubtype="0" fill="hold" grpId="1" nodeType="withEffect">
                                  <p:stCondLst>
                                    <p:cond delay="0"/>
                                  </p:stCondLst>
                                  <p:childTnLst>
                                    <p:animRot by="-21600000">
                                      <p:cBhvr>
                                        <p:cTn id="212" dur="2000" fill="hold"/>
                                        <p:tgtEl>
                                          <p:spTgt spid="33"/>
                                        </p:tgtEl>
                                        <p:attrNameLst>
                                          <p:attrName>r</p:attrName>
                                        </p:attrNameLst>
                                      </p:cBhvr>
                                    </p:animRot>
                                  </p:childTnLst>
                                </p:cTn>
                              </p:par>
                              <p:par>
                                <p:cTn id="213" presetID="8" presetClass="emph" presetSubtype="0" fill="hold" grpId="1" nodeType="withEffect">
                                  <p:stCondLst>
                                    <p:cond delay="0"/>
                                  </p:stCondLst>
                                  <p:childTnLst>
                                    <p:animRot by="-21600000">
                                      <p:cBhvr>
                                        <p:cTn id="214" dur="2000" fill="hold"/>
                                        <p:tgtEl>
                                          <p:spTgt spid="34"/>
                                        </p:tgtEl>
                                        <p:attrNameLst>
                                          <p:attrName>r</p:attrName>
                                        </p:attrNameLst>
                                      </p:cBhvr>
                                    </p:animRot>
                                  </p:childTnLst>
                                </p:cTn>
                              </p:par>
                              <p:par>
                                <p:cTn id="215" presetID="8" presetClass="emph" presetSubtype="0" fill="hold" grpId="1" nodeType="withEffect">
                                  <p:stCondLst>
                                    <p:cond delay="0"/>
                                  </p:stCondLst>
                                  <p:childTnLst>
                                    <p:animRot by="-21600000">
                                      <p:cBhvr>
                                        <p:cTn id="216" dur="2000" fill="hold"/>
                                        <p:tgtEl>
                                          <p:spTgt spid="35"/>
                                        </p:tgtEl>
                                        <p:attrNameLst>
                                          <p:attrName>r</p:attrName>
                                        </p:attrNameLst>
                                      </p:cBhvr>
                                    </p:animRot>
                                  </p:childTnLst>
                                </p:cTn>
                              </p:par>
                              <p:par>
                                <p:cTn id="217" presetID="8" presetClass="emph" presetSubtype="0" fill="hold" grpId="1" nodeType="withEffect">
                                  <p:stCondLst>
                                    <p:cond delay="0"/>
                                  </p:stCondLst>
                                  <p:childTnLst>
                                    <p:animRot by="-21600000">
                                      <p:cBhvr>
                                        <p:cTn id="218" dur="2000" fill="hold"/>
                                        <p:tgtEl>
                                          <p:spTgt spid="36"/>
                                        </p:tgtEl>
                                        <p:attrNameLst>
                                          <p:attrName>r</p:attrName>
                                        </p:attrNameLst>
                                      </p:cBhvr>
                                    </p:animRot>
                                  </p:childTnLst>
                                </p:cTn>
                              </p:par>
                              <p:par>
                                <p:cTn id="219" presetID="8" presetClass="emph" presetSubtype="0" fill="hold" grpId="1" nodeType="withEffect">
                                  <p:stCondLst>
                                    <p:cond delay="0"/>
                                  </p:stCondLst>
                                  <p:childTnLst>
                                    <p:animRot by="-21600000">
                                      <p:cBhvr>
                                        <p:cTn id="220" dur="2000" fill="hold"/>
                                        <p:tgtEl>
                                          <p:spTgt spid="37"/>
                                        </p:tgtEl>
                                        <p:attrNameLst>
                                          <p:attrName>r</p:attrName>
                                        </p:attrNameLst>
                                      </p:cBhvr>
                                    </p:animRot>
                                  </p:childTnLst>
                                </p:cTn>
                              </p:par>
                              <p:par>
                                <p:cTn id="221" presetID="8" presetClass="emph" presetSubtype="0" fill="hold" grpId="1" nodeType="withEffect">
                                  <p:stCondLst>
                                    <p:cond delay="0"/>
                                  </p:stCondLst>
                                  <p:childTnLst>
                                    <p:animRot by="-21600000">
                                      <p:cBhvr>
                                        <p:cTn id="222" dur="2000" fill="hold"/>
                                        <p:tgtEl>
                                          <p:spTgt spid="38"/>
                                        </p:tgtEl>
                                        <p:attrNameLst>
                                          <p:attrName>r</p:attrName>
                                        </p:attrNameLst>
                                      </p:cBhvr>
                                    </p:animRot>
                                  </p:childTnLst>
                                </p:cTn>
                              </p:par>
                              <p:par>
                                <p:cTn id="223" presetID="8" presetClass="emph" presetSubtype="0" fill="hold" grpId="1" nodeType="withEffect">
                                  <p:stCondLst>
                                    <p:cond delay="0"/>
                                  </p:stCondLst>
                                  <p:childTnLst>
                                    <p:animRot by="-21600000">
                                      <p:cBhvr>
                                        <p:cTn id="224" dur="2000" fill="hold"/>
                                        <p:tgtEl>
                                          <p:spTgt spid="39"/>
                                        </p:tgtEl>
                                        <p:attrNameLst>
                                          <p:attrName>r</p:attrName>
                                        </p:attrNameLst>
                                      </p:cBhvr>
                                    </p:animRot>
                                  </p:childTnLst>
                                </p:cTn>
                              </p:par>
                              <p:par>
                                <p:cTn id="225" presetID="8" presetClass="emph" presetSubtype="0" fill="hold" grpId="1" nodeType="withEffect">
                                  <p:stCondLst>
                                    <p:cond delay="0"/>
                                  </p:stCondLst>
                                  <p:childTnLst>
                                    <p:animRot by="-21600000">
                                      <p:cBhvr>
                                        <p:cTn id="226" dur="2000" fill="hold"/>
                                        <p:tgtEl>
                                          <p:spTgt spid="40"/>
                                        </p:tgtEl>
                                        <p:attrNameLst>
                                          <p:attrName>r</p:attrName>
                                        </p:attrNameLst>
                                      </p:cBhvr>
                                    </p:animRot>
                                  </p:childTnLst>
                                </p:cTn>
                              </p:par>
                              <p:par>
                                <p:cTn id="227" presetID="8" presetClass="emph" presetSubtype="0" fill="hold" grpId="1" nodeType="withEffect">
                                  <p:stCondLst>
                                    <p:cond delay="0"/>
                                  </p:stCondLst>
                                  <p:childTnLst>
                                    <p:animRot by="-21600000">
                                      <p:cBhvr>
                                        <p:cTn id="228" dur="2000" fill="hold"/>
                                        <p:tgtEl>
                                          <p:spTgt spid="41"/>
                                        </p:tgtEl>
                                        <p:attrNameLst>
                                          <p:attrName>r</p:attrName>
                                        </p:attrNameLst>
                                      </p:cBhvr>
                                    </p:animRot>
                                  </p:childTnLst>
                                </p:cTn>
                              </p:par>
                            </p:childTnLst>
                          </p:cTn>
                        </p:par>
                        <p:par>
                          <p:cTn id="229" fill="hold">
                            <p:stCondLst>
                              <p:cond delay="2000"/>
                            </p:stCondLst>
                            <p:childTnLst>
                              <p:par>
                                <p:cTn id="230" presetID="2" presetClass="exit" presetSubtype="2" fill="hold" grpId="2" nodeType="afterEffect">
                                  <p:stCondLst>
                                    <p:cond delay="0"/>
                                  </p:stCondLst>
                                  <p:childTnLst>
                                    <p:anim calcmode="lin" valueType="num">
                                      <p:cBhvr additive="base">
                                        <p:cTn id="231" dur="2000"/>
                                        <p:tgtEl>
                                          <p:spTgt spid="5"/>
                                        </p:tgtEl>
                                        <p:attrNameLst>
                                          <p:attrName>ppt_x</p:attrName>
                                        </p:attrNameLst>
                                      </p:cBhvr>
                                      <p:tavLst>
                                        <p:tav tm="0">
                                          <p:val>
                                            <p:strVal val="ppt_x"/>
                                          </p:val>
                                        </p:tav>
                                        <p:tav tm="100000">
                                          <p:val>
                                            <p:strVal val="1+ppt_w/2"/>
                                          </p:val>
                                        </p:tav>
                                      </p:tavLst>
                                    </p:anim>
                                    <p:anim calcmode="lin" valueType="num">
                                      <p:cBhvr additive="base">
                                        <p:cTn id="232" dur="2000"/>
                                        <p:tgtEl>
                                          <p:spTgt spid="5"/>
                                        </p:tgtEl>
                                        <p:attrNameLst>
                                          <p:attrName>ppt_y</p:attrName>
                                        </p:attrNameLst>
                                      </p:cBhvr>
                                      <p:tavLst>
                                        <p:tav tm="0">
                                          <p:val>
                                            <p:strVal val="ppt_y"/>
                                          </p:val>
                                        </p:tav>
                                        <p:tav tm="100000">
                                          <p:val>
                                            <p:strVal val="ppt_y"/>
                                          </p:val>
                                        </p:tav>
                                      </p:tavLst>
                                    </p:anim>
                                    <p:set>
                                      <p:cBhvr>
                                        <p:cTn id="233" dur="1" fill="hold">
                                          <p:stCondLst>
                                            <p:cond delay="1999"/>
                                          </p:stCondLst>
                                        </p:cTn>
                                        <p:tgtEl>
                                          <p:spTgt spid="5"/>
                                        </p:tgtEl>
                                        <p:attrNameLst>
                                          <p:attrName>style.visibility</p:attrName>
                                        </p:attrNameLst>
                                      </p:cBhvr>
                                      <p:to>
                                        <p:strVal val="hidden"/>
                                      </p:to>
                                    </p:set>
                                  </p:childTnLst>
                                </p:cTn>
                              </p:par>
                              <p:par>
                                <p:cTn id="234" presetID="2" presetClass="exit" presetSubtype="2" fill="hold" grpId="2" nodeType="withEffect">
                                  <p:stCondLst>
                                    <p:cond delay="0"/>
                                  </p:stCondLst>
                                  <p:childTnLst>
                                    <p:anim calcmode="lin" valueType="num">
                                      <p:cBhvr additive="base">
                                        <p:cTn id="235" dur="2000"/>
                                        <p:tgtEl>
                                          <p:spTgt spid="7"/>
                                        </p:tgtEl>
                                        <p:attrNameLst>
                                          <p:attrName>ppt_x</p:attrName>
                                        </p:attrNameLst>
                                      </p:cBhvr>
                                      <p:tavLst>
                                        <p:tav tm="0">
                                          <p:val>
                                            <p:strVal val="ppt_x"/>
                                          </p:val>
                                        </p:tav>
                                        <p:tav tm="100000">
                                          <p:val>
                                            <p:strVal val="1+ppt_w/2"/>
                                          </p:val>
                                        </p:tav>
                                      </p:tavLst>
                                    </p:anim>
                                    <p:anim calcmode="lin" valueType="num">
                                      <p:cBhvr additive="base">
                                        <p:cTn id="236" dur="2000"/>
                                        <p:tgtEl>
                                          <p:spTgt spid="7"/>
                                        </p:tgtEl>
                                        <p:attrNameLst>
                                          <p:attrName>ppt_y</p:attrName>
                                        </p:attrNameLst>
                                      </p:cBhvr>
                                      <p:tavLst>
                                        <p:tav tm="0">
                                          <p:val>
                                            <p:strVal val="ppt_y"/>
                                          </p:val>
                                        </p:tav>
                                        <p:tav tm="100000">
                                          <p:val>
                                            <p:strVal val="ppt_y"/>
                                          </p:val>
                                        </p:tav>
                                      </p:tavLst>
                                    </p:anim>
                                    <p:set>
                                      <p:cBhvr>
                                        <p:cTn id="237" dur="1" fill="hold">
                                          <p:stCondLst>
                                            <p:cond delay="1999"/>
                                          </p:stCondLst>
                                        </p:cTn>
                                        <p:tgtEl>
                                          <p:spTgt spid="7"/>
                                        </p:tgtEl>
                                        <p:attrNameLst>
                                          <p:attrName>style.visibility</p:attrName>
                                        </p:attrNameLst>
                                      </p:cBhvr>
                                      <p:to>
                                        <p:strVal val="hidden"/>
                                      </p:to>
                                    </p:set>
                                  </p:childTnLst>
                                </p:cTn>
                              </p:par>
                              <p:par>
                                <p:cTn id="238" presetID="2" presetClass="exit" presetSubtype="2" fill="hold" grpId="2" nodeType="withEffect">
                                  <p:stCondLst>
                                    <p:cond delay="0"/>
                                  </p:stCondLst>
                                  <p:childTnLst>
                                    <p:anim calcmode="lin" valueType="num">
                                      <p:cBhvr additive="base">
                                        <p:cTn id="239" dur="2000"/>
                                        <p:tgtEl>
                                          <p:spTgt spid="9"/>
                                        </p:tgtEl>
                                        <p:attrNameLst>
                                          <p:attrName>ppt_x</p:attrName>
                                        </p:attrNameLst>
                                      </p:cBhvr>
                                      <p:tavLst>
                                        <p:tav tm="0">
                                          <p:val>
                                            <p:strVal val="ppt_x"/>
                                          </p:val>
                                        </p:tav>
                                        <p:tav tm="100000">
                                          <p:val>
                                            <p:strVal val="1+ppt_w/2"/>
                                          </p:val>
                                        </p:tav>
                                      </p:tavLst>
                                    </p:anim>
                                    <p:anim calcmode="lin" valueType="num">
                                      <p:cBhvr additive="base">
                                        <p:cTn id="240" dur="2000"/>
                                        <p:tgtEl>
                                          <p:spTgt spid="9"/>
                                        </p:tgtEl>
                                        <p:attrNameLst>
                                          <p:attrName>ppt_y</p:attrName>
                                        </p:attrNameLst>
                                      </p:cBhvr>
                                      <p:tavLst>
                                        <p:tav tm="0">
                                          <p:val>
                                            <p:strVal val="ppt_y"/>
                                          </p:val>
                                        </p:tav>
                                        <p:tav tm="100000">
                                          <p:val>
                                            <p:strVal val="ppt_y"/>
                                          </p:val>
                                        </p:tav>
                                      </p:tavLst>
                                    </p:anim>
                                    <p:set>
                                      <p:cBhvr>
                                        <p:cTn id="241" dur="1" fill="hold">
                                          <p:stCondLst>
                                            <p:cond delay="1999"/>
                                          </p:stCondLst>
                                        </p:cTn>
                                        <p:tgtEl>
                                          <p:spTgt spid="9"/>
                                        </p:tgtEl>
                                        <p:attrNameLst>
                                          <p:attrName>style.visibility</p:attrName>
                                        </p:attrNameLst>
                                      </p:cBhvr>
                                      <p:to>
                                        <p:strVal val="hidden"/>
                                      </p:to>
                                    </p:set>
                                  </p:childTnLst>
                                </p:cTn>
                              </p:par>
                              <p:par>
                                <p:cTn id="242" presetID="2" presetClass="exit" presetSubtype="2" fill="hold" grpId="2" nodeType="withEffect">
                                  <p:stCondLst>
                                    <p:cond delay="0"/>
                                  </p:stCondLst>
                                  <p:childTnLst>
                                    <p:anim calcmode="lin" valueType="num">
                                      <p:cBhvr additive="base">
                                        <p:cTn id="243" dur="2000"/>
                                        <p:tgtEl>
                                          <p:spTgt spid="11"/>
                                        </p:tgtEl>
                                        <p:attrNameLst>
                                          <p:attrName>ppt_x</p:attrName>
                                        </p:attrNameLst>
                                      </p:cBhvr>
                                      <p:tavLst>
                                        <p:tav tm="0">
                                          <p:val>
                                            <p:strVal val="ppt_x"/>
                                          </p:val>
                                        </p:tav>
                                        <p:tav tm="100000">
                                          <p:val>
                                            <p:strVal val="1+ppt_w/2"/>
                                          </p:val>
                                        </p:tav>
                                      </p:tavLst>
                                    </p:anim>
                                    <p:anim calcmode="lin" valueType="num">
                                      <p:cBhvr additive="base">
                                        <p:cTn id="244" dur="2000"/>
                                        <p:tgtEl>
                                          <p:spTgt spid="11"/>
                                        </p:tgtEl>
                                        <p:attrNameLst>
                                          <p:attrName>ppt_y</p:attrName>
                                        </p:attrNameLst>
                                      </p:cBhvr>
                                      <p:tavLst>
                                        <p:tav tm="0">
                                          <p:val>
                                            <p:strVal val="ppt_y"/>
                                          </p:val>
                                        </p:tav>
                                        <p:tav tm="100000">
                                          <p:val>
                                            <p:strVal val="ppt_y"/>
                                          </p:val>
                                        </p:tav>
                                      </p:tavLst>
                                    </p:anim>
                                    <p:set>
                                      <p:cBhvr>
                                        <p:cTn id="245" dur="1" fill="hold">
                                          <p:stCondLst>
                                            <p:cond delay="1999"/>
                                          </p:stCondLst>
                                        </p:cTn>
                                        <p:tgtEl>
                                          <p:spTgt spid="11"/>
                                        </p:tgtEl>
                                        <p:attrNameLst>
                                          <p:attrName>style.visibility</p:attrName>
                                        </p:attrNameLst>
                                      </p:cBhvr>
                                      <p:to>
                                        <p:strVal val="hidden"/>
                                      </p:to>
                                    </p:set>
                                  </p:childTnLst>
                                </p:cTn>
                              </p:par>
                              <p:par>
                                <p:cTn id="246" presetID="2" presetClass="exit" presetSubtype="2" fill="hold" grpId="2" nodeType="withEffect">
                                  <p:stCondLst>
                                    <p:cond delay="0"/>
                                  </p:stCondLst>
                                  <p:childTnLst>
                                    <p:anim calcmode="lin" valueType="num">
                                      <p:cBhvr additive="base">
                                        <p:cTn id="247" dur="2000"/>
                                        <p:tgtEl>
                                          <p:spTgt spid="13"/>
                                        </p:tgtEl>
                                        <p:attrNameLst>
                                          <p:attrName>ppt_x</p:attrName>
                                        </p:attrNameLst>
                                      </p:cBhvr>
                                      <p:tavLst>
                                        <p:tav tm="0">
                                          <p:val>
                                            <p:strVal val="ppt_x"/>
                                          </p:val>
                                        </p:tav>
                                        <p:tav tm="100000">
                                          <p:val>
                                            <p:strVal val="1+ppt_w/2"/>
                                          </p:val>
                                        </p:tav>
                                      </p:tavLst>
                                    </p:anim>
                                    <p:anim calcmode="lin" valueType="num">
                                      <p:cBhvr additive="base">
                                        <p:cTn id="248" dur="2000"/>
                                        <p:tgtEl>
                                          <p:spTgt spid="13"/>
                                        </p:tgtEl>
                                        <p:attrNameLst>
                                          <p:attrName>ppt_y</p:attrName>
                                        </p:attrNameLst>
                                      </p:cBhvr>
                                      <p:tavLst>
                                        <p:tav tm="0">
                                          <p:val>
                                            <p:strVal val="ppt_y"/>
                                          </p:val>
                                        </p:tav>
                                        <p:tav tm="100000">
                                          <p:val>
                                            <p:strVal val="ppt_y"/>
                                          </p:val>
                                        </p:tav>
                                      </p:tavLst>
                                    </p:anim>
                                    <p:set>
                                      <p:cBhvr>
                                        <p:cTn id="249" dur="1" fill="hold">
                                          <p:stCondLst>
                                            <p:cond delay="1999"/>
                                          </p:stCondLst>
                                        </p:cTn>
                                        <p:tgtEl>
                                          <p:spTgt spid="13"/>
                                        </p:tgtEl>
                                        <p:attrNameLst>
                                          <p:attrName>style.visibility</p:attrName>
                                        </p:attrNameLst>
                                      </p:cBhvr>
                                      <p:to>
                                        <p:strVal val="hidden"/>
                                      </p:to>
                                    </p:set>
                                  </p:childTnLst>
                                </p:cTn>
                              </p:par>
                              <p:par>
                                <p:cTn id="250" presetID="2" presetClass="exit" presetSubtype="2" fill="hold" grpId="2" nodeType="withEffect">
                                  <p:stCondLst>
                                    <p:cond delay="0"/>
                                  </p:stCondLst>
                                  <p:childTnLst>
                                    <p:anim calcmode="lin" valueType="num">
                                      <p:cBhvr additive="base">
                                        <p:cTn id="251" dur="2000"/>
                                        <p:tgtEl>
                                          <p:spTgt spid="16"/>
                                        </p:tgtEl>
                                        <p:attrNameLst>
                                          <p:attrName>ppt_x</p:attrName>
                                        </p:attrNameLst>
                                      </p:cBhvr>
                                      <p:tavLst>
                                        <p:tav tm="0">
                                          <p:val>
                                            <p:strVal val="ppt_x"/>
                                          </p:val>
                                        </p:tav>
                                        <p:tav tm="100000">
                                          <p:val>
                                            <p:strVal val="1+ppt_w/2"/>
                                          </p:val>
                                        </p:tav>
                                      </p:tavLst>
                                    </p:anim>
                                    <p:anim calcmode="lin" valueType="num">
                                      <p:cBhvr additive="base">
                                        <p:cTn id="252" dur="2000"/>
                                        <p:tgtEl>
                                          <p:spTgt spid="16"/>
                                        </p:tgtEl>
                                        <p:attrNameLst>
                                          <p:attrName>ppt_y</p:attrName>
                                        </p:attrNameLst>
                                      </p:cBhvr>
                                      <p:tavLst>
                                        <p:tav tm="0">
                                          <p:val>
                                            <p:strVal val="ppt_y"/>
                                          </p:val>
                                        </p:tav>
                                        <p:tav tm="100000">
                                          <p:val>
                                            <p:strVal val="ppt_y"/>
                                          </p:val>
                                        </p:tav>
                                      </p:tavLst>
                                    </p:anim>
                                    <p:set>
                                      <p:cBhvr>
                                        <p:cTn id="253" dur="1" fill="hold">
                                          <p:stCondLst>
                                            <p:cond delay="1999"/>
                                          </p:stCondLst>
                                        </p:cTn>
                                        <p:tgtEl>
                                          <p:spTgt spid="16"/>
                                        </p:tgtEl>
                                        <p:attrNameLst>
                                          <p:attrName>style.visibility</p:attrName>
                                        </p:attrNameLst>
                                      </p:cBhvr>
                                      <p:to>
                                        <p:strVal val="hidden"/>
                                      </p:to>
                                    </p:set>
                                  </p:childTnLst>
                                </p:cTn>
                              </p:par>
                              <p:par>
                                <p:cTn id="254" presetID="2" presetClass="exit" presetSubtype="2" fill="hold" grpId="2" nodeType="withEffect">
                                  <p:stCondLst>
                                    <p:cond delay="0"/>
                                  </p:stCondLst>
                                  <p:childTnLst>
                                    <p:anim calcmode="lin" valueType="num">
                                      <p:cBhvr additive="base">
                                        <p:cTn id="255" dur="2000"/>
                                        <p:tgtEl>
                                          <p:spTgt spid="17"/>
                                        </p:tgtEl>
                                        <p:attrNameLst>
                                          <p:attrName>ppt_x</p:attrName>
                                        </p:attrNameLst>
                                      </p:cBhvr>
                                      <p:tavLst>
                                        <p:tav tm="0">
                                          <p:val>
                                            <p:strVal val="ppt_x"/>
                                          </p:val>
                                        </p:tav>
                                        <p:tav tm="100000">
                                          <p:val>
                                            <p:strVal val="1+ppt_w/2"/>
                                          </p:val>
                                        </p:tav>
                                      </p:tavLst>
                                    </p:anim>
                                    <p:anim calcmode="lin" valueType="num">
                                      <p:cBhvr additive="base">
                                        <p:cTn id="256" dur="2000"/>
                                        <p:tgtEl>
                                          <p:spTgt spid="17"/>
                                        </p:tgtEl>
                                        <p:attrNameLst>
                                          <p:attrName>ppt_y</p:attrName>
                                        </p:attrNameLst>
                                      </p:cBhvr>
                                      <p:tavLst>
                                        <p:tav tm="0">
                                          <p:val>
                                            <p:strVal val="ppt_y"/>
                                          </p:val>
                                        </p:tav>
                                        <p:tav tm="100000">
                                          <p:val>
                                            <p:strVal val="ppt_y"/>
                                          </p:val>
                                        </p:tav>
                                      </p:tavLst>
                                    </p:anim>
                                    <p:set>
                                      <p:cBhvr>
                                        <p:cTn id="257" dur="1" fill="hold">
                                          <p:stCondLst>
                                            <p:cond delay="1999"/>
                                          </p:stCondLst>
                                        </p:cTn>
                                        <p:tgtEl>
                                          <p:spTgt spid="17"/>
                                        </p:tgtEl>
                                        <p:attrNameLst>
                                          <p:attrName>style.visibility</p:attrName>
                                        </p:attrNameLst>
                                      </p:cBhvr>
                                      <p:to>
                                        <p:strVal val="hidden"/>
                                      </p:to>
                                    </p:set>
                                  </p:childTnLst>
                                </p:cTn>
                              </p:par>
                              <p:par>
                                <p:cTn id="258" presetID="2" presetClass="exit" presetSubtype="2" fill="hold" grpId="2" nodeType="withEffect">
                                  <p:stCondLst>
                                    <p:cond delay="0"/>
                                  </p:stCondLst>
                                  <p:childTnLst>
                                    <p:anim calcmode="lin" valueType="num">
                                      <p:cBhvr additive="base">
                                        <p:cTn id="259" dur="2000"/>
                                        <p:tgtEl>
                                          <p:spTgt spid="18"/>
                                        </p:tgtEl>
                                        <p:attrNameLst>
                                          <p:attrName>ppt_x</p:attrName>
                                        </p:attrNameLst>
                                      </p:cBhvr>
                                      <p:tavLst>
                                        <p:tav tm="0">
                                          <p:val>
                                            <p:strVal val="ppt_x"/>
                                          </p:val>
                                        </p:tav>
                                        <p:tav tm="100000">
                                          <p:val>
                                            <p:strVal val="1+ppt_w/2"/>
                                          </p:val>
                                        </p:tav>
                                      </p:tavLst>
                                    </p:anim>
                                    <p:anim calcmode="lin" valueType="num">
                                      <p:cBhvr additive="base">
                                        <p:cTn id="260" dur="2000"/>
                                        <p:tgtEl>
                                          <p:spTgt spid="18"/>
                                        </p:tgtEl>
                                        <p:attrNameLst>
                                          <p:attrName>ppt_y</p:attrName>
                                        </p:attrNameLst>
                                      </p:cBhvr>
                                      <p:tavLst>
                                        <p:tav tm="0">
                                          <p:val>
                                            <p:strVal val="ppt_y"/>
                                          </p:val>
                                        </p:tav>
                                        <p:tav tm="100000">
                                          <p:val>
                                            <p:strVal val="ppt_y"/>
                                          </p:val>
                                        </p:tav>
                                      </p:tavLst>
                                    </p:anim>
                                    <p:set>
                                      <p:cBhvr>
                                        <p:cTn id="261" dur="1" fill="hold">
                                          <p:stCondLst>
                                            <p:cond delay="1999"/>
                                          </p:stCondLst>
                                        </p:cTn>
                                        <p:tgtEl>
                                          <p:spTgt spid="18"/>
                                        </p:tgtEl>
                                        <p:attrNameLst>
                                          <p:attrName>style.visibility</p:attrName>
                                        </p:attrNameLst>
                                      </p:cBhvr>
                                      <p:to>
                                        <p:strVal val="hidden"/>
                                      </p:to>
                                    </p:set>
                                  </p:childTnLst>
                                </p:cTn>
                              </p:par>
                              <p:par>
                                <p:cTn id="262" presetID="2" presetClass="exit" presetSubtype="2" fill="hold" grpId="2" nodeType="withEffect">
                                  <p:stCondLst>
                                    <p:cond delay="0"/>
                                  </p:stCondLst>
                                  <p:childTnLst>
                                    <p:anim calcmode="lin" valueType="num">
                                      <p:cBhvr additive="base">
                                        <p:cTn id="263" dur="2000"/>
                                        <p:tgtEl>
                                          <p:spTgt spid="19"/>
                                        </p:tgtEl>
                                        <p:attrNameLst>
                                          <p:attrName>ppt_x</p:attrName>
                                        </p:attrNameLst>
                                      </p:cBhvr>
                                      <p:tavLst>
                                        <p:tav tm="0">
                                          <p:val>
                                            <p:strVal val="ppt_x"/>
                                          </p:val>
                                        </p:tav>
                                        <p:tav tm="100000">
                                          <p:val>
                                            <p:strVal val="1+ppt_w/2"/>
                                          </p:val>
                                        </p:tav>
                                      </p:tavLst>
                                    </p:anim>
                                    <p:anim calcmode="lin" valueType="num">
                                      <p:cBhvr additive="base">
                                        <p:cTn id="264" dur="2000"/>
                                        <p:tgtEl>
                                          <p:spTgt spid="19"/>
                                        </p:tgtEl>
                                        <p:attrNameLst>
                                          <p:attrName>ppt_y</p:attrName>
                                        </p:attrNameLst>
                                      </p:cBhvr>
                                      <p:tavLst>
                                        <p:tav tm="0">
                                          <p:val>
                                            <p:strVal val="ppt_y"/>
                                          </p:val>
                                        </p:tav>
                                        <p:tav tm="100000">
                                          <p:val>
                                            <p:strVal val="ppt_y"/>
                                          </p:val>
                                        </p:tav>
                                      </p:tavLst>
                                    </p:anim>
                                    <p:set>
                                      <p:cBhvr>
                                        <p:cTn id="265" dur="1" fill="hold">
                                          <p:stCondLst>
                                            <p:cond delay="1999"/>
                                          </p:stCondLst>
                                        </p:cTn>
                                        <p:tgtEl>
                                          <p:spTgt spid="19"/>
                                        </p:tgtEl>
                                        <p:attrNameLst>
                                          <p:attrName>style.visibility</p:attrName>
                                        </p:attrNameLst>
                                      </p:cBhvr>
                                      <p:to>
                                        <p:strVal val="hidden"/>
                                      </p:to>
                                    </p:set>
                                  </p:childTnLst>
                                </p:cTn>
                              </p:par>
                              <p:par>
                                <p:cTn id="266" presetID="2" presetClass="exit" presetSubtype="2" fill="hold" grpId="2" nodeType="withEffect">
                                  <p:stCondLst>
                                    <p:cond delay="0"/>
                                  </p:stCondLst>
                                  <p:childTnLst>
                                    <p:anim calcmode="lin" valueType="num">
                                      <p:cBhvr additive="base">
                                        <p:cTn id="267" dur="2000"/>
                                        <p:tgtEl>
                                          <p:spTgt spid="20"/>
                                        </p:tgtEl>
                                        <p:attrNameLst>
                                          <p:attrName>ppt_x</p:attrName>
                                        </p:attrNameLst>
                                      </p:cBhvr>
                                      <p:tavLst>
                                        <p:tav tm="0">
                                          <p:val>
                                            <p:strVal val="ppt_x"/>
                                          </p:val>
                                        </p:tav>
                                        <p:tav tm="100000">
                                          <p:val>
                                            <p:strVal val="1+ppt_w/2"/>
                                          </p:val>
                                        </p:tav>
                                      </p:tavLst>
                                    </p:anim>
                                    <p:anim calcmode="lin" valueType="num">
                                      <p:cBhvr additive="base">
                                        <p:cTn id="268" dur="2000"/>
                                        <p:tgtEl>
                                          <p:spTgt spid="20"/>
                                        </p:tgtEl>
                                        <p:attrNameLst>
                                          <p:attrName>ppt_y</p:attrName>
                                        </p:attrNameLst>
                                      </p:cBhvr>
                                      <p:tavLst>
                                        <p:tav tm="0">
                                          <p:val>
                                            <p:strVal val="ppt_y"/>
                                          </p:val>
                                        </p:tav>
                                        <p:tav tm="100000">
                                          <p:val>
                                            <p:strVal val="ppt_y"/>
                                          </p:val>
                                        </p:tav>
                                      </p:tavLst>
                                    </p:anim>
                                    <p:set>
                                      <p:cBhvr>
                                        <p:cTn id="269" dur="1" fill="hold">
                                          <p:stCondLst>
                                            <p:cond delay="1999"/>
                                          </p:stCondLst>
                                        </p:cTn>
                                        <p:tgtEl>
                                          <p:spTgt spid="20"/>
                                        </p:tgtEl>
                                        <p:attrNameLst>
                                          <p:attrName>style.visibility</p:attrName>
                                        </p:attrNameLst>
                                      </p:cBhvr>
                                      <p:to>
                                        <p:strVal val="hidden"/>
                                      </p:to>
                                    </p:set>
                                  </p:childTnLst>
                                </p:cTn>
                              </p:par>
                              <p:par>
                                <p:cTn id="270" presetID="2" presetClass="exit" presetSubtype="2" fill="hold" grpId="2" nodeType="withEffect">
                                  <p:stCondLst>
                                    <p:cond delay="0"/>
                                  </p:stCondLst>
                                  <p:childTnLst>
                                    <p:anim calcmode="lin" valueType="num">
                                      <p:cBhvr additive="base">
                                        <p:cTn id="271" dur="2000"/>
                                        <p:tgtEl>
                                          <p:spTgt spid="21"/>
                                        </p:tgtEl>
                                        <p:attrNameLst>
                                          <p:attrName>ppt_x</p:attrName>
                                        </p:attrNameLst>
                                      </p:cBhvr>
                                      <p:tavLst>
                                        <p:tav tm="0">
                                          <p:val>
                                            <p:strVal val="ppt_x"/>
                                          </p:val>
                                        </p:tav>
                                        <p:tav tm="100000">
                                          <p:val>
                                            <p:strVal val="1+ppt_w/2"/>
                                          </p:val>
                                        </p:tav>
                                      </p:tavLst>
                                    </p:anim>
                                    <p:anim calcmode="lin" valueType="num">
                                      <p:cBhvr additive="base">
                                        <p:cTn id="272" dur="2000"/>
                                        <p:tgtEl>
                                          <p:spTgt spid="21"/>
                                        </p:tgtEl>
                                        <p:attrNameLst>
                                          <p:attrName>ppt_y</p:attrName>
                                        </p:attrNameLst>
                                      </p:cBhvr>
                                      <p:tavLst>
                                        <p:tav tm="0">
                                          <p:val>
                                            <p:strVal val="ppt_y"/>
                                          </p:val>
                                        </p:tav>
                                        <p:tav tm="100000">
                                          <p:val>
                                            <p:strVal val="ppt_y"/>
                                          </p:val>
                                        </p:tav>
                                      </p:tavLst>
                                    </p:anim>
                                    <p:set>
                                      <p:cBhvr>
                                        <p:cTn id="273" dur="1" fill="hold">
                                          <p:stCondLst>
                                            <p:cond delay="1999"/>
                                          </p:stCondLst>
                                        </p:cTn>
                                        <p:tgtEl>
                                          <p:spTgt spid="21"/>
                                        </p:tgtEl>
                                        <p:attrNameLst>
                                          <p:attrName>style.visibility</p:attrName>
                                        </p:attrNameLst>
                                      </p:cBhvr>
                                      <p:to>
                                        <p:strVal val="hidden"/>
                                      </p:to>
                                    </p:set>
                                  </p:childTnLst>
                                </p:cTn>
                              </p:par>
                              <p:par>
                                <p:cTn id="274" presetID="2" presetClass="exit" presetSubtype="2" fill="hold" grpId="2" nodeType="withEffect">
                                  <p:stCondLst>
                                    <p:cond delay="0"/>
                                  </p:stCondLst>
                                  <p:childTnLst>
                                    <p:anim calcmode="lin" valueType="num">
                                      <p:cBhvr additive="base">
                                        <p:cTn id="275" dur="2000"/>
                                        <p:tgtEl>
                                          <p:spTgt spid="22"/>
                                        </p:tgtEl>
                                        <p:attrNameLst>
                                          <p:attrName>ppt_x</p:attrName>
                                        </p:attrNameLst>
                                      </p:cBhvr>
                                      <p:tavLst>
                                        <p:tav tm="0">
                                          <p:val>
                                            <p:strVal val="ppt_x"/>
                                          </p:val>
                                        </p:tav>
                                        <p:tav tm="100000">
                                          <p:val>
                                            <p:strVal val="1+ppt_w/2"/>
                                          </p:val>
                                        </p:tav>
                                      </p:tavLst>
                                    </p:anim>
                                    <p:anim calcmode="lin" valueType="num">
                                      <p:cBhvr additive="base">
                                        <p:cTn id="276" dur="2000"/>
                                        <p:tgtEl>
                                          <p:spTgt spid="22"/>
                                        </p:tgtEl>
                                        <p:attrNameLst>
                                          <p:attrName>ppt_y</p:attrName>
                                        </p:attrNameLst>
                                      </p:cBhvr>
                                      <p:tavLst>
                                        <p:tav tm="0">
                                          <p:val>
                                            <p:strVal val="ppt_y"/>
                                          </p:val>
                                        </p:tav>
                                        <p:tav tm="100000">
                                          <p:val>
                                            <p:strVal val="ppt_y"/>
                                          </p:val>
                                        </p:tav>
                                      </p:tavLst>
                                    </p:anim>
                                    <p:set>
                                      <p:cBhvr>
                                        <p:cTn id="277" dur="1" fill="hold">
                                          <p:stCondLst>
                                            <p:cond delay="1999"/>
                                          </p:stCondLst>
                                        </p:cTn>
                                        <p:tgtEl>
                                          <p:spTgt spid="22"/>
                                        </p:tgtEl>
                                        <p:attrNameLst>
                                          <p:attrName>style.visibility</p:attrName>
                                        </p:attrNameLst>
                                      </p:cBhvr>
                                      <p:to>
                                        <p:strVal val="hidden"/>
                                      </p:to>
                                    </p:set>
                                  </p:childTnLst>
                                </p:cTn>
                              </p:par>
                              <p:par>
                                <p:cTn id="278" presetID="2" presetClass="exit" presetSubtype="2" fill="hold" grpId="2" nodeType="withEffect">
                                  <p:stCondLst>
                                    <p:cond delay="0"/>
                                  </p:stCondLst>
                                  <p:childTnLst>
                                    <p:anim calcmode="lin" valueType="num">
                                      <p:cBhvr additive="base">
                                        <p:cTn id="279" dur="2000"/>
                                        <p:tgtEl>
                                          <p:spTgt spid="23"/>
                                        </p:tgtEl>
                                        <p:attrNameLst>
                                          <p:attrName>ppt_x</p:attrName>
                                        </p:attrNameLst>
                                      </p:cBhvr>
                                      <p:tavLst>
                                        <p:tav tm="0">
                                          <p:val>
                                            <p:strVal val="ppt_x"/>
                                          </p:val>
                                        </p:tav>
                                        <p:tav tm="100000">
                                          <p:val>
                                            <p:strVal val="1+ppt_w/2"/>
                                          </p:val>
                                        </p:tav>
                                      </p:tavLst>
                                    </p:anim>
                                    <p:anim calcmode="lin" valueType="num">
                                      <p:cBhvr additive="base">
                                        <p:cTn id="280" dur="2000"/>
                                        <p:tgtEl>
                                          <p:spTgt spid="23"/>
                                        </p:tgtEl>
                                        <p:attrNameLst>
                                          <p:attrName>ppt_y</p:attrName>
                                        </p:attrNameLst>
                                      </p:cBhvr>
                                      <p:tavLst>
                                        <p:tav tm="0">
                                          <p:val>
                                            <p:strVal val="ppt_y"/>
                                          </p:val>
                                        </p:tav>
                                        <p:tav tm="100000">
                                          <p:val>
                                            <p:strVal val="ppt_y"/>
                                          </p:val>
                                        </p:tav>
                                      </p:tavLst>
                                    </p:anim>
                                    <p:set>
                                      <p:cBhvr>
                                        <p:cTn id="281" dur="1" fill="hold">
                                          <p:stCondLst>
                                            <p:cond delay="1999"/>
                                          </p:stCondLst>
                                        </p:cTn>
                                        <p:tgtEl>
                                          <p:spTgt spid="23"/>
                                        </p:tgtEl>
                                        <p:attrNameLst>
                                          <p:attrName>style.visibility</p:attrName>
                                        </p:attrNameLst>
                                      </p:cBhvr>
                                      <p:to>
                                        <p:strVal val="hidden"/>
                                      </p:to>
                                    </p:set>
                                  </p:childTnLst>
                                </p:cTn>
                              </p:par>
                              <p:par>
                                <p:cTn id="282" presetID="2" presetClass="exit" presetSubtype="2" fill="hold" grpId="2" nodeType="withEffect">
                                  <p:stCondLst>
                                    <p:cond delay="0"/>
                                  </p:stCondLst>
                                  <p:childTnLst>
                                    <p:anim calcmode="lin" valueType="num">
                                      <p:cBhvr additive="base">
                                        <p:cTn id="283" dur="2000"/>
                                        <p:tgtEl>
                                          <p:spTgt spid="24"/>
                                        </p:tgtEl>
                                        <p:attrNameLst>
                                          <p:attrName>ppt_x</p:attrName>
                                        </p:attrNameLst>
                                      </p:cBhvr>
                                      <p:tavLst>
                                        <p:tav tm="0">
                                          <p:val>
                                            <p:strVal val="ppt_x"/>
                                          </p:val>
                                        </p:tav>
                                        <p:tav tm="100000">
                                          <p:val>
                                            <p:strVal val="1+ppt_w/2"/>
                                          </p:val>
                                        </p:tav>
                                      </p:tavLst>
                                    </p:anim>
                                    <p:anim calcmode="lin" valueType="num">
                                      <p:cBhvr additive="base">
                                        <p:cTn id="284" dur="2000"/>
                                        <p:tgtEl>
                                          <p:spTgt spid="24"/>
                                        </p:tgtEl>
                                        <p:attrNameLst>
                                          <p:attrName>ppt_y</p:attrName>
                                        </p:attrNameLst>
                                      </p:cBhvr>
                                      <p:tavLst>
                                        <p:tav tm="0">
                                          <p:val>
                                            <p:strVal val="ppt_y"/>
                                          </p:val>
                                        </p:tav>
                                        <p:tav tm="100000">
                                          <p:val>
                                            <p:strVal val="ppt_y"/>
                                          </p:val>
                                        </p:tav>
                                      </p:tavLst>
                                    </p:anim>
                                    <p:set>
                                      <p:cBhvr>
                                        <p:cTn id="285" dur="1" fill="hold">
                                          <p:stCondLst>
                                            <p:cond delay="1999"/>
                                          </p:stCondLst>
                                        </p:cTn>
                                        <p:tgtEl>
                                          <p:spTgt spid="24"/>
                                        </p:tgtEl>
                                        <p:attrNameLst>
                                          <p:attrName>style.visibility</p:attrName>
                                        </p:attrNameLst>
                                      </p:cBhvr>
                                      <p:to>
                                        <p:strVal val="hidden"/>
                                      </p:to>
                                    </p:set>
                                  </p:childTnLst>
                                </p:cTn>
                              </p:par>
                              <p:par>
                                <p:cTn id="286" presetID="2" presetClass="exit" presetSubtype="2" fill="hold" grpId="2" nodeType="withEffect">
                                  <p:stCondLst>
                                    <p:cond delay="0"/>
                                  </p:stCondLst>
                                  <p:childTnLst>
                                    <p:anim calcmode="lin" valueType="num">
                                      <p:cBhvr additive="base">
                                        <p:cTn id="287" dur="2000"/>
                                        <p:tgtEl>
                                          <p:spTgt spid="25"/>
                                        </p:tgtEl>
                                        <p:attrNameLst>
                                          <p:attrName>ppt_x</p:attrName>
                                        </p:attrNameLst>
                                      </p:cBhvr>
                                      <p:tavLst>
                                        <p:tav tm="0">
                                          <p:val>
                                            <p:strVal val="ppt_x"/>
                                          </p:val>
                                        </p:tav>
                                        <p:tav tm="100000">
                                          <p:val>
                                            <p:strVal val="1+ppt_w/2"/>
                                          </p:val>
                                        </p:tav>
                                      </p:tavLst>
                                    </p:anim>
                                    <p:anim calcmode="lin" valueType="num">
                                      <p:cBhvr additive="base">
                                        <p:cTn id="288" dur="2000"/>
                                        <p:tgtEl>
                                          <p:spTgt spid="25"/>
                                        </p:tgtEl>
                                        <p:attrNameLst>
                                          <p:attrName>ppt_y</p:attrName>
                                        </p:attrNameLst>
                                      </p:cBhvr>
                                      <p:tavLst>
                                        <p:tav tm="0">
                                          <p:val>
                                            <p:strVal val="ppt_y"/>
                                          </p:val>
                                        </p:tav>
                                        <p:tav tm="100000">
                                          <p:val>
                                            <p:strVal val="ppt_y"/>
                                          </p:val>
                                        </p:tav>
                                      </p:tavLst>
                                    </p:anim>
                                    <p:set>
                                      <p:cBhvr>
                                        <p:cTn id="289" dur="1" fill="hold">
                                          <p:stCondLst>
                                            <p:cond delay="1999"/>
                                          </p:stCondLst>
                                        </p:cTn>
                                        <p:tgtEl>
                                          <p:spTgt spid="25"/>
                                        </p:tgtEl>
                                        <p:attrNameLst>
                                          <p:attrName>style.visibility</p:attrName>
                                        </p:attrNameLst>
                                      </p:cBhvr>
                                      <p:to>
                                        <p:strVal val="hidden"/>
                                      </p:to>
                                    </p:set>
                                  </p:childTnLst>
                                </p:cTn>
                              </p:par>
                              <p:par>
                                <p:cTn id="290" presetID="2" presetClass="exit" presetSubtype="2" fill="hold" grpId="2" nodeType="withEffect">
                                  <p:stCondLst>
                                    <p:cond delay="0"/>
                                  </p:stCondLst>
                                  <p:childTnLst>
                                    <p:anim calcmode="lin" valueType="num">
                                      <p:cBhvr additive="base">
                                        <p:cTn id="291" dur="2000"/>
                                        <p:tgtEl>
                                          <p:spTgt spid="26"/>
                                        </p:tgtEl>
                                        <p:attrNameLst>
                                          <p:attrName>ppt_x</p:attrName>
                                        </p:attrNameLst>
                                      </p:cBhvr>
                                      <p:tavLst>
                                        <p:tav tm="0">
                                          <p:val>
                                            <p:strVal val="ppt_x"/>
                                          </p:val>
                                        </p:tav>
                                        <p:tav tm="100000">
                                          <p:val>
                                            <p:strVal val="1+ppt_w/2"/>
                                          </p:val>
                                        </p:tav>
                                      </p:tavLst>
                                    </p:anim>
                                    <p:anim calcmode="lin" valueType="num">
                                      <p:cBhvr additive="base">
                                        <p:cTn id="292" dur="2000"/>
                                        <p:tgtEl>
                                          <p:spTgt spid="26"/>
                                        </p:tgtEl>
                                        <p:attrNameLst>
                                          <p:attrName>ppt_y</p:attrName>
                                        </p:attrNameLst>
                                      </p:cBhvr>
                                      <p:tavLst>
                                        <p:tav tm="0">
                                          <p:val>
                                            <p:strVal val="ppt_y"/>
                                          </p:val>
                                        </p:tav>
                                        <p:tav tm="100000">
                                          <p:val>
                                            <p:strVal val="ppt_y"/>
                                          </p:val>
                                        </p:tav>
                                      </p:tavLst>
                                    </p:anim>
                                    <p:set>
                                      <p:cBhvr>
                                        <p:cTn id="293" dur="1" fill="hold">
                                          <p:stCondLst>
                                            <p:cond delay="1999"/>
                                          </p:stCondLst>
                                        </p:cTn>
                                        <p:tgtEl>
                                          <p:spTgt spid="26"/>
                                        </p:tgtEl>
                                        <p:attrNameLst>
                                          <p:attrName>style.visibility</p:attrName>
                                        </p:attrNameLst>
                                      </p:cBhvr>
                                      <p:to>
                                        <p:strVal val="hidden"/>
                                      </p:to>
                                    </p:set>
                                  </p:childTnLst>
                                </p:cTn>
                              </p:par>
                              <p:par>
                                <p:cTn id="294" presetID="2" presetClass="exit" presetSubtype="2" fill="hold" grpId="2" nodeType="withEffect">
                                  <p:stCondLst>
                                    <p:cond delay="0"/>
                                  </p:stCondLst>
                                  <p:childTnLst>
                                    <p:anim calcmode="lin" valueType="num">
                                      <p:cBhvr additive="base">
                                        <p:cTn id="295" dur="2000"/>
                                        <p:tgtEl>
                                          <p:spTgt spid="27"/>
                                        </p:tgtEl>
                                        <p:attrNameLst>
                                          <p:attrName>ppt_x</p:attrName>
                                        </p:attrNameLst>
                                      </p:cBhvr>
                                      <p:tavLst>
                                        <p:tav tm="0">
                                          <p:val>
                                            <p:strVal val="ppt_x"/>
                                          </p:val>
                                        </p:tav>
                                        <p:tav tm="100000">
                                          <p:val>
                                            <p:strVal val="1+ppt_w/2"/>
                                          </p:val>
                                        </p:tav>
                                      </p:tavLst>
                                    </p:anim>
                                    <p:anim calcmode="lin" valueType="num">
                                      <p:cBhvr additive="base">
                                        <p:cTn id="296" dur="2000"/>
                                        <p:tgtEl>
                                          <p:spTgt spid="27"/>
                                        </p:tgtEl>
                                        <p:attrNameLst>
                                          <p:attrName>ppt_y</p:attrName>
                                        </p:attrNameLst>
                                      </p:cBhvr>
                                      <p:tavLst>
                                        <p:tav tm="0">
                                          <p:val>
                                            <p:strVal val="ppt_y"/>
                                          </p:val>
                                        </p:tav>
                                        <p:tav tm="100000">
                                          <p:val>
                                            <p:strVal val="ppt_y"/>
                                          </p:val>
                                        </p:tav>
                                      </p:tavLst>
                                    </p:anim>
                                    <p:set>
                                      <p:cBhvr>
                                        <p:cTn id="297" dur="1" fill="hold">
                                          <p:stCondLst>
                                            <p:cond delay="1999"/>
                                          </p:stCondLst>
                                        </p:cTn>
                                        <p:tgtEl>
                                          <p:spTgt spid="27"/>
                                        </p:tgtEl>
                                        <p:attrNameLst>
                                          <p:attrName>style.visibility</p:attrName>
                                        </p:attrNameLst>
                                      </p:cBhvr>
                                      <p:to>
                                        <p:strVal val="hidden"/>
                                      </p:to>
                                    </p:set>
                                  </p:childTnLst>
                                </p:cTn>
                              </p:par>
                              <p:par>
                                <p:cTn id="298" presetID="2" presetClass="exit" presetSubtype="2" fill="hold" grpId="2" nodeType="withEffect">
                                  <p:stCondLst>
                                    <p:cond delay="0"/>
                                  </p:stCondLst>
                                  <p:childTnLst>
                                    <p:anim calcmode="lin" valueType="num">
                                      <p:cBhvr additive="base">
                                        <p:cTn id="299" dur="2000"/>
                                        <p:tgtEl>
                                          <p:spTgt spid="28"/>
                                        </p:tgtEl>
                                        <p:attrNameLst>
                                          <p:attrName>ppt_x</p:attrName>
                                        </p:attrNameLst>
                                      </p:cBhvr>
                                      <p:tavLst>
                                        <p:tav tm="0">
                                          <p:val>
                                            <p:strVal val="ppt_x"/>
                                          </p:val>
                                        </p:tav>
                                        <p:tav tm="100000">
                                          <p:val>
                                            <p:strVal val="1+ppt_w/2"/>
                                          </p:val>
                                        </p:tav>
                                      </p:tavLst>
                                    </p:anim>
                                    <p:anim calcmode="lin" valueType="num">
                                      <p:cBhvr additive="base">
                                        <p:cTn id="300" dur="2000"/>
                                        <p:tgtEl>
                                          <p:spTgt spid="28"/>
                                        </p:tgtEl>
                                        <p:attrNameLst>
                                          <p:attrName>ppt_y</p:attrName>
                                        </p:attrNameLst>
                                      </p:cBhvr>
                                      <p:tavLst>
                                        <p:tav tm="0">
                                          <p:val>
                                            <p:strVal val="ppt_y"/>
                                          </p:val>
                                        </p:tav>
                                        <p:tav tm="100000">
                                          <p:val>
                                            <p:strVal val="ppt_y"/>
                                          </p:val>
                                        </p:tav>
                                      </p:tavLst>
                                    </p:anim>
                                    <p:set>
                                      <p:cBhvr>
                                        <p:cTn id="301" dur="1" fill="hold">
                                          <p:stCondLst>
                                            <p:cond delay="1999"/>
                                          </p:stCondLst>
                                        </p:cTn>
                                        <p:tgtEl>
                                          <p:spTgt spid="28"/>
                                        </p:tgtEl>
                                        <p:attrNameLst>
                                          <p:attrName>style.visibility</p:attrName>
                                        </p:attrNameLst>
                                      </p:cBhvr>
                                      <p:to>
                                        <p:strVal val="hidden"/>
                                      </p:to>
                                    </p:set>
                                  </p:childTnLst>
                                </p:cTn>
                              </p:par>
                              <p:par>
                                <p:cTn id="302" presetID="2" presetClass="exit" presetSubtype="8" fill="hold" grpId="2" nodeType="withEffect">
                                  <p:stCondLst>
                                    <p:cond delay="0"/>
                                  </p:stCondLst>
                                  <p:childTnLst>
                                    <p:anim calcmode="lin" valueType="num">
                                      <p:cBhvr additive="base">
                                        <p:cTn id="303" dur="2000"/>
                                        <p:tgtEl>
                                          <p:spTgt spid="6"/>
                                        </p:tgtEl>
                                        <p:attrNameLst>
                                          <p:attrName>ppt_x</p:attrName>
                                        </p:attrNameLst>
                                      </p:cBhvr>
                                      <p:tavLst>
                                        <p:tav tm="0">
                                          <p:val>
                                            <p:strVal val="ppt_x"/>
                                          </p:val>
                                        </p:tav>
                                        <p:tav tm="100000">
                                          <p:val>
                                            <p:strVal val="0-ppt_w/2"/>
                                          </p:val>
                                        </p:tav>
                                      </p:tavLst>
                                    </p:anim>
                                    <p:anim calcmode="lin" valueType="num">
                                      <p:cBhvr additive="base">
                                        <p:cTn id="304" dur="2000"/>
                                        <p:tgtEl>
                                          <p:spTgt spid="6"/>
                                        </p:tgtEl>
                                        <p:attrNameLst>
                                          <p:attrName>ppt_y</p:attrName>
                                        </p:attrNameLst>
                                      </p:cBhvr>
                                      <p:tavLst>
                                        <p:tav tm="0">
                                          <p:val>
                                            <p:strVal val="ppt_y"/>
                                          </p:val>
                                        </p:tav>
                                        <p:tav tm="100000">
                                          <p:val>
                                            <p:strVal val="ppt_y"/>
                                          </p:val>
                                        </p:tav>
                                      </p:tavLst>
                                    </p:anim>
                                    <p:set>
                                      <p:cBhvr>
                                        <p:cTn id="305" dur="1" fill="hold">
                                          <p:stCondLst>
                                            <p:cond delay="1999"/>
                                          </p:stCondLst>
                                        </p:cTn>
                                        <p:tgtEl>
                                          <p:spTgt spid="6"/>
                                        </p:tgtEl>
                                        <p:attrNameLst>
                                          <p:attrName>style.visibility</p:attrName>
                                        </p:attrNameLst>
                                      </p:cBhvr>
                                      <p:to>
                                        <p:strVal val="hidden"/>
                                      </p:to>
                                    </p:set>
                                  </p:childTnLst>
                                </p:cTn>
                              </p:par>
                              <p:par>
                                <p:cTn id="306" presetID="2" presetClass="exit" presetSubtype="8" fill="hold" grpId="2" nodeType="withEffect">
                                  <p:stCondLst>
                                    <p:cond delay="0"/>
                                  </p:stCondLst>
                                  <p:childTnLst>
                                    <p:anim calcmode="lin" valueType="num">
                                      <p:cBhvr additive="base">
                                        <p:cTn id="307" dur="2000"/>
                                        <p:tgtEl>
                                          <p:spTgt spid="8"/>
                                        </p:tgtEl>
                                        <p:attrNameLst>
                                          <p:attrName>ppt_x</p:attrName>
                                        </p:attrNameLst>
                                      </p:cBhvr>
                                      <p:tavLst>
                                        <p:tav tm="0">
                                          <p:val>
                                            <p:strVal val="ppt_x"/>
                                          </p:val>
                                        </p:tav>
                                        <p:tav tm="100000">
                                          <p:val>
                                            <p:strVal val="0-ppt_w/2"/>
                                          </p:val>
                                        </p:tav>
                                      </p:tavLst>
                                    </p:anim>
                                    <p:anim calcmode="lin" valueType="num">
                                      <p:cBhvr additive="base">
                                        <p:cTn id="308" dur="2000"/>
                                        <p:tgtEl>
                                          <p:spTgt spid="8"/>
                                        </p:tgtEl>
                                        <p:attrNameLst>
                                          <p:attrName>ppt_y</p:attrName>
                                        </p:attrNameLst>
                                      </p:cBhvr>
                                      <p:tavLst>
                                        <p:tav tm="0">
                                          <p:val>
                                            <p:strVal val="ppt_y"/>
                                          </p:val>
                                        </p:tav>
                                        <p:tav tm="100000">
                                          <p:val>
                                            <p:strVal val="ppt_y"/>
                                          </p:val>
                                        </p:tav>
                                      </p:tavLst>
                                    </p:anim>
                                    <p:set>
                                      <p:cBhvr>
                                        <p:cTn id="309" dur="1" fill="hold">
                                          <p:stCondLst>
                                            <p:cond delay="1999"/>
                                          </p:stCondLst>
                                        </p:cTn>
                                        <p:tgtEl>
                                          <p:spTgt spid="8"/>
                                        </p:tgtEl>
                                        <p:attrNameLst>
                                          <p:attrName>style.visibility</p:attrName>
                                        </p:attrNameLst>
                                      </p:cBhvr>
                                      <p:to>
                                        <p:strVal val="hidden"/>
                                      </p:to>
                                    </p:set>
                                  </p:childTnLst>
                                </p:cTn>
                              </p:par>
                              <p:par>
                                <p:cTn id="310" presetID="2" presetClass="exit" presetSubtype="8" fill="hold" grpId="2" nodeType="withEffect">
                                  <p:stCondLst>
                                    <p:cond delay="0"/>
                                  </p:stCondLst>
                                  <p:childTnLst>
                                    <p:anim calcmode="lin" valueType="num">
                                      <p:cBhvr additive="base">
                                        <p:cTn id="311" dur="2000"/>
                                        <p:tgtEl>
                                          <p:spTgt spid="10"/>
                                        </p:tgtEl>
                                        <p:attrNameLst>
                                          <p:attrName>ppt_x</p:attrName>
                                        </p:attrNameLst>
                                      </p:cBhvr>
                                      <p:tavLst>
                                        <p:tav tm="0">
                                          <p:val>
                                            <p:strVal val="ppt_x"/>
                                          </p:val>
                                        </p:tav>
                                        <p:tav tm="100000">
                                          <p:val>
                                            <p:strVal val="0-ppt_w/2"/>
                                          </p:val>
                                        </p:tav>
                                      </p:tavLst>
                                    </p:anim>
                                    <p:anim calcmode="lin" valueType="num">
                                      <p:cBhvr additive="base">
                                        <p:cTn id="312" dur="2000"/>
                                        <p:tgtEl>
                                          <p:spTgt spid="10"/>
                                        </p:tgtEl>
                                        <p:attrNameLst>
                                          <p:attrName>ppt_y</p:attrName>
                                        </p:attrNameLst>
                                      </p:cBhvr>
                                      <p:tavLst>
                                        <p:tav tm="0">
                                          <p:val>
                                            <p:strVal val="ppt_y"/>
                                          </p:val>
                                        </p:tav>
                                        <p:tav tm="100000">
                                          <p:val>
                                            <p:strVal val="ppt_y"/>
                                          </p:val>
                                        </p:tav>
                                      </p:tavLst>
                                    </p:anim>
                                    <p:set>
                                      <p:cBhvr>
                                        <p:cTn id="313" dur="1" fill="hold">
                                          <p:stCondLst>
                                            <p:cond delay="1999"/>
                                          </p:stCondLst>
                                        </p:cTn>
                                        <p:tgtEl>
                                          <p:spTgt spid="10"/>
                                        </p:tgtEl>
                                        <p:attrNameLst>
                                          <p:attrName>style.visibility</p:attrName>
                                        </p:attrNameLst>
                                      </p:cBhvr>
                                      <p:to>
                                        <p:strVal val="hidden"/>
                                      </p:to>
                                    </p:set>
                                  </p:childTnLst>
                                </p:cTn>
                              </p:par>
                              <p:par>
                                <p:cTn id="314" presetID="2" presetClass="exit" presetSubtype="8" fill="hold" grpId="2" nodeType="withEffect">
                                  <p:stCondLst>
                                    <p:cond delay="0"/>
                                  </p:stCondLst>
                                  <p:childTnLst>
                                    <p:anim calcmode="lin" valueType="num">
                                      <p:cBhvr additive="base">
                                        <p:cTn id="315" dur="2000"/>
                                        <p:tgtEl>
                                          <p:spTgt spid="12"/>
                                        </p:tgtEl>
                                        <p:attrNameLst>
                                          <p:attrName>ppt_x</p:attrName>
                                        </p:attrNameLst>
                                      </p:cBhvr>
                                      <p:tavLst>
                                        <p:tav tm="0">
                                          <p:val>
                                            <p:strVal val="ppt_x"/>
                                          </p:val>
                                        </p:tav>
                                        <p:tav tm="100000">
                                          <p:val>
                                            <p:strVal val="0-ppt_w/2"/>
                                          </p:val>
                                        </p:tav>
                                      </p:tavLst>
                                    </p:anim>
                                    <p:anim calcmode="lin" valueType="num">
                                      <p:cBhvr additive="base">
                                        <p:cTn id="316" dur="2000"/>
                                        <p:tgtEl>
                                          <p:spTgt spid="12"/>
                                        </p:tgtEl>
                                        <p:attrNameLst>
                                          <p:attrName>ppt_y</p:attrName>
                                        </p:attrNameLst>
                                      </p:cBhvr>
                                      <p:tavLst>
                                        <p:tav tm="0">
                                          <p:val>
                                            <p:strVal val="ppt_y"/>
                                          </p:val>
                                        </p:tav>
                                        <p:tav tm="100000">
                                          <p:val>
                                            <p:strVal val="ppt_y"/>
                                          </p:val>
                                        </p:tav>
                                      </p:tavLst>
                                    </p:anim>
                                    <p:set>
                                      <p:cBhvr>
                                        <p:cTn id="317" dur="1" fill="hold">
                                          <p:stCondLst>
                                            <p:cond delay="1999"/>
                                          </p:stCondLst>
                                        </p:cTn>
                                        <p:tgtEl>
                                          <p:spTgt spid="12"/>
                                        </p:tgtEl>
                                        <p:attrNameLst>
                                          <p:attrName>style.visibility</p:attrName>
                                        </p:attrNameLst>
                                      </p:cBhvr>
                                      <p:to>
                                        <p:strVal val="hidden"/>
                                      </p:to>
                                    </p:set>
                                  </p:childTnLst>
                                </p:cTn>
                              </p:par>
                              <p:par>
                                <p:cTn id="318" presetID="2" presetClass="exit" presetSubtype="8" fill="hold" grpId="2" nodeType="withEffect">
                                  <p:stCondLst>
                                    <p:cond delay="0"/>
                                  </p:stCondLst>
                                  <p:childTnLst>
                                    <p:anim calcmode="lin" valueType="num">
                                      <p:cBhvr additive="base">
                                        <p:cTn id="319" dur="2000"/>
                                        <p:tgtEl>
                                          <p:spTgt spid="14"/>
                                        </p:tgtEl>
                                        <p:attrNameLst>
                                          <p:attrName>ppt_x</p:attrName>
                                        </p:attrNameLst>
                                      </p:cBhvr>
                                      <p:tavLst>
                                        <p:tav tm="0">
                                          <p:val>
                                            <p:strVal val="ppt_x"/>
                                          </p:val>
                                        </p:tav>
                                        <p:tav tm="100000">
                                          <p:val>
                                            <p:strVal val="0-ppt_w/2"/>
                                          </p:val>
                                        </p:tav>
                                      </p:tavLst>
                                    </p:anim>
                                    <p:anim calcmode="lin" valueType="num">
                                      <p:cBhvr additive="base">
                                        <p:cTn id="320" dur="2000"/>
                                        <p:tgtEl>
                                          <p:spTgt spid="14"/>
                                        </p:tgtEl>
                                        <p:attrNameLst>
                                          <p:attrName>ppt_y</p:attrName>
                                        </p:attrNameLst>
                                      </p:cBhvr>
                                      <p:tavLst>
                                        <p:tav tm="0">
                                          <p:val>
                                            <p:strVal val="ppt_y"/>
                                          </p:val>
                                        </p:tav>
                                        <p:tav tm="100000">
                                          <p:val>
                                            <p:strVal val="ppt_y"/>
                                          </p:val>
                                        </p:tav>
                                      </p:tavLst>
                                    </p:anim>
                                    <p:set>
                                      <p:cBhvr>
                                        <p:cTn id="321" dur="1" fill="hold">
                                          <p:stCondLst>
                                            <p:cond delay="1999"/>
                                          </p:stCondLst>
                                        </p:cTn>
                                        <p:tgtEl>
                                          <p:spTgt spid="14"/>
                                        </p:tgtEl>
                                        <p:attrNameLst>
                                          <p:attrName>style.visibility</p:attrName>
                                        </p:attrNameLst>
                                      </p:cBhvr>
                                      <p:to>
                                        <p:strVal val="hidden"/>
                                      </p:to>
                                    </p:set>
                                  </p:childTnLst>
                                </p:cTn>
                              </p:par>
                              <p:par>
                                <p:cTn id="322" presetID="2" presetClass="exit" presetSubtype="8" fill="hold" grpId="2" nodeType="withEffect">
                                  <p:stCondLst>
                                    <p:cond delay="0"/>
                                  </p:stCondLst>
                                  <p:childTnLst>
                                    <p:anim calcmode="lin" valueType="num">
                                      <p:cBhvr additive="base">
                                        <p:cTn id="323" dur="2000"/>
                                        <p:tgtEl>
                                          <p:spTgt spid="15"/>
                                        </p:tgtEl>
                                        <p:attrNameLst>
                                          <p:attrName>ppt_x</p:attrName>
                                        </p:attrNameLst>
                                      </p:cBhvr>
                                      <p:tavLst>
                                        <p:tav tm="0">
                                          <p:val>
                                            <p:strVal val="ppt_x"/>
                                          </p:val>
                                        </p:tav>
                                        <p:tav tm="100000">
                                          <p:val>
                                            <p:strVal val="0-ppt_w/2"/>
                                          </p:val>
                                        </p:tav>
                                      </p:tavLst>
                                    </p:anim>
                                    <p:anim calcmode="lin" valueType="num">
                                      <p:cBhvr additive="base">
                                        <p:cTn id="324" dur="2000"/>
                                        <p:tgtEl>
                                          <p:spTgt spid="15"/>
                                        </p:tgtEl>
                                        <p:attrNameLst>
                                          <p:attrName>ppt_y</p:attrName>
                                        </p:attrNameLst>
                                      </p:cBhvr>
                                      <p:tavLst>
                                        <p:tav tm="0">
                                          <p:val>
                                            <p:strVal val="ppt_y"/>
                                          </p:val>
                                        </p:tav>
                                        <p:tav tm="100000">
                                          <p:val>
                                            <p:strVal val="ppt_y"/>
                                          </p:val>
                                        </p:tav>
                                      </p:tavLst>
                                    </p:anim>
                                    <p:set>
                                      <p:cBhvr>
                                        <p:cTn id="325" dur="1" fill="hold">
                                          <p:stCondLst>
                                            <p:cond delay="1999"/>
                                          </p:stCondLst>
                                        </p:cTn>
                                        <p:tgtEl>
                                          <p:spTgt spid="15"/>
                                        </p:tgtEl>
                                        <p:attrNameLst>
                                          <p:attrName>style.visibility</p:attrName>
                                        </p:attrNameLst>
                                      </p:cBhvr>
                                      <p:to>
                                        <p:strVal val="hidden"/>
                                      </p:to>
                                    </p:set>
                                  </p:childTnLst>
                                </p:cTn>
                              </p:par>
                              <p:par>
                                <p:cTn id="326" presetID="2" presetClass="exit" presetSubtype="8" fill="hold" grpId="2" nodeType="withEffect">
                                  <p:stCondLst>
                                    <p:cond delay="0"/>
                                  </p:stCondLst>
                                  <p:childTnLst>
                                    <p:anim calcmode="lin" valueType="num">
                                      <p:cBhvr additive="base">
                                        <p:cTn id="327" dur="2000"/>
                                        <p:tgtEl>
                                          <p:spTgt spid="29"/>
                                        </p:tgtEl>
                                        <p:attrNameLst>
                                          <p:attrName>ppt_x</p:attrName>
                                        </p:attrNameLst>
                                      </p:cBhvr>
                                      <p:tavLst>
                                        <p:tav tm="0">
                                          <p:val>
                                            <p:strVal val="ppt_x"/>
                                          </p:val>
                                        </p:tav>
                                        <p:tav tm="100000">
                                          <p:val>
                                            <p:strVal val="0-ppt_w/2"/>
                                          </p:val>
                                        </p:tav>
                                      </p:tavLst>
                                    </p:anim>
                                    <p:anim calcmode="lin" valueType="num">
                                      <p:cBhvr additive="base">
                                        <p:cTn id="328" dur="2000"/>
                                        <p:tgtEl>
                                          <p:spTgt spid="29"/>
                                        </p:tgtEl>
                                        <p:attrNameLst>
                                          <p:attrName>ppt_y</p:attrName>
                                        </p:attrNameLst>
                                      </p:cBhvr>
                                      <p:tavLst>
                                        <p:tav tm="0">
                                          <p:val>
                                            <p:strVal val="ppt_y"/>
                                          </p:val>
                                        </p:tav>
                                        <p:tav tm="100000">
                                          <p:val>
                                            <p:strVal val="ppt_y"/>
                                          </p:val>
                                        </p:tav>
                                      </p:tavLst>
                                    </p:anim>
                                    <p:set>
                                      <p:cBhvr>
                                        <p:cTn id="329" dur="1" fill="hold">
                                          <p:stCondLst>
                                            <p:cond delay="1999"/>
                                          </p:stCondLst>
                                        </p:cTn>
                                        <p:tgtEl>
                                          <p:spTgt spid="29"/>
                                        </p:tgtEl>
                                        <p:attrNameLst>
                                          <p:attrName>style.visibility</p:attrName>
                                        </p:attrNameLst>
                                      </p:cBhvr>
                                      <p:to>
                                        <p:strVal val="hidden"/>
                                      </p:to>
                                    </p:set>
                                  </p:childTnLst>
                                </p:cTn>
                              </p:par>
                              <p:par>
                                <p:cTn id="330" presetID="2" presetClass="exit" presetSubtype="8" fill="hold" grpId="2" nodeType="withEffect">
                                  <p:stCondLst>
                                    <p:cond delay="0"/>
                                  </p:stCondLst>
                                  <p:childTnLst>
                                    <p:anim calcmode="lin" valueType="num">
                                      <p:cBhvr additive="base">
                                        <p:cTn id="331" dur="2000"/>
                                        <p:tgtEl>
                                          <p:spTgt spid="30"/>
                                        </p:tgtEl>
                                        <p:attrNameLst>
                                          <p:attrName>ppt_x</p:attrName>
                                        </p:attrNameLst>
                                      </p:cBhvr>
                                      <p:tavLst>
                                        <p:tav tm="0">
                                          <p:val>
                                            <p:strVal val="ppt_x"/>
                                          </p:val>
                                        </p:tav>
                                        <p:tav tm="100000">
                                          <p:val>
                                            <p:strVal val="0-ppt_w/2"/>
                                          </p:val>
                                        </p:tav>
                                      </p:tavLst>
                                    </p:anim>
                                    <p:anim calcmode="lin" valueType="num">
                                      <p:cBhvr additive="base">
                                        <p:cTn id="332" dur="2000"/>
                                        <p:tgtEl>
                                          <p:spTgt spid="30"/>
                                        </p:tgtEl>
                                        <p:attrNameLst>
                                          <p:attrName>ppt_y</p:attrName>
                                        </p:attrNameLst>
                                      </p:cBhvr>
                                      <p:tavLst>
                                        <p:tav tm="0">
                                          <p:val>
                                            <p:strVal val="ppt_y"/>
                                          </p:val>
                                        </p:tav>
                                        <p:tav tm="100000">
                                          <p:val>
                                            <p:strVal val="ppt_y"/>
                                          </p:val>
                                        </p:tav>
                                      </p:tavLst>
                                    </p:anim>
                                    <p:set>
                                      <p:cBhvr>
                                        <p:cTn id="333" dur="1" fill="hold">
                                          <p:stCondLst>
                                            <p:cond delay="1999"/>
                                          </p:stCondLst>
                                        </p:cTn>
                                        <p:tgtEl>
                                          <p:spTgt spid="30"/>
                                        </p:tgtEl>
                                        <p:attrNameLst>
                                          <p:attrName>style.visibility</p:attrName>
                                        </p:attrNameLst>
                                      </p:cBhvr>
                                      <p:to>
                                        <p:strVal val="hidden"/>
                                      </p:to>
                                    </p:set>
                                  </p:childTnLst>
                                </p:cTn>
                              </p:par>
                              <p:par>
                                <p:cTn id="334" presetID="2" presetClass="exit" presetSubtype="8" fill="hold" grpId="2" nodeType="withEffect">
                                  <p:stCondLst>
                                    <p:cond delay="0"/>
                                  </p:stCondLst>
                                  <p:childTnLst>
                                    <p:anim calcmode="lin" valueType="num">
                                      <p:cBhvr additive="base">
                                        <p:cTn id="335" dur="2000"/>
                                        <p:tgtEl>
                                          <p:spTgt spid="31"/>
                                        </p:tgtEl>
                                        <p:attrNameLst>
                                          <p:attrName>ppt_x</p:attrName>
                                        </p:attrNameLst>
                                      </p:cBhvr>
                                      <p:tavLst>
                                        <p:tav tm="0">
                                          <p:val>
                                            <p:strVal val="ppt_x"/>
                                          </p:val>
                                        </p:tav>
                                        <p:tav tm="100000">
                                          <p:val>
                                            <p:strVal val="0-ppt_w/2"/>
                                          </p:val>
                                        </p:tav>
                                      </p:tavLst>
                                    </p:anim>
                                    <p:anim calcmode="lin" valueType="num">
                                      <p:cBhvr additive="base">
                                        <p:cTn id="336" dur="2000"/>
                                        <p:tgtEl>
                                          <p:spTgt spid="31"/>
                                        </p:tgtEl>
                                        <p:attrNameLst>
                                          <p:attrName>ppt_y</p:attrName>
                                        </p:attrNameLst>
                                      </p:cBhvr>
                                      <p:tavLst>
                                        <p:tav tm="0">
                                          <p:val>
                                            <p:strVal val="ppt_y"/>
                                          </p:val>
                                        </p:tav>
                                        <p:tav tm="100000">
                                          <p:val>
                                            <p:strVal val="ppt_y"/>
                                          </p:val>
                                        </p:tav>
                                      </p:tavLst>
                                    </p:anim>
                                    <p:set>
                                      <p:cBhvr>
                                        <p:cTn id="337" dur="1" fill="hold">
                                          <p:stCondLst>
                                            <p:cond delay="1999"/>
                                          </p:stCondLst>
                                        </p:cTn>
                                        <p:tgtEl>
                                          <p:spTgt spid="31"/>
                                        </p:tgtEl>
                                        <p:attrNameLst>
                                          <p:attrName>style.visibility</p:attrName>
                                        </p:attrNameLst>
                                      </p:cBhvr>
                                      <p:to>
                                        <p:strVal val="hidden"/>
                                      </p:to>
                                    </p:set>
                                  </p:childTnLst>
                                </p:cTn>
                              </p:par>
                              <p:par>
                                <p:cTn id="338" presetID="2" presetClass="exit" presetSubtype="8" fill="hold" grpId="2" nodeType="withEffect">
                                  <p:stCondLst>
                                    <p:cond delay="0"/>
                                  </p:stCondLst>
                                  <p:childTnLst>
                                    <p:anim calcmode="lin" valueType="num">
                                      <p:cBhvr additive="base">
                                        <p:cTn id="339" dur="2000"/>
                                        <p:tgtEl>
                                          <p:spTgt spid="32"/>
                                        </p:tgtEl>
                                        <p:attrNameLst>
                                          <p:attrName>ppt_x</p:attrName>
                                        </p:attrNameLst>
                                      </p:cBhvr>
                                      <p:tavLst>
                                        <p:tav tm="0">
                                          <p:val>
                                            <p:strVal val="ppt_x"/>
                                          </p:val>
                                        </p:tav>
                                        <p:tav tm="100000">
                                          <p:val>
                                            <p:strVal val="0-ppt_w/2"/>
                                          </p:val>
                                        </p:tav>
                                      </p:tavLst>
                                    </p:anim>
                                    <p:anim calcmode="lin" valueType="num">
                                      <p:cBhvr additive="base">
                                        <p:cTn id="340" dur="2000"/>
                                        <p:tgtEl>
                                          <p:spTgt spid="32"/>
                                        </p:tgtEl>
                                        <p:attrNameLst>
                                          <p:attrName>ppt_y</p:attrName>
                                        </p:attrNameLst>
                                      </p:cBhvr>
                                      <p:tavLst>
                                        <p:tav tm="0">
                                          <p:val>
                                            <p:strVal val="ppt_y"/>
                                          </p:val>
                                        </p:tav>
                                        <p:tav tm="100000">
                                          <p:val>
                                            <p:strVal val="ppt_y"/>
                                          </p:val>
                                        </p:tav>
                                      </p:tavLst>
                                    </p:anim>
                                    <p:set>
                                      <p:cBhvr>
                                        <p:cTn id="341" dur="1" fill="hold">
                                          <p:stCondLst>
                                            <p:cond delay="1999"/>
                                          </p:stCondLst>
                                        </p:cTn>
                                        <p:tgtEl>
                                          <p:spTgt spid="32"/>
                                        </p:tgtEl>
                                        <p:attrNameLst>
                                          <p:attrName>style.visibility</p:attrName>
                                        </p:attrNameLst>
                                      </p:cBhvr>
                                      <p:to>
                                        <p:strVal val="hidden"/>
                                      </p:to>
                                    </p:set>
                                  </p:childTnLst>
                                </p:cTn>
                              </p:par>
                              <p:par>
                                <p:cTn id="342" presetID="2" presetClass="exit" presetSubtype="8" fill="hold" grpId="2" nodeType="withEffect">
                                  <p:stCondLst>
                                    <p:cond delay="0"/>
                                  </p:stCondLst>
                                  <p:childTnLst>
                                    <p:anim calcmode="lin" valueType="num">
                                      <p:cBhvr additive="base">
                                        <p:cTn id="343" dur="2000"/>
                                        <p:tgtEl>
                                          <p:spTgt spid="33"/>
                                        </p:tgtEl>
                                        <p:attrNameLst>
                                          <p:attrName>ppt_x</p:attrName>
                                        </p:attrNameLst>
                                      </p:cBhvr>
                                      <p:tavLst>
                                        <p:tav tm="0">
                                          <p:val>
                                            <p:strVal val="ppt_x"/>
                                          </p:val>
                                        </p:tav>
                                        <p:tav tm="100000">
                                          <p:val>
                                            <p:strVal val="0-ppt_w/2"/>
                                          </p:val>
                                        </p:tav>
                                      </p:tavLst>
                                    </p:anim>
                                    <p:anim calcmode="lin" valueType="num">
                                      <p:cBhvr additive="base">
                                        <p:cTn id="344" dur="2000"/>
                                        <p:tgtEl>
                                          <p:spTgt spid="33"/>
                                        </p:tgtEl>
                                        <p:attrNameLst>
                                          <p:attrName>ppt_y</p:attrName>
                                        </p:attrNameLst>
                                      </p:cBhvr>
                                      <p:tavLst>
                                        <p:tav tm="0">
                                          <p:val>
                                            <p:strVal val="ppt_y"/>
                                          </p:val>
                                        </p:tav>
                                        <p:tav tm="100000">
                                          <p:val>
                                            <p:strVal val="ppt_y"/>
                                          </p:val>
                                        </p:tav>
                                      </p:tavLst>
                                    </p:anim>
                                    <p:set>
                                      <p:cBhvr>
                                        <p:cTn id="345" dur="1" fill="hold">
                                          <p:stCondLst>
                                            <p:cond delay="1999"/>
                                          </p:stCondLst>
                                        </p:cTn>
                                        <p:tgtEl>
                                          <p:spTgt spid="33"/>
                                        </p:tgtEl>
                                        <p:attrNameLst>
                                          <p:attrName>style.visibility</p:attrName>
                                        </p:attrNameLst>
                                      </p:cBhvr>
                                      <p:to>
                                        <p:strVal val="hidden"/>
                                      </p:to>
                                    </p:set>
                                  </p:childTnLst>
                                </p:cTn>
                              </p:par>
                              <p:par>
                                <p:cTn id="346" presetID="2" presetClass="exit" presetSubtype="8" fill="hold" grpId="2" nodeType="withEffect">
                                  <p:stCondLst>
                                    <p:cond delay="0"/>
                                  </p:stCondLst>
                                  <p:childTnLst>
                                    <p:anim calcmode="lin" valueType="num">
                                      <p:cBhvr additive="base">
                                        <p:cTn id="347" dur="2000"/>
                                        <p:tgtEl>
                                          <p:spTgt spid="34"/>
                                        </p:tgtEl>
                                        <p:attrNameLst>
                                          <p:attrName>ppt_x</p:attrName>
                                        </p:attrNameLst>
                                      </p:cBhvr>
                                      <p:tavLst>
                                        <p:tav tm="0">
                                          <p:val>
                                            <p:strVal val="ppt_x"/>
                                          </p:val>
                                        </p:tav>
                                        <p:tav tm="100000">
                                          <p:val>
                                            <p:strVal val="0-ppt_w/2"/>
                                          </p:val>
                                        </p:tav>
                                      </p:tavLst>
                                    </p:anim>
                                    <p:anim calcmode="lin" valueType="num">
                                      <p:cBhvr additive="base">
                                        <p:cTn id="348" dur="2000"/>
                                        <p:tgtEl>
                                          <p:spTgt spid="34"/>
                                        </p:tgtEl>
                                        <p:attrNameLst>
                                          <p:attrName>ppt_y</p:attrName>
                                        </p:attrNameLst>
                                      </p:cBhvr>
                                      <p:tavLst>
                                        <p:tav tm="0">
                                          <p:val>
                                            <p:strVal val="ppt_y"/>
                                          </p:val>
                                        </p:tav>
                                        <p:tav tm="100000">
                                          <p:val>
                                            <p:strVal val="ppt_y"/>
                                          </p:val>
                                        </p:tav>
                                      </p:tavLst>
                                    </p:anim>
                                    <p:set>
                                      <p:cBhvr>
                                        <p:cTn id="349" dur="1" fill="hold">
                                          <p:stCondLst>
                                            <p:cond delay="1999"/>
                                          </p:stCondLst>
                                        </p:cTn>
                                        <p:tgtEl>
                                          <p:spTgt spid="34"/>
                                        </p:tgtEl>
                                        <p:attrNameLst>
                                          <p:attrName>style.visibility</p:attrName>
                                        </p:attrNameLst>
                                      </p:cBhvr>
                                      <p:to>
                                        <p:strVal val="hidden"/>
                                      </p:to>
                                    </p:set>
                                  </p:childTnLst>
                                </p:cTn>
                              </p:par>
                              <p:par>
                                <p:cTn id="350" presetID="2" presetClass="exit" presetSubtype="8" fill="hold" grpId="2" nodeType="withEffect">
                                  <p:stCondLst>
                                    <p:cond delay="0"/>
                                  </p:stCondLst>
                                  <p:childTnLst>
                                    <p:anim calcmode="lin" valueType="num">
                                      <p:cBhvr additive="base">
                                        <p:cTn id="351" dur="2000"/>
                                        <p:tgtEl>
                                          <p:spTgt spid="35"/>
                                        </p:tgtEl>
                                        <p:attrNameLst>
                                          <p:attrName>ppt_x</p:attrName>
                                        </p:attrNameLst>
                                      </p:cBhvr>
                                      <p:tavLst>
                                        <p:tav tm="0">
                                          <p:val>
                                            <p:strVal val="ppt_x"/>
                                          </p:val>
                                        </p:tav>
                                        <p:tav tm="100000">
                                          <p:val>
                                            <p:strVal val="0-ppt_w/2"/>
                                          </p:val>
                                        </p:tav>
                                      </p:tavLst>
                                    </p:anim>
                                    <p:anim calcmode="lin" valueType="num">
                                      <p:cBhvr additive="base">
                                        <p:cTn id="352" dur="2000"/>
                                        <p:tgtEl>
                                          <p:spTgt spid="35"/>
                                        </p:tgtEl>
                                        <p:attrNameLst>
                                          <p:attrName>ppt_y</p:attrName>
                                        </p:attrNameLst>
                                      </p:cBhvr>
                                      <p:tavLst>
                                        <p:tav tm="0">
                                          <p:val>
                                            <p:strVal val="ppt_y"/>
                                          </p:val>
                                        </p:tav>
                                        <p:tav tm="100000">
                                          <p:val>
                                            <p:strVal val="ppt_y"/>
                                          </p:val>
                                        </p:tav>
                                      </p:tavLst>
                                    </p:anim>
                                    <p:set>
                                      <p:cBhvr>
                                        <p:cTn id="353" dur="1" fill="hold">
                                          <p:stCondLst>
                                            <p:cond delay="1999"/>
                                          </p:stCondLst>
                                        </p:cTn>
                                        <p:tgtEl>
                                          <p:spTgt spid="35"/>
                                        </p:tgtEl>
                                        <p:attrNameLst>
                                          <p:attrName>style.visibility</p:attrName>
                                        </p:attrNameLst>
                                      </p:cBhvr>
                                      <p:to>
                                        <p:strVal val="hidden"/>
                                      </p:to>
                                    </p:set>
                                  </p:childTnLst>
                                </p:cTn>
                              </p:par>
                              <p:par>
                                <p:cTn id="354" presetID="2" presetClass="exit" presetSubtype="8" fill="hold" grpId="2" nodeType="withEffect">
                                  <p:stCondLst>
                                    <p:cond delay="0"/>
                                  </p:stCondLst>
                                  <p:childTnLst>
                                    <p:anim calcmode="lin" valueType="num">
                                      <p:cBhvr additive="base">
                                        <p:cTn id="355" dur="2000"/>
                                        <p:tgtEl>
                                          <p:spTgt spid="36"/>
                                        </p:tgtEl>
                                        <p:attrNameLst>
                                          <p:attrName>ppt_x</p:attrName>
                                        </p:attrNameLst>
                                      </p:cBhvr>
                                      <p:tavLst>
                                        <p:tav tm="0">
                                          <p:val>
                                            <p:strVal val="ppt_x"/>
                                          </p:val>
                                        </p:tav>
                                        <p:tav tm="100000">
                                          <p:val>
                                            <p:strVal val="0-ppt_w/2"/>
                                          </p:val>
                                        </p:tav>
                                      </p:tavLst>
                                    </p:anim>
                                    <p:anim calcmode="lin" valueType="num">
                                      <p:cBhvr additive="base">
                                        <p:cTn id="356" dur="2000"/>
                                        <p:tgtEl>
                                          <p:spTgt spid="36"/>
                                        </p:tgtEl>
                                        <p:attrNameLst>
                                          <p:attrName>ppt_y</p:attrName>
                                        </p:attrNameLst>
                                      </p:cBhvr>
                                      <p:tavLst>
                                        <p:tav tm="0">
                                          <p:val>
                                            <p:strVal val="ppt_y"/>
                                          </p:val>
                                        </p:tav>
                                        <p:tav tm="100000">
                                          <p:val>
                                            <p:strVal val="ppt_y"/>
                                          </p:val>
                                        </p:tav>
                                      </p:tavLst>
                                    </p:anim>
                                    <p:set>
                                      <p:cBhvr>
                                        <p:cTn id="357" dur="1" fill="hold">
                                          <p:stCondLst>
                                            <p:cond delay="1999"/>
                                          </p:stCondLst>
                                        </p:cTn>
                                        <p:tgtEl>
                                          <p:spTgt spid="36"/>
                                        </p:tgtEl>
                                        <p:attrNameLst>
                                          <p:attrName>style.visibility</p:attrName>
                                        </p:attrNameLst>
                                      </p:cBhvr>
                                      <p:to>
                                        <p:strVal val="hidden"/>
                                      </p:to>
                                    </p:set>
                                  </p:childTnLst>
                                </p:cTn>
                              </p:par>
                              <p:par>
                                <p:cTn id="358" presetID="2" presetClass="exit" presetSubtype="8" fill="hold" grpId="2" nodeType="withEffect">
                                  <p:stCondLst>
                                    <p:cond delay="0"/>
                                  </p:stCondLst>
                                  <p:childTnLst>
                                    <p:anim calcmode="lin" valueType="num">
                                      <p:cBhvr additive="base">
                                        <p:cTn id="359" dur="2000"/>
                                        <p:tgtEl>
                                          <p:spTgt spid="37"/>
                                        </p:tgtEl>
                                        <p:attrNameLst>
                                          <p:attrName>ppt_x</p:attrName>
                                        </p:attrNameLst>
                                      </p:cBhvr>
                                      <p:tavLst>
                                        <p:tav tm="0">
                                          <p:val>
                                            <p:strVal val="ppt_x"/>
                                          </p:val>
                                        </p:tav>
                                        <p:tav tm="100000">
                                          <p:val>
                                            <p:strVal val="0-ppt_w/2"/>
                                          </p:val>
                                        </p:tav>
                                      </p:tavLst>
                                    </p:anim>
                                    <p:anim calcmode="lin" valueType="num">
                                      <p:cBhvr additive="base">
                                        <p:cTn id="360" dur="2000"/>
                                        <p:tgtEl>
                                          <p:spTgt spid="37"/>
                                        </p:tgtEl>
                                        <p:attrNameLst>
                                          <p:attrName>ppt_y</p:attrName>
                                        </p:attrNameLst>
                                      </p:cBhvr>
                                      <p:tavLst>
                                        <p:tav tm="0">
                                          <p:val>
                                            <p:strVal val="ppt_y"/>
                                          </p:val>
                                        </p:tav>
                                        <p:tav tm="100000">
                                          <p:val>
                                            <p:strVal val="ppt_y"/>
                                          </p:val>
                                        </p:tav>
                                      </p:tavLst>
                                    </p:anim>
                                    <p:set>
                                      <p:cBhvr>
                                        <p:cTn id="361" dur="1" fill="hold">
                                          <p:stCondLst>
                                            <p:cond delay="1999"/>
                                          </p:stCondLst>
                                        </p:cTn>
                                        <p:tgtEl>
                                          <p:spTgt spid="37"/>
                                        </p:tgtEl>
                                        <p:attrNameLst>
                                          <p:attrName>style.visibility</p:attrName>
                                        </p:attrNameLst>
                                      </p:cBhvr>
                                      <p:to>
                                        <p:strVal val="hidden"/>
                                      </p:to>
                                    </p:set>
                                  </p:childTnLst>
                                </p:cTn>
                              </p:par>
                              <p:par>
                                <p:cTn id="362" presetID="2" presetClass="exit" presetSubtype="8" fill="hold" grpId="2" nodeType="withEffect">
                                  <p:stCondLst>
                                    <p:cond delay="0"/>
                                  </p:stCondLst>
                                  <p:childTnLst>
                                    <p:anim calcmode="lin" valueType="num">
                                      <p:cBhvr additive="base">
                                        <p:cTn id="363" dur="2000"/>
                                        <p:tgtEl>
                                          <p:spTgt spid="38"/>
                                        </p:tgtEl>
                                        <p:attrNameLst>
                                          <p:attrName>ppt_x</p:attrName>
                                        </p:attrNameLst>
                                      </p:cBhvr>
                                      <p:tavLst>
                                        <p:tav tm="0">
                                          <p:val>
                                            <p:strVal val="ppt_x"/>
                                          </p:val>
                                        </p:tav>
                                        <p:tav tm="100000">
                                          <p:val>
                                            <p:strVal val="0-ppt_w/2"/>
                                          </p:val>
                                        </p:tav>
                                      </p:tavLst>
                                    </p:anim>
                                    <p:anim calcmode="lin" valueType="num">
                                      <p:cBhvr additive="base">
                                        <p:cTn id="364" dur="2000"/>
                                        <p:tgtEl>
                                          <p:spTgt spid="38"/>
                                        </p:tgtEl>
                                        <p:attrNameLst>
                                          <p:attrName>ppt_y</p:attrName>
                                        </p:attrNameLst>
                                      </p:cBhvr>
                                      <p:tavLst>
                                        <p:tav tm="0">
                                          <p:val>
                                            <p:strVal val="ppt_y"/>
                                          </p:val>
                                        </p:tav>
                                        <p:tav tm="100000">
                                          <p:val>
                                            <p:strVal val="ppt_y"/>
                                          </p:val>
                                        </p:tav>
                                      </p:tavLst>
                                    </p:anim>
                                    <p:set>
                                      <p:cBhvr>
                                        <p:cTn id="365" dur="1" fill="hold">
                                          <p:stCondLst>
                                            <p:cond delay="1999"/>
                                          </p:stCondLst>
                                        </p:cTn>
                                        <p:tgtEl>
                                          <p:spTgt spid="38"/>
                                        </p:tgtEl>
                                        <p:attrNameLst>
                                          <p:attrName>style.visibility</p:attrName>
                                        </p:attrNameLst>
                                      </p:cBhvr>
                                      <p:to>
                                        <p:strVal val="hidden"/>
                                      </p:to>
                                    </p:set>
                                  </p:childTnLst>
                                </p:cTn>
                              </p:par>
                              <p:par>
                                <p:cTn id="366" presetID="2" presetClass="exit" presetSubtype="8" fill="hold" grpId="2" nodeType="withEffect">
                                  <p:stCondLst>
                                    <p:cond delay="0"/>
                                  </p:stCondLst>
                                  <p:childTnLst>
                                    <p:anim calcmode="lin" valueType="num">
                                      <p:cBhvr additive="base">
                                        <p:cTn id="367" dur="2000"/>
                                        <p:tgtEl>
                                          <p:spTgt spid="39"/>
                                        </p:tgtEl>
                                        <p:attrNameLst>
                                          <p:attrName>ppt_x</p:attrName>
                                        </p:attrNameLst>
                                      </p:cBhvr>
                                      <p:tavLst>
                                        <p:tav tm="0">
                                          <p:val>
                                            <p:strVal val="ppt_x"/>
                                          </p:val>
                                        </p:tav>
                                        <p:tav tm="100000">
                                          <p:val>
                                            <p:strVal val="0-ppt_w/2"/>
                                          </p:val>
                                        </p:tav>
                                      </p:tavLst>
                                    </p:anim>
                                    <p:anim calcmode="lin" valueType="num">
                                      <p:cBhvr additive="base">
                                        <p:cTn id="368" dur="2000"/>
                                        <p:tgtEl>
                                          <p:spTgt spid="39"/>
                                        </p:tgtEl>
                                        <p:attrNameLst>
                                          <p:attrName>ppt_y</p:attrName>
                                        </p:attrNameLst>
                                      </p:cBhvr>
                                      <p:tavLst>
                                        <p:tav tm="0">
                                          <p:val>
                                            <p:strVal val="ppt_y"/>
                                          </p:val>
                                        </p:tav>
                                        <p:tav tm="100000">
                                          <p:val>
                                            <p:strVal val="ppt_y"/>
                                          </p:val>
                                        </p:tav>
                                      </p:tavLst>
                                    </p:anim>
                                    <p:set>
                                      <p:cBhvr>
                                        <p:cTn id="369" dur="1" fill="hold">
                                          <p:stCondLst>
                                            <p:cond delay="1999"/>
                                          </p:stCondLst>
                                        </p:cTn>
                                        <p:tgtEl>
                                          <p:spTgt spid="39"/>
                                        </p:tgtEl>
                                        <p:attrNameLst>
                                          <p:attrName>style.visibility</p:attrName>
                                        </p:attrNameLst>
                                      </p:cBhvr>
                                      <p:to>
                                        <p:strVal val="hidden"/>
                                      </p:to>
                                    </p:set>
                                  </p:childTnLst>
                                </p:cTn>
                              </p:par>
                              <p:par>
                                <p:cTn id="370" presetID="2" presetClass="exit" presetSubtype="8" fill="hold" grpId="2" nodeType="withEffect">
                                  <p:stCondLst>
                                    <p:cond delay="0"/>
                                  </p:stCondLst>
                                  <p:childTnLst>
                                    <p:anim calcmode="lin" valueType="num">
                                      <p:cBhvr additive="base">
                                        <p:cTn id="371" dur="2000"/>
                                        <p:tgtEl>
                                          <p:spTgt spid="40"/>
                                        </p:tgtEl>
                                        <p:attrNameLst>
                                          <p:attrName>ppt_x</p:attrName>
                                        </p:attrNameLst>
                                      </p:cBhvr>
                                      <p:tavLst>
                                        <p:tav tm="0">
                                          <p:val>
                                            <p:strVal val="ppt_x"/>
                                          </p:val>
                                        </p:tav>
                                        <p:tav tm="100000">
                                          <p:val>
                                            <p:strVal val="0-ppt_w/2"/>
                                          </p:val>
                                        </p:tav>
                                      </p:tavLst>
                                    </p:anim>
                                    <p:anim calcmode="lin" valueType="num">
                                      <p:cBhvr additive="base">
                                        <p:cTn id="372" dur="2000"/>
                                        <p:tgtEl>
                                          <p:spTgt spid="40"/>
                                        </p:tgtEl>
                                        <p:attrNameLst>
                                          <p:attrName>ppt_y</p:attrName>
                                        </p:attrNameLst>
                                      </p:cBhvr>
                                      <p:tavLst>
                                        <p:tav tm="0">
                                          <p:val>
                                            <p:strVal val="ppt_y"/>
                                          </p:val>
                                        </p:tav>
                                        <p:tav tm="100000">
                                          <p:val>
                                            <p:strVal val="ppt_y"/>
                                          </p:val>
                                        </p:tav>
                                      </p:tavLst>
                                    </p:anim>
                                    <p:set>
                                      <p:cBhvr>
                                        <p:cTn id="373" dur="1" fill="hold">
                                          <p:stCondLst>
                                            <p:cond delay="1999"/>
                                          </p:stCondLst>
                                        </p:cTn>
                                        <p:tgtEl>
                                          <p:spTgt spid="40"/>
                                        </p:tgtEl>
                                        <p:attrNameLst>
                                          <p:attrName>style.visibility</p:attrName>
                                        </p:attrNameLst>
                                      </p:cBhvr>
                                      <p:to>
                                        <p:strVal val="hidden"/>
                                      </p:to>
                                    </p:set>
                                  </p:childTnLst>
                                </p:cTn>
                              </p:par>
                              <p:par>
                                <p:cTn id="374" presetID="2" presetClass="exit" presetSubtype="8" fill="hold" grpId="2" nodeType="withEffect">
                                  <p:stCondLst>
                                    <p:cond delay="0"/>
                                  </p:stCondLst>
                                  <p:childTnLst>
                                    <p:anim calcmode="lin" valueType="num">
                                      <p:cBhvr additive="base">
                                        <p:cTn id="375" dur="2000"/>
                                        <p:tgtEl>
                                          <p:spTgt spid="41"/>
                                        </p:tgtEl>
                                        <p:attrNameLst>
                                          <p:attrName>ppt_x</p:attrName>
                                        </p:attrNameLst>
                                      </p:cBhvr>
                                      <p:tavLst>
                                        <p:tav tm="0">
                                          <p:val>
                                            <p:strVal val="ppt_x"/>
                                          </p:val>
                                        </p:tav>
                                        <p:tav tm="100000">
                                          <p:val>
                                            <p:strVal val="0-ppt_w/2"/>
                                          </p:val>
                                        </p:tav>
                                      </p:tavLst>
                                    </p:anim>
                                    <p:anim calcmode="lin" valueType="num">
                                      <p:cBhvr additive="base">
                                        <p:cTn id="376" dur="2000"/>
                                        <p:tgtEl>
                                          <p:spTgt spid="41"/>
                                        </p:tgtEl>
                                        <p:attrNameLst>
                                          <p:attrName>ppt_y</p:attrName>
                                        </p:attrNameLst>
                                      </p:cBhvr>
                                      <p:tavLst>
                                        <p:tav tm="0">
                                          <p:val>
                                            <p:strVal val="ppt_y"/>
                                          </p:val>
                                        </p:tav>
                                        <p:tav tm="100000">
                                          <p:val>
                                            <p:strVal val="ppt_y"/>
                                          </p:val>
                                        </p:tav>
                                      </p:tavLst>
                                    </p:anim>
                                    <p:set>
                                      <p:cBhvr>
                                        <p:cTn id="377" dur="1" fill="hold">
                                          <p:stCondLst>
                                            <p:cond delay="1999"/>
                                          </p:stCondLst>
                                        </p:cTn>
                                        <p:tgtEl>
                                          <p:spTgt spid="41"/>
                                        </p:tgtEl>
                                        <p:attrNameLst>
                                          <p:attrName>style.visibility</p:attrName>
                                        </p:attrNameLst>
                                      </p:cBhvr>
                                      <p:to>
                                        <p:strVal val="hidden"/>
                                      </p:to>
                                    </p:set>
                                  </p:childTnLst>
                                </p:cTn>
                              </p:par>
                              <p:par>
                                <p:cTn id="378" presetID="8" presetClass="emph" presetSubtype="0" fill="hold" grpId="3" nodeType="withEffect">
                                  <p:stCondLst>
                                    <p:cond delay="0"/>
                                  </p:stCondLst>
                                  <p:childTnLst>
                                    <p:animRot by="21600000">
                                      <p:cBhvr>
                                        <p:cTn id="379" dur="2000" fill="hold"/>
                                        <p:tgtEl>
                                          <p:spTgt spid="5"/>
                                        </p:tgtEl>
                                        <p:attrNameLst>
                                          <p:attrName>r</p:attrName>
                                        </p:attrNameLst>
                                      </p:cBhvr>
                                    </p:animRot>
                                  </p:childTnLst>
                                </p:cTn>
                              </p:par>
                              <p:par>
                                <p:cTn id="380" presetID="8" presetClass="emph" presetSubtype="0" fill="hold" grpId="3" nodeType="withEffect">
                                  <p:stCondLst>
                                    <p:cond delay="0"/>
                                  </p:stCondLst>
                                  <p:childTnLst>
                                    <p:animRot by="21600000">
                                      <p:cBhvr>
                                        <p:cTn id="381" dur="2000" fill="hold"/>
                                        <p:tgtEl>
                                          <p:spTgt spid="7"/>
                                        </p:tgtEl>
                                        <p:attrNameLst>
                                          <p:attrName>r</p:attrName>
                                        </p:attrNameLst>
                                      </p:cBhvr>
                                    </p:animRot>
                                  </p:childTnLst>
                                </p:cTn>
                              </p:par>
                              <p:par>
                                <p:cTn id="382" presetID="8" presetClass="emph" presetSubtype="0" fill="hold" grpId="3" nodeType="withEffect">
                                  <p:stCondLst>
                                    <p:cond delay="0"/>
                                  </p:stCondLst>
                                  <p:childTnLst>
                                    <p:animRot by="21600000">
                                      <p:cBhvr>
                                        <p:cTn id="383" dur="2000" fill="hold"/>
                                        <p:tgtEl>
                                          <p:spTgt spid="9"/>
                                        </p:tgtEl>
                                        <p:attrNameLst>
                                          <p:attrName>r</p:attrName>
                                        </p:attrNameLst>
                                      </p:cBhvr>
                                    </p:animRot>
                                  </p:childTnLst>
                                </p:cTn>
                              </p:par>
                              <p:par>
                                <p:cTn id="384" presetID="8" presetClass="emph" presetSubtype="0" fill="hold" grpId="3" nodeType="withEffect">
                                  <p:stCondLst>
                                    <p:cond delay="0"/>
                                  </p:stCondLst>
                                  <p:childTnLst>
                                    <p:animRot by="21600000">
                                      <p:cBhvr>
                                        <p:cTn id="385" dur="2000" fill="hold"/>
                                        <p:tgtEl>
                                          <p:spTgt spid="11"/>
                                        </p:tgtEl>
                                        <p:attrNameLst>
                                          <p:attrName>r</p:attrName>
                                        </p:attrNameLst>
                                      </p:cBhvr>
                                    </p:animRot>
                                  </p:childTnLst>
                                </p:cTn>
                              </p:par>
                              <p:par>
                                <p:cTn id="386" presetID="8" presetClass="emph" presetSubtype="0" fill="hold" grpId="3" nodeType="withEffect">
                                  <p:stCondLst>
                                    <p:cond delay="0"/>
                                  </p:stCondLst>
                                  <p:childTnLst>
                                    <p:animRot by="21600000">
                                      <p:cBhvr>
                                        <p:cTn id="387" dur="2000" fill="hold"/>
                                        <p:tgtEl>
                                          <p:spTgt spid="13"/>
                                        </p:tgtEl>
                                        <p:attrNameLst>
                                          <p:attrName>r</p:attrName>
                                        </p:attrNameLst>
                                      </p:cBhvr>
                                    </p:animRot>
                                  </p:childTnLst>
                                </p:cTn>
                              </p:par>
                              <p:par>
                                <p:cTn id="388" presetID="8" presetClass="emph" presetSubtype="0" fill="hold" grpId="3" nodeType="withEffect">
                                  <p:stCondLst>
                                    <p:cond delay="0"/>
                                  </p:stCondLst>
                                  <p:childTnLst>
                                    <p:animRot by="21600000">
                                      <p:cBhvr>
                                        <p:cTn id="389" dur="2000" fill="hold"/>
                                        <p:tgtEl>
                                          <p:spTgt spid="16"/>
                                        </p:tgtEl>
                                        <p:attrNameLst>
                                          <p:attrName>r</p:attrName>
                                        </p:attrNameLst>
                                      </p:cBhvr>
                                    </p:animRot>
                                  </p:childTnLst>
                                </p:cTn>
                              </p:par>
                              <p:par>
                                <p:cTn id="390" presetID="8" presetClass="emph" presetSubtype="0" fill="hold" grpId="3" nodeType="withEffect">
                                  <p:stCondLst>
                                    <p:cond delay="0"/>
                                  </p:stCondLst>
                                  <p:childTnLst>
                                    <p:animRot by="21600000">
                                      <p:cBhvr>
                                        <p:cTn id="391" dur="2000" fill="hold"/>
                                        <p:tgtEl>
                                          <p:spTgt spid="17"/>
                                        </p:tgtEl>
                                        <p:attrNameLst>
                                          <p:attrName>r</p:attrName>
                                        </p:attrNameLst>
                                      </p:cBhvr>
                                    </p:animRot>
                                  </p:childTnLst>
                                </p:cTn>
                              </p:par>
                              <p:par>
                                <p:cTn id="392" presetID="8" presetClass="emph" presetSubtype="0" fill="hold" grpId="3" nodeType="withEffect">
                                  <p:stCondLst>
                                    <p:cond delay="0"/>
                                  </p:stCondLst>
                                  <p:childTnLst>
                                    <p:animRot by="21600000">
                                      <p:cBhvr>
                                        <p:cTn id="393" dur="2000" fill="hold"/>
                                        <p:tgtEl>
                                          <p:spTgt spid="18"/>
                                        </p:tgtEl>
                                        <p:attrNameLst>
                                          <p:attrName>r</p:attrName>
                                        </p:attrNameLst>
                                      </p:cBhvr>
                                    </p:animRot>
                                  </p:childTnLst>
                                </p:cTn>
                              </p:par>
                              <p:par>
                                <p:cTn id="394" presetID="8" presetClass="emph" presetSubtype="0" fill="hold" grpId="3" nodeType="withEffect">
                                  <p:stCondLst>
                                    <p:cond delay="0"/>
                                  </p:stCondLst>
                                  <p:childTnLst>
                                    <p:animRot by="21600000">
                                      <p:cBhvr>
                                        <p:cTn id="395" dur="2000" fill="hold"/>
                                        <p:tgtEl>
                                          <p:spTgt spid="19"/>
                                        </p:tgtEl>
                                        <p:attrNameLst>
                                          <p:attrName>r</p:attrName>
                                        </p:attrNameLst>
                                      </p:cBhvr>
                                    </p:animRot>
                                  </p:childTnLst>
                                </p:cTn>
                              </p:par>
                              <p:par>
                                <p:cTn id="396" presetID="8" presetClass="emph" presetSubtype="0" fill="hold" grpId="3" nodeType="withEffect">
                                  <p:stCondLst>
                                    <p:cond delay="0"/>
                                  </p:stCondLst>
                                  <p:childTnLst>
                                    <p:animRot by="21600000">
                                      <p:cBhvr>
                                        <p:cTn id="397" dur="2000" fill="hold"/>
                                        <p:tgtEl>
                                          <p:spTgt spid="20"/>
                                        </p:tgtEl>
                                        <p:attrNameLst>
                                          <p:attrName>r</p:attrName>
                                        </p:attrNameLst>
                                      </p:cBhvr>
                                    </p:animRot>
                                  </p:childTnLst>
                                </p:cTn>
                              </p:par>
                              <p:par>
                                <p:cTn id="398" presetID="8" presetClass="emph" presetSubtype="0" fill="hold" grpId="3" nodeType="withEffect">
                                  <p:stCondLst>
                                    <p:cond delay="0"/>
                                  </p:stCondLst>
                                  <p:childTnLst>
                                    <p:animRot by="21600000">
                                      <p:cBhvr>
                                        <p:cTn id="399" dur="2000" fill="hold"/>
                                        <p:tgtEl>
                                          <p:spTgt spid="21"/>
                                        </p:tgtEl>
                                        <p:attrNameLst>
                                          <p:attrName>r</p:attrName>
                                        </p:attrNameLst>
                                      </p:cBhvr>
                                    </p:animRot>
                                  </p:childTnLst>
                                </p:cTn>
                              </p:par>
                              <p:par>
                                <p:cTn id="400" presetID="8" presetClass="emph" presetSubtype="0" fill="hold" grpId="3" nodeType="withEffect">
                                  <p:stCondLst>
                                    <p:cond delay="0"/>
                                  </p:stCondLst>
                                  <p:childTnLst>
                                    <p:animRot by="21600000">
                                      <p:cBhvr>
                                        <p:cTn id="401" dur="2000" fill="hold"/>
                                        <p:tgtEl>
                                          <p:spTgt spid="22"/>
                                        </p:tgtEl>
                                        <p:attrNameLst>
                                          <p:attrName>r</p:attrName>
                                        </p:attrNameLst>
                                      </p:cBhvr>
                                    </p:animRot>
                                  </p:childTnLst>
                                </p:cTn>
                              </p:par>
                              <p:par>
                                <p:cTn id="402" presetID="8" presetClass="emph" presetSubtype="0" fill="hold" grpId="3" nodeType="withEffect">
                                  <p:stCondLst>
                                    <p:cond delay="0"/>
                                  </p:stCondLst>
                                  <p:childTnLst>
                                    <p:animRot by="21600000">
                                      <p:cBhvr>
                                        <p:cTn id="403" dur="2000" fill="hold"/>
                                        <p:tgtEl>
                                          <p:spTgt spid="23"/>
                                        </p:tgtEl>
                                        <p:attrNameLst>
                                          <p:attrName>r</p:attrName>
                                        </p:attrNameLst>
                                      </p:cBhvr>
                                    </p:animRot>
                                  </p:childTnLst>
                                </p:cTn>
                              </p:par>
                              <p:par>
                                <p:cTn id="404" presetID="8" presetClass="emph" presetSubtype="0" fill="hold" grpId="3" nodeType="withEffect">
                                  <p:stCondLst>
                                    <p:cond delay="0"/>
                                  </p:stCondLst>
                                  <p:childTnLst>
                                    <p:animRot by="21600000">
                                      <p:cBhvr>
                                        <p:cTn id="405" dur="2000" fill="hold"/>
                                        <p:tgtEl>
                                          <p:spTgt spid="24"/>
                                        </p:tgtEl>
                                        <p:attrNameLst>
                                          <p:attrName>r</p:attrName>
                                        </p:attrNameLst>
                                      </p:cBhvr>
                                    </p:animRot>
                                  </p:childTnLst>
                                </p:cTn>
                              </p:par>
                              <p:par>
                                <p:cTn id="406" presetID="8" presetClass="emph" presetSubtype="0" fill="hold" grpId="3" nodeType="withEffect">
                                  <p:stCondLst>
                                    <p:cond delay="0"/>
                                  </p:stCondLst>
                                  <p:childTnLst>
                                    <p:animRot by="21600000">
                                      <p:cBhvr>
                                        <p:cTn id="407" dur="2000" fill="hold"/>
                                        <p:tgtEl>
                                          <p:spTgt spid="25"/>
                                        </p:tgtEl>
                                        <p:attrNameLst>
                                          <p:attrName>r</p:attrName>
                                        </p:attrNameLst>
                                      </p:cBhvr>
                                    </p:animRot>
                                  </p:childTnLst>
                                </p:cTn>
                              </p:par>
                              <p:par>
                                <p:cTn id="408" presetID="8" presetClass="emph" presetSubtype="0" fill="hold" grpId="3" nodeType="withEffect">
                                  <p:stCondLst>
                                    <p:cond delay="0"/>
                                  </p:stCondLst>
                                  <p:childTnLst>
                                    <p:animRot by="21600000">
                                      <p:cBhvr>
                                        <p:cTn id="409" dur="2000" fill="hold"/>
                                        <p:tgtEl>
                                          <p:spTgt spid="26"/>
                                        </p:tgtEl>
                                        <p:attrNameLst>
                                          <p:attrName>r</p:attrName>
                                        </p:attrNameLst>
                                      </p:cBhvr>
                                    </p:animRot>
                                  </p:childTnLst>
                                </p:cTn>
                              </p:par>
                              <p:par>
                                <p:cTn id="410" presetID="8" presetClass="emph" presetSubtype="0" fill="hold" grpId="3" nodeType="withEffect">
                                  <p:stCondLst>
                                    <p:cond delay="0"/>
                                  </p:stCondLst>
                                  <p:childTnLst>
                                    <p:animRot by="21600000">
                                      <p:cBhvr>
                                        <p:cTn id="411" dur="2000" fill="hold"/>
                                        <p:tgtEl>
                                          <p:spTgt spid="27"/>
                                        </p:tgtEl>
                                        <p:attrNameLst>
                                          <p:attrName>r</p:attrName>
                                        </p:attrNameLst>
                                      </p:cBhvr>
                                    </p:animRot>
                                  </p:childTnLst>
                                </p:cTn>
                              </p:par>
                              <p:par>
                                <p:cTn id="412" presetID="8" presetClass="emph" presetSubtype="0" fill="hold" grpId="3" nodeType="withEffect">
                                  <p:stCondLst>
                                    <p:cond delay="0"/>
                                  </p:stCondLst>
                                  <p:childTnLst>
                                    <p:animRot by="21600000">
                                      <p:cBhvr>
                                        <p:cTn id="413" dur="2000" fill="hold"/>
                                        <p:tgtEl>
                                          <p:spTgt spid="28"/>
                                        </p:tgtEl>
                                        <p:attrNameLst>
                                          <p:attrName>r</p:attrName>
                                        </p:attrNameLst>
                                      </p:cBhvr>
                                    </p:animRot>
                                  </p:childTnLst>
                                </p:cTn>
                              </p:par>
                              <p:par>
                                <p:cTn id="414" presetID="8" presetClass="emph" presetSubtype="0" fill="hold" grpId="3" nodeType="withEffect">
                                  <p:stCondLst>
                                    <p:cond delay="0"/>
                                  </p:stCondLst>
                                  <p:childTnLst>
                                    <p:animRot by="-21600000">
                                      <p:cBhvr>
                                        <p:cTn id="415" dur="2000" fill="hold"/>
                                        <p:tgtEl>
                                          <p:spTgt spid="6"/>
                                        </p:tgtEl>
                                        <p:attrNameLst>
                                          <p:attrName>r</p:attrName>
                                        </p:attrNameLst>
                                      </p:cBhvr>
                                    </p:animRot>
                                  </p:childTnLst>
                                </p:cTn>
                              </p:par>
                              <p:par>
                                <p:cTn id="416" presetID="8" presetClass="emph" presetSubtype="0" fill="hold" grpId="3" nodeType="withEffect">
                                  <p:stCondLst>
                                    <p:cond delay="0"/>
                                  </p:stCondLst>
                                  <p:childTnLst>
                                    <p:animRot by="-21600000">
                                      <p:cBhvr>
                                        <p:cTn id="417" dur="2000" fill="hold"/>
                                        <p:tgtEl>
                                          <p:spTgt spid="8"/>
                                        </p:tgtEl>
                                        <p:attrNameLst>
                                          <p:attrName>r</p:attrName>
                                        </p:attrNameLst>
                                      </p:cBhvr>
                                    </p:animRot>
                                  </p:childTnLst>
                                </p:cTn>
                              </p:par>
                              <p:par>
                                <p:cTn id="418" presetID="8" presetClass="emph" presetSubtype="0" fill="hold" grpId="3" nodeType="withEffect">
                                  <p:stCondLst>
                                    <p:cond delay="0"/>
                                  </p:stCondLst>
                                  <p:childTnLst>
                                    <p:animRot by="-21600000">
                                      <p:cBhvr>
                                        <p:cTn id="419" dur="2000" fill="hold"/>
                                        <p:tgtEl>
                                          <p:spTgt spid="10"/>
                                        </p:tgtEl>
                                        <p:attrNameLst>
                                          <p:attrName>r</p:attrName>
                                        </p:attrNameLst>
                                      </p:cBhvr>
                                    </p:animRot>
                                  </p:childTnLst>
                                </p:cTn>
                              </p:par>
                              <p:par>
                                <p:cTn id="420" presetID="8" presetClass="emph" presetSubtype="0" fill="hold" grpId="3" nodeType="withEffect">
                                  <p:stCondLst>
                                    <p:cond delay="0"/>
                                  </p:stCondLst>
                                  <p:childTnLst>
                                    <p:animRot by="-21600000">
                                      <p:cBhvr>
                                        <p:cTn id="421" dur="2000" fill="hold"/>
                                        <p:tgtEl>
                                          <p:spTgt spid="12"/>
                                        </p:tgtEl>
                                        <p:attrNameLst>
                                          <p:attrName>r</p:attrName>
                                        </p:attrNameLst>
                                      </p:cBhvr>
                                    </p:animRot>
                                  </p:childTnLst>
                                </p:cTn>
                              </p:par>
                              <p:par>
                                <p:cTn id="422" presetID="8" presetClass="emph" presetSubtype="0" fill="hold" grpId="3" nodeType="withEffect">
                                  <p:stCondLst>
                                    <p:cond delay="0"/>
                                  </p:stCondLst>
                                  <p:childTnLst>
                                    <p:animRot by="-21600000">
                                      <p:cBhvr>
                                        <p:cTn id="423" dur="2000" fill="hold"/>
                                        <p:tgtEl>
                                          <p:spTgt spid="14"/>
                                        </p:tgtEl>
                                        <p:attrNameLst>
                                          <p:attrName>r</p:attrName>
                                        </p:attrNameLst>
                                      </p:cBhvr>
                                    </p:animRot>
                                  </p:childTnLst>
                                </p:cTn>
                              </p:par>
                              <p:par>
                                <p:cTn id="424" presetID="8" presetClass="emph" presetSubtype="0" fill="hold" grpId="3" nodeType="withEffect">
                                  <p:stCondLst>
                                    <p:cond delay="0"/>
                                  </p:stCondLst>
                                  <p:childTnLst>
                                    <p:animRot by="-21600000">
                                      <p:cBhvr>
                                        <p:cTn id="425" dur="2000" fill="hold"/>
                                        <p:tgtEl>
                                          <p:spTgt spid="15"/>
                                        </p:tgtEl>
                                        <p:attrNameLst>
                                          <p:attrName>r</p:attrName>
                                        </p:attrNameLst>
                                      </p:cBhvr>
                                    </p:animRot>
                                  </p:childTnLst>
                                </p:cTn>
                              </p:par>
                              <p:par>
                                <p:cTn id="426" presetID="8" presetClass="emph" presetSubtype="0" fill="hold" grpId="3" nodeType="withEffect">
                                  <p:stCondLst>
                                    <p:cond delay="0"/>
                                  </p:stCondLst>
                                  <p:childTnLst>
                                    <p:animRot by="-21600000">
                                      <p:cBhvr>
                                        <p:cTn id="427" dur="2000" fill="hold"/>
                                        <p:tgtEl>
                                          <p:spTgt spid="29"/>
                                        </p:tgtEl>
                                        <p:attrNameLst>
                                          <p:attrName>r</p:attrName>
                                        </p:attrNameLst>
                                      </p:cBhvr>
                                    </p:animRot>
                                  </p:childTnLst>
                                </p:cTn>
                              </p:par>
                              <p:par>
                                <p:cTn id="428" presetID="8" presetClass="emph" presetSubtype="0" fill="hold" grpId="3" nodeType="withEffect">
                                  <p:stCondLst>
                                    <p:cond delay="0"/>
                                  </p:stCondLst>
                                  <p:childTnLst>
                                    <p:animRot by="-21600000">
                                      <p:cBhvr>
                                        <p:cTn id="429" dur="2000" fill="hold"/>
                                        <p:tgtEl>
                                          <p:spTgt spid="30"/>
                                        </p:tgtEl>
                                        <p:attrNameLst>
                                          <p:attrName>r</p:attrName>
                                        </p:attrNameLst>
                                      </p:cBhvr>
                                    </p:animRot>
                                  </p:childTnLst>
                                </p:cTn>
                              </p:par>
                              <p:par>
                                <p:cTn id="430" presetID="8" presetClass="emph" presetSubtype="0" fill="hold" grpId="3" nodeType="withEffect">
                                  <p:stCondLst>
                                    <p:cond delay="0"/>
                                  </p:stCondLst>
                                  <p:childTnLst>
                                    <p:animRot by="-21600000">
                                      <p:cBhvr>
                                        <p:cTn id="431" dur="2000" fill="hold"/>
                                        <p:tgtEl>
                                          <p:spTgt spid="31"/>
                                        </p:tgtEl>
                                        <p:attrNameLst>
                                          <p:attrName>r</p:attrName>
                                        </p:attrNameLst>
                                      </p:cBhvr>
                                    </p:animRot>
                                  </p:childTnLst>
                                </p:cTn>
                              </p:par>
                              <p:par>
                                <p:cTn id="432" presetID="8" presetClass="emph" presetSubtype="0" fill="hold" grpId="3" nodeType="withEffect">
                                  <p:stCondLst>
                                    <p:cond delay="0"/>
                                  </p:stCondLst>
                                  <p:childTnLst>
                                    <p:animRot by="-21600000">
                                      <p:cBhvr>
                                        <p:cTn id="433" dur="2000" fill="hold"/>
                                        <p:tgtEl>
                                          <p:spTgt spid="32"/>
                                        </p:tgtEl>
                                        <p:attrNameLst>
                                          <p:attrName>r</p:attrName>
                                        </p:attrNameLst>
                                      </p:cBhvr>
                                    </p:animRot>
                                  </p:childTnLst>
                                </p:cTn>
                              </p:par>
                              <p:par>
                                <p:cTn id="434" presetID="8" presetClass="emph" presetSubtype="0" fill="hold" grpId="3" nodeType="withEffect">
                                  <p:stCondLst>
                                    <p:cond delay="0"/>
                                  </p:stCondLst>
                                  <p:childTnLst>
                                    <p:animRot by="-21600000">
                                      <p:cBhvr>
                                        <p:cTn id="435" dur="2000" fill="hold"/>
                                        <p:tgtEl>
                                          <p:spTgt spid="33"/>
                                        </p:tgtEl>
                                        <p:attrNameLst>
                                          <p:attrName>r</p:attrName>
                                        </p:attrNameLst>
                                      </p:cBhvr>
                                    </p:animRot>
                                  </p:childTnLst>
                                </p:cTn>
                              </p:par>
                              <p:par>
                                <p:cTn id="436" presetID="8" presetClass="emph" presetSubtype="0" fill="hold" grpId="3" nodeType="withEffect">
                                  <p:stCondLst>
                                    <p:cond delay="0"/>
                                  </p:stCondLst>
                                  <p:childTnLst>
                                    <p:animRot by="-21600000">
                                      <p:cBhvr>
                                        <p:cTn id="437" dur="2000" fill="hold"/>
                                        <p:tgtEl>
                                          <p:spTgt spid="34"/>
                                        </p:tgtEl>
                                        <p:attrNameLst>
                                          <p:attrName>r</p:attrName>
                                        </p:attrNameLst>
                                      </p:cBhvr>
                                    </p:animRot>
                                  </p:childTnLst>
                                </p:cTn>
                              </p:par>
                              <p:par>
                                <p:cTn id="438" presetID="8" presetClass="emph" presetSubtype="0" fill="hold" grpId="3" nodeType="withEffect">
                                  <p:stCondLst>
                                    <p:cond delay="0"/>
                                  </p:stCondLst>
                                  <p:childTnLst>
                                    <p:animRot by="-21600000">
                                      <p:cBhvr>
                                        <p:cTn id="439" dur="2000" fill="hold"/>
                                        <p:tgtEl>
                                          <p:spTgt spid="35"/>
                                        </p:tgtEl>
                                        <p:attrNameLst>
                                          <p:attrName>r</p:attrName>
                                        </p:attrNameLst>
                                      </p:cBhvr>
                                    </p:animRot>
                                  </p:childTnLst>
                                </p:cTn>
                              </p:par>
                              <p:par>
                                <p:cTn id="440" presetID="8" presetClass="emph" presetSubtype="0" fill="hold" grpId="3" nodeType="withEffect">
                                  <p:stCondLst>
                                    <p:cond delay="0"/>
                                  </p:stCondLst>
                                  <p:childTnLst>
                                    <p:animRot by="-21600000">
                                      <p:cBhvr>
                                        <p:cTn id="441" dur="2000" fill="hold"/>
                                        <p:tgtEl>
                                          <p:spTgt spid="36"/>
                                        </p:tgtEl>
                                        <p:attrNameLst>
                                          <p:attrName>r</p:attrName>
                                        </p:attrNameLst>
                                      </p:cBhvr>
                                    </p:animRot>
                                  </p:childTnLst>
                                </p:cTn>
                              </p:par>
                              <p:par>
                                <p:cTn id="442" presetID="8" presetClass="emph" presetSubtype="0" fill="hold" grpId="3" nodeType="withEffect">
                                  <p:stCondLst>
                                    <p:cond delay="0"/>
                                  </p:stCondLst>
                                  <p:childTnLst>
                                    <p:animRot by="-21600000">
                                      <p:cBhvr>
                                        <p:cTn id="443" dur="2000" fill="hold"/>
                                        <p:tgtEl>
                                          <p:spTgt spid="37"/>
                                        </p:tgtEl>
                                        <p:attrNameLst>
                                          <p:attrName>r</p:attrName>
                                        </p:attrNameLst>
                                      </p:cBhvr>
                                    </p:animRot>
                                  </p:childTnLst>
                                </p:cTn>
                              </p:par>
                              <p:par>
                                <p:cTn id="444" presetID="8" presetClass="emph" presetSubtype="0" fill="hold" grpId="3" nodeType="withEffect">
                                  <p:stCondLst>
                                    <p:cond delay="0"/>
                                  </p:stCondLst>
                                  <p:childTnLst>
                                    <p:animRot by="-21600000">
                                      <p:cBhvr>
                                        <p:cTn id="445" dur="2000" fill="hold"/>
                                        <p:tgtEl>
                                          <p:spTgt spid="38"/>
                                        </p:tgtEl>
                                        <p:attrNameLst>
                                          <p:attrName>r</p:attrName>
                                        </p:attrNameLst>
                                      </p:cBhvr>
                                    </p:animRot>
                                  </p:childTnLst>
                                </p:cTn>
                              </p:par>
                              <p:par>
                                <p:cTn id="446" presetID="8" presetClass="emph" presetSubtype="0" fill="hold" grpId="3" nodeType="withEffect">
                                  <p:stCondLst>
                                    <p:cond delay="0"/>
                                  </p:stCondLst>
                                  <p:childTnLst>
                                    <p:animRot by="-21600000">
                                      <p:cBhvr>
                                        <p:cTn id="447" dur="2000" fill="hold"/>
                                        <p:tgtEl>
                                          <p:spTgt spid="39"/>
                                        </p:tgtEl>
                                        <p:attrNameLst>
                                          <p:attrName>r</p:attrName>
                                        </p:attrNameLst>
                                      </p:cBhvr>
                                    </p:animRot>
                                  </p:childTnLst>
                                </p:cTn>
                              </p:par>
                              <p:par>
                                <p:cTn id="448" presetID="8" presetClass="emph" presetSubtype="0" fill="hold" grpId="3" nodeType="withEffect">
                                  <p:stCondLst>
                                    <p:cond delay="0"/>
                                  </p:stCondLst>
                                  <p:childTnLst>
                                    <p:animRot by="-21600000">
                                      <p:cBhvr>
                                        <p:cTn id="449" dur="2000" fill="hold"/>
                                        <p:tgtEl>
                                          <p:spTgt spid="40"/>
                                        </p:tgtEl>
                                        <p:attrNameLst>
                                          <p:attrName>r</p:attrName>
                                        </p:attrNameLst>
                                      </p:cBhvr>
                                    </p:animRot>
                                  </p:childTnLst>
                                </p:cTn>
                              </p:par>
                              <p:par>
                                <p:cTn id="450" presetID="8" presetClass="emph" presetSubtype="0" fill="hold" grpId="3" nodeType="withEffect">
                                  <p:stCondLst>
                                    <p:cond delay="0"/>
                                  </p:stCondLst>
                                  <p:childTnLst>
                                    <p:animRot by="-21600000">
                                      <p:cBhvr>
                                        <p:cTn id="451" dur="2000" fill="hold"/>
                                        <p:tgtEl>
                                          <p:spTgt spid="41"/>
                                        </p:tgtEl>
                                        <p:attrNameLst>
                                          <p:attrName>r</p:attrName>
                                        </p:attrNameLst>
                                      </p:cBhvr>
                                    </p:animRot>
                                  </p:childTnLst>
                                </p:cTn>
                              </p:par>
                              <p:par>
                                <p:cTn id="452" presetID="17" presetClass="entr" presetSubtype="10" fill="hold" nodeType="withEffect">
                                  <p:stCondLst>
                                    <p:cond delay="0"/>
                                  </p:stCondLst>
                                  <p:childTnLst>
                                    <p:set>
                                      <p:cBhvr>
                                        <p:cTn id="453" dur="1" fill="hold">
                                          <p:stCondLst>
                                            <p:cond delay="0"/>
                                          </p:stCondLst>
                                        </p:cTn>
                                        <p:tgtEl>
                                          <p:spTgt spid="2"/>
                                        </p:tgtEl>
                                        <p:attrNameLst>
                                          <p:attrName>style.visibility</p:attrName>
                                        </p:attrNameLst>
                                      </p:cBhvr>
                                      <p:to>
                                        <p:strVal val="visible"/>
                                      </p:to>
                                    </p:set>
                                    <p:anim calcmode="lin" valueType="num">
                                      <p:cBhvr>
                                        <p:cTn id="454" dur="2000" fill="hold"/>
                                        <p:tgtEl>
                                          <p:spTgt spid="2"/>
                                        </p:tgtEl>
                                        <p:attrNameLst>
                                          <p:attrName>ppt_w</p:attrName>
                                        </p:attrNameLst>
                                      </p:cBhvr>
                                      <p:tavLst>
                                        <p:tav tm="0">
                                          <p:val>
                                            <p:fltVal val="0"/>
                                          </p:val>
                                        </p:tav>
                                        <p:tav tm="100000">
                                          <p:val>
                                            <p:strVal val="#ppt_w"/>
                                          </p:val>
                                        </p:tav>
                                      </p:tavLst>
                                    </p:anim>
                                    <p:anim calcmode="lin" valueType="num">
                                      <p:cBhvr>
                                        <p:cTn id="455" dur="2000" fill="hold"/>
                                        <p:tgtEl>
                                          <p:spTgt spid="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P spid="13" grpId="1" animBg="1"/>
      <p:bldP spid="13" grpId="2" animBg="1"/>
      <p:bldP spid="13" grpId="3" animBg="1"/>
      <p:bldP spid="14" grpId="0" animBg="1"/>
      <p:bldP spid="14" grpId="1" animBg="1"/>
      <p:bldP spid="14" grpId="2" animBg="1"/>
      <p:bldP spid="14" grpId="3" animBg="1"/>
      <p:bldP spid="15" grpId="0" animBg="1"/>
      <p:bldP spid="15" grpId="1" animBg="1"/>
      <p:bldP spid="15" grpId="2" animBg="1"/>
      <p:bldP spid="15" grpId="3" animBg="1"/>
      <p:bldP spid="16" grpId="0" animBg="1"/>
      <p:bldP spid="16" grpId="1" animBg="1"/>
      <p:bldP spid="16" grpId="2" animBg="1"/>
      <p:bldP spid="16" grpId="3" animBg="1"/>
      <p:bldP spid="17" grpId="0" animBg="1"/>
      <p:bldP spid="17" grpId="1" animBg="1"/>
      <p:bldP spid="17" grpId="2" animBg="1"/>
      <p:bldP spid="17" grpId="3" animBg="1"/>
      <p:bldP spid="18" grpId="0" animBg="1"/>
      <p:bldP spid="18" grpId="1" animBg="1"/>
      <p:bldP spid="18" grpId="2" animBg="1"/>
      <p:bldP spid="18" grpId="3" animBg="1"/>
      <p:bldP spid="19" grpId="0" animBg="1"/>
      <p:bldP spid="19" grpId="1" animBg="1"/>
      <p:bldP spid="19" grpId="2" animBg="1"/>
      <p:bldP spid="19" grpId="3" animBg="1"/>
      <p:bldP spid="20" grpId="0" animBg="1"/>
      <p:bldP spid="20" grpId="1" animBg="1"/>
      <p:bldP spid="20" grpId="2" animBg="1"/>
      <p:bldP spid="20" grpId="3" animBg="1"/>
      <p:bldP spid="21" grpId="0" animBg="1"/>
      <p:bldP spid="21" grpId="1" animBg="1"/>
      <p:bldP spid="21" grpId="2" animBg="1"/>
      <p:bldP spid="21" grpId="3" animBg="1"/>
      <p:bldP spid="22" grpId="0" animBg="1"/>
      <p:bldP spid="22" grpId="1" animBg="1"/>
      <p:bldP spid="22" grpId="2" animBg="1"/>
      <p:bldP spid="22" grpId="3" animBg="1"/>
      <p:bldP spid="23" grpId="0" animBg="1"/>
      <p:bldP spid="23" grpId="1" animBg="1"/>
      <p:bldP spid="23" grpId="2" animBg="1"/>
      <p:bldP spid="23" grpId="3" animBg="1"/>
      <p:bldP spid="24" grpId="0" animBg="1"/>
      <p:bldP spid="24" grpId="1" animBg="1"/>
      <p:bldP spid="24" grpId="2" animBg="1"/>
      <p:bldP spid="24" grpId="3" animBg="1"/>
      <p:bldP spid="25" grpId="0" animBg="1"/>
      <p:bldP spid="25" grpId="1" animBg="1"/>
      <p:bldP spid="25" grpId="2" animBg="1"/>
      <p:bldP spid="25" grpId="3" animBg="1"/>
      <p:bldP spid="26" grpId="0" animBg="1"/>
      <p:bldP spid="26" grpId="1" animBg="1"/>
      <p:bldP spid="26" grpId="2" animBg="1"/>
      <p:bldP spid="26" grpId="3" animBg="1"/>
      <p:bldP spid="27" grpId="0" animBg="1"/>
      <p:bldP spid="27" grpId="1" animBg="1"/>
      <p:bldP spid="27" grpId="2" animBg="1"/>
      <p:bldP spid="27" grpId="3" animBg="1"/>
      <p:bldP spid="28" grpId="0" animBg="1"/>
      <p:bldP spid="28" grpId="1" animBg="1"/>
      <p:bldP spid="28" grpId="2" animBg="1"/>
      <p:bldP spid="28" grpId="3" animBg="1"/>
      <p:bldP spid="29" grpId="0" animBg="1"/>
      <p:bldP spid="29" grpId="1" animBg="1"/>
      <p:bldP spid="29" grpId="2" animBg="1"/>
      <p:bldP spid="29" grpId="3" animBg="1"/>
      <p:bldP spid="30" grpId="0" animBg="1"/>
      <p:bldP spid="30" grpId="1" animBg="1"/>
      <p:bldP spid="30" grpId="2" animBg="1"/>
      <p:bldP spid="30" grpId="3" animBg="1"/>
      <p:bldP spid="31" grpId="0" animBg="1"/>
      <p:bldP spid="31" grpId="1" animBg="1"/>
      <p:bldP spid="31" grpId="2" animBg="1"/>
      <p:bldP spid="31" grpId="3" animBg="1"/>
      <p:bldP spid="32" grpId="0" animBg="1"/>
      <p:bldP spid="32" grpId="1" animBg="1"/>
      <p:bldP spid="32" grpId="2" animBg="1"/>
      <p:bldP spid="32" grpId="3" animBg="1"/>
      <p:bldP spid="33" grpId="0" animBg="1"/>
      <p:bldP spid="33" grpId="1" animBg="1"/>
      <p:bldP spid="33" grpId="2" animBg="1"/>
      <p:bldP spid="33" grpId="3" animBg="1"/>
      <p:bldP spid="34" grpId="0" animBg="1"/>
      <p:bldP spid="34" grpId="1" animBg="1"/>
      <p:bldP spid="34" grpId="2" animBg="1"/>
      <p:bldP spid="34" grpId="3" animBg="1"/>
      <p:bldP spid="35" grpId="0" animBg="1"/>
      <p:bldP spid="35" grpId="1" animBg="1"/>
      <p:bldP spid="35" grpId="2" animBg="1"/>
      <p:bldP spid="35" grpId="3" animBg="1"/>
      <p:bldP spid="36" grpId="0" animBg="1"/>
      <p:bldP spid="36" grpId="1" animBg="1"/>
      <p:bldP spid="36" grpId="2" animBg="1"/>
      <p:bldP spid="36" grpId="3" animBg="1"/>
      <p:bldP spid="37" grpId="0" animBg="1"/>
      <p:bldP spid="37" grpId="1" animBg="1"/>
      <p:bldP spid="37" grpId="2" animBg="1"/>
      <p:bldP spid="37" grpId="3" animBg="1"/>
      <p:bldP spid="38" grpId="0" animBg="1"/>
      <p:bldP spid="38" grpId="1" animBg="1"/>
      <p:bldP spid="38" grpId="2" animBg="1"/>
      <p:bldP spid="38" grpId="3" animBg="1"/>
      <p:bldP spid="39" grpId="0" animBg="1"/>
      <p:bldP spid="39" grpId="1" animBg="1"/>
      <p:bldP spid="39" grpId="2" animBg="1"/>
      <p:bldP spid="39" grpId="3" animBg="1"/>
      <p:bldP spid="40" grpId="0" animBg="1"/>
      <p:bldP spid="40" grpId="1" animBg="1"/>
      <p:bldP spid="40" grpId="2" animBg="1"/>
      <p:bldP spid="40" grpId="3" animBg="1"/>
      <p:bldP spid="41" grpId="0" animBg="1"/>
      <p:bldP spid="41" grpId="1" animBg="1"/>
      <p:bldP spid="41" grpId="2" animBg="1"/>
      <p:bldP spid="41" grpId="3" animBg="1"/>
      <p:bldP spid="42" grpId="0" animBg="1"/>
    </p:bldLst>
  </p:timing>
</p:sld>
</file>

<file path=ppt/slides/slide41.xml><?xml version="1.0" encoding="utf-8"?>
<p:sld xmlns:a="http://schemas.openxmlformats.org/drawingml/2006/main" xmlns:r="http://schemas.openxmlformats.org/officeDocument/2006/relationships" xmlns:p="http://schemas.openxmlformats.org/presentationml/2006/main">
  <p:cSld>
    <p:bg>
      <p:bgPr>
        <a:gradFill>
          <a:gsLst>
            <a:gs pos="0">
              <a:srgbClr val="74004D"/>
            </a:gs>
            <a:gs pos="50000">
              <a:srgbClr val="EB9DFB">
                <a:shade val="67500"/>
                <a:satMod val="115000"/>
              </a:srgbClr>
            </a:gs>
            <a:gs pos="100000">
              <a:srgbClr val="EB9DFB">
                <a:shade val="100000"/>
                <a:satMod val="115000"/>
              </a:srgbClr>
            </a:gs>
          </a:gsLst>
          <a:lin ang="16200000" scaled="1"/>
        </a:gradFill>
        <a:effectLst/>
      </p:bgPr>
    </p:bg>
    <p:spTree>
      <p:nvGrpSpPr>
        <p:cNvPr id="1" name=""/>
        <p:cNvGrpSpPr/>
        <p:nvPr/>
      </p:nvGrpSpPr>
      <p:grpSpPr>
        <a:xfrm>
          <a:off x="0" y="0"/>
          <a:ext cx="0" cy="0"/>
          <a:chOff x="0" y="0"/>
          <a:chExt cx="0" cy="0"/>
        </a:xfrm>
      </p:grpSpPr>
      <p:pic>
        <p:nvPicPr>
          <p:cNvPr id="2" name="1 Imagen" descr="rozovie-romashki-oboi-1366x768.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4" name="3 Imagen" descr="Imagen10.png"/>
          <p:cNvPicPr>
            <a:picLocks noChangeAspect="1"/>
          </p:cNvPicPr>
          <p:nvPr/>
        </p:nvPicPr>
        <p:blipFill>
          <a:blip r:embed="rId3">
            <a:duotone>
              <a:schemeClr val="bg2">
                <a:shade val="45000"/>
                <a:satMod val="135000"/>
              </a:schemeClr>
              <a:prstClr val="white"/>
            </a:duotone>
            <a:lum bright="40000"/>
          </a:blip>
          <a:stretch>
            <a:fillRect/>
          </a:stretch>
        </p:blipFill>
        <p:spPr>
          <a:xfrm rot="21379986">
            <a:off x="4355773" y="-22105"/>
            <a:ext cx="3850789" cy="2297446"/>
          </a:xfrm>
          <a:prstGeom prst="rect">
            <a:avLst/>
          </a:prstGeom>
          <a:effectLst/>
        </p:spPr>
      </p:pic>
      <p:pic>
        <p:nvPicPr>
          <p:cNvPr id="5" name="4 Imagen" descr="Imagen10.png"/>
          <p:cNvPicPr>
            <a:picLocks noChangeAspect="1"/>
          </p:cNvPicPr>
          <p:nvPr/>
        </p:nvPicPr>
        <p:blipFill>
          <a:blip r:embed="rId3">
            <a:duotone>
              <a:schemeClr val="bg2">
                <a:shade val="45000"/>
                <a:satMod val="135000"/>
              </a:schemeClr>
              <a:prstClr val="white"/>
            </a:duotone>
            <a:lum bright="40000"/>
          </a:blip>
          <a:stretch>
            <a:fillRect/>
          </a:stretch>
        </p:blipFill>
        <p:spPr>
          <a:xfrm rot="205940" flipV="1">
            <a:off x="4356226" y="2577461"/>
            <a:ext cx="3918421" cy="2241888"/>
          </a:xfrm>
          <a:prstGeom prst="rect">
            <a:avLst/>
          </a:prstGeom>
          <a:effectLst/>
        </p:spPr>
      </p:pic>
      <p:pic>
        <p:nvPicPr>
          <p:cNvPr id="6" name="5 Imagen" descr="Imagen10.png"/>
          <p:cNvPicPr>
            <a:picLocks noChangeAspect="1"/>
          </p:cNvPicPr>
          <p:nvPr/>
        </p:nvPicPr>
        <p:blipFill>
          <a:blip r:embed="rId3">
            <a:duotone>
              <a:schemeClr val="bg2">
                <a:shade val="45000"/>
                <a:satMod val="135000"/>
              </a:schemeClr>
              <a:prstClr val="white"/>
            </a:duotone>
            <a:lum bright="40000"/>
          </a:blip>
          <a:stretch>
            <a:fillRect/>
          </a:stretch>
        </p:blipFill>
        <p:spPr>
          <a:xfrm rot="10800000">
            <a:off x="642910" y="2462175"/>
            <a:ext cx="3857652" cy="2214578"/>
          </a:xfrm>
          <a:prstGeom prst="rect">
            <a:avLst/>
          </a:prstGeom>
          <a:effectLst/>
        </p:spPr>
      </p:pic>
      <p:pic>
        <p:nvPicPr>
          <p:cNvPr id="7" name="6 Imagen" descr="Imagen10.png"/>
          <p:cNvPicPr>
            <a:picLocks noChangeAspect="1"/>
          </p:cNvPicPr>
          <p:nvPr/>
        </p:nvPicPr>
        <p:blipFill>
          <a:blip r:embed="rId3">
            <a:duotone>
              <a:schemeClr val="bg2">
                <a:shade val="45000"/>
                <a:satMod val="135000"/>
              </a:schemeClr>
              <a:prstClr val="white"/>
            </a:duotone>
            <a:lum bright="40000"/>
          </a:blip>
          <a:stretch>
            <a:fillRect/>
          </a:stretch>
        </p:blipFill>
        <p:spPr>
          <a:xfrm rot="10800000" flipV="1">
            <a:off x="635121" y="0"/>
            <a:ext cx="3918421" cy="2348483"/>
          </a:xfrm>
          <a:prstGeom prst="rect">
            <a:avLst/>
          </a:prstGeom>
          <a:effectLst/>
        </p:spPr>
      </p:pic>
      <p:pic>
        <p:nvPicPr>
          <p:cNvPr id="15362" name="Picture 2" descr="Rendered Image"/>
          <p:cNvPicPr>
            <a:picLocks noChangeAspect="1" noChangeArrowheads="1"/>
          </p:cNvPicPr>
          <p:nvPr/>
        </p:nvPicPr>
        <p:blipFill>
          <a:blip r:embed="rId4">
            <a:lum contrast="20000"/>
          </a:blip>
          <a:srcRect/>
          <a:stretch>
            <a:fillRect/>
          </a:stretch>
        </p:blipFill>
        <p:spPr bwMode="auto">
          <a:xfrm rot="20159888">
            <a:off x="2290534" y="3312565"/>
            <a:ext cx="1752600" cy="771525"/>
          </a:xfrm>
          <a:prstGeom prst="rect">
            <a:avLst/>
          </a:prstGeom>
          <a:noFill/>
        </p:spPr>
      </p:pic>
      <p:sp>
        <p:nvSpPr>
          <p:cNvPr id="8" name="7 Rectángulo"/>
          <p:cNvSpPr/>
          <p:nvPr/>
        </p:nvSpPr>
        <p:spPr>
          <a:xfrm>
            <a:off x="-357222" y="-357208"/>
            <a:ext cx="9929882" cy="6357982"/>
          </a:xfrm>
          <a:prstGeom prst="rect">
            <a:avLst/>
          </a:prstGeom>
          <a:blipFill>
            <a:blip r:embed="rId5"/>
            <a:stretch>
              <a:fillRect/>
            </a:stretch>
          </a:blip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8"/>
                                        </p:tgtEl>
                                        <p:attrNameLst>
                                          <p:attrName>style.visibility</p:attrName>
                                        </p:attrNameLst>
                                      </p:cBhvr>
                                      <p:to>
                                        <p:strVal val="hidden"/>
                                      </p:to>
                                    </p:set>
                                  </p:childTnLst>
                                </p:cTn>
                              </p:par>
                              <p:par>
                                <p:cTn id="7" presetID="2" presetClass="entr" presetSubtype="2" fill="hold" nodeType="withEffect">
                                  <p:stCondLst>
                                    <p:cond delay="0"/>
                                  </p:stCondLst>
                                  <p:childTnLst>
                                    <p:set>
                                      <p:cBhvr>
                                        <p:cTn id="8" dur="1" fill="hold">
                                          <p:stCondLst>
                                            <p:cond delay="0"/>
                                          </p:stCondLst>
                                        </p:cTn>
                                        <p:tgtEl>
                                          <p:spTgt spid="6"/>
                                        </p:tgtEl>
                                        <p:attrNameLst>
                                          <p:attrName>style.visibility</p:attrName>
                                        </p:attrNameLst>
                                      </p:cBhvr>
                                      <p:to>
                                        <p:strVal val="visible"/>
                                      </p:to>
                                    </p:set>
                                    <p:anim calcmode="lin" valueType="num">
                                      <p:cBhvr additive="base">
                                        <p:cTn id="9" dur="2000" fill="hold"/>
                                        <p:tgtEl>
                                          <p:spTgt spid="6"/>
                                        </p:tgtEl>
                                        <p:attrNameLst>
                                          <p:attrName>ppt_x</p:attrName>
                                        </p:attrNameLst>
                                      </p:cBhvr>
                                      <p:tavLst>
                                        <p:tav tm="0">
                                          <p:val>
                                            <p:strVal val="1+#ppt_w/2"/>
                                          </p:val>
                                        </p:tav>
                                        <p:tav tm="100000">
                                          <p:val>
                                            <p:strVal val="#ppt_x"/>
                                          </p:val>
                                        </p:tav>
                                      </p:tavLst>
                                    </p:anim>
                                    <p:anim calcmode="lin" valueType="num">
                                      <p:cBhvr additive="base">
                                        <p:cTn id="10" dur="2000" fill="hold"/>
                                        <p:tgtEl>
                                          <p:spTgt spid="6"/>
                                        </p:tgtEl>
                                        <p:attrNameLst>
                                          <p:attrName>ppt_y</p:attrName>
                                        </p:attrNameLst>
                                      </p:cBhvr>
                                      <p:tavLst>
                                        <p:tav tm="0">
                                          <p:val>
                                            <p:strVal val="#ppt_y"/>
                                          </p:val>
                                        </p:tav>
                                        <p:tav tm="100000">
                                          <p:val>
                                            <p:strVal val="#ppt_y"/>
                                          </p:val>
                                        </p:tav>
                                      </p:tavLst>
                                    </p:anim>
                                  </p:childTnLst>
                                </p:cTn>
                              </p:par>
                              <p:par>
                                <p:cTn id="11" presetID="2" presetClass="entr" presetSubtype="2" fill="hold" nodeType="withEffect">
                                  <p:stCondLst>
                                    <p:cond delay="0"/>
                                  </p:stCondLst>
                                  <p:childTnLst>
                                    <p:set>
                                      <p:cBhvr>
                                        <p:cTn id="12" dur="1" fill="hold">
                                          <p:stCondLst>
                                            <p:cond delay="0"/>
                                          </p:stCondLst>
                                        </p:cTn>
                                        <p:tgtEl>
                                          <p:spTgt spid="7"/>
                                        </p:tgtEl>
                                        <p:attrNameLst>
                                          <p:attrName>style.visibility</p:attrName>
                                        </p:attrNameLst>
                                      </p:cBhvr>
                                      <p:to>
                                        <p:strVal val="visible"/>
                                      </p:to>
                                    </p:set>
                                    <p:anim calcmode="lin" valueType="num">
                                      <p:cBhvr additive="base">
                                        <p:cTn id="13" dur="2000" fill="hold"/>
                                        <p:tgtEl>
                                          <p:spTgt spid="7"/>
                                        </p:tgtEl>
                                        <p:attrNameLst>
                                          <p:attrName>ppt_x</p:attrName>
                                        </p:attrNameLst>
                                      </p:cBhvr>
                                      <p:tavLst>
                                        <p:tav tm="0">
                                          <p:val>
                                            <p:strVal val="1+#ppt_w/2"/>
                                          </p:val>
                                        </p:tav>
                                        <p:tav tm="100000">
                                          <p:val>
                                            <p:strVal val="#ppt_x"/>
                                          </p:val>
                                        </p:tav>
                                      </p:tavLst>
                                    </p:anim>
                                    <p:anim calcmode="lin" valueType="num">
                                      <p:cBhvr additive="base">
                                        <p:cTn id="14" dur="2000" fill="hold"/>
                                        <p:tgtEl>
                                          <p:spTgt spid="7"/>
                                        </p:tgtEl>
                                        <p:attrNameLst>
                                          <p:attrName>ppt_y</p:attrName>
                                        </p:attrNameLst>
                                      </p:cBhvr>
                                      <p:tavLst>
                                        <p:tav tm="0">
                                          <p:val>
                                            <p:strVal val="#ppt_y"/>
                                          </p:val>
                                        </p:tav>
                                        <p:tav tm="100000">
                                          <p:val>
                                            <p:strVal val="#ppt_y"/>
                                          </p:val>
                                        </p:tav>
                                      </p:tavLst>
                                    </p:anim>
                                  </p:childTnLst>
                                </p:cTn>
                              </p:par>
                              <p:par>
                                <p:cTn id="15" presetID="2" presetClass="entr" presetSubtype="8"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 calcmode="lin" valueType="num">
                                      <p:cBhvr additive="base">
                                        <p:cTn id="17" dur="2000" fill="hold"/>
                                        <p:tgtEl>
                                          <p:spTgt spid="4"/>
                                        </p:tgtEl>
                                        <p:attrNameLst>
                                          <p:attrName>ppt_x</p:attrName>
                                        </p:attrNameLst>
                                      </p:cBhvr>
                                      <p:tavLst>
                                        <p:tav tm="0">
                                          <p:val>
                                            <p:strVal val="0-#ppt_w/2"/>
                                          </p:val>
                                        </p:tav>
                                        <p:tav tm="100000">
                                          <p:val>
                                            <p:strVal val="#ppt_x"/>
                                          </p:val>
                                        </p:tav>
                                      </p:tavLst>
                                    </p:anim>
                                    <p:anim calcmode="lin" valueType="num">
                                      <p:cBhvr additive="base">
                                        <p:cTn id="18" dur="2000" fill="hold"/>
                                        <p:tgtEl>
                                          <p:spTgt spid="4"/>
                                        </p:tgtEl>
                                        <p:attrNameLst>
                                          <p:attrName>ppt_y</p:attrName>
                                        </p:attrNameLst>
                                      </p:cBhvr>
                                      <p:tavLst>
                                        <p:tav tm="0">
                                          <p:val>
                                            <p:strVal val="#ppt_y"/>
                                          </p:val>
                                        </p:tav>
                                        <p:tav tm="100000">
                                          <p:val>
                                            <p:strVal val="#ppt_y"/>
                                          </p:val>
                                        </p:tav>
                                      </p:tavLst>
                                    </p:anim>
                                  </p:childTnLst>
                                </p:cTn>
                              </p:par>
                              <p:par>
                                <p:cTn id="19" presetID="2" presetClass="entr" presetSubtype="8" fill="hold" nodeType="withEffect">
                                  <p:stCondLst>
                                    <p:cond delay="0"/>
                                  </p:stCondLst>
                                  <p:childTnLst>
                                    <p:set>
                                      <p:cBhvr>
                                        <p:cTn id="20" dur="1" fill="hold">
                                          <p:stCondLst>
                                            <p:cond delay="0"/>
                                          </p:stCondLst>
                                        </p:cTn>
                                        <p:tgtEl>
                                          <p:spTgt spid="5"/>
                                        </p:tgtEl>
                                        <p:attrNameLst>
                                          <p:attrName>style.visibility</p:attrName>
                                        </p:attrNameLst>
                                      </p:cBhvr>
                                      <p:to>
                                        <p:strVal val="visible"/>
                                      </p:to>
                                    </p:set>
                                    <p:anim calcmode="lin" valueType="num">
                                      <p:cBhvr additive="base">
                                        <p:cTn id="21" dur="2000" fill="hold"/>
                                        <p:tgtEl>
                                          <p:spTgt spid="5"/>
                                        </p:tgtEl>
                                        <p:attrNameLst>
                                          <p:attrName>ppt_x</p:attrName>
                                        </p:attrNameLst>
                                      </p:cBhvr>
                                      <p:tavLst>
                                        <p:tav tm="0">
                                          <p:val>
                                            <p:strVal val="0-#ppt_w/2"/>
                                          </p:val>
                                        </p:tav>
                                        <p:tav tm="100000">
                                          <p:val>
                                            <p:strVal val="#ppt_x"/>
                                          </p:val>
                                        </p:tav>
                                      </p:tavLst>
                                    </p:anim>
                                    <p:anim calcmode="lin" valueType="num">
                                      <p:cBhvr additive="base">
                                        <p:cTn id="22" dur="2000" fill="hold"/>
                                        <p:tgtEl>
                                          <p:spTgt spid="5"/>
                                        </p:tgtEl>
                                        <p:attrNameLst>
                                          <p:attrName>ppt_y</p:attrName>
                                        </p:attrNameLst>
                                      </p:cBhvr>
                                      <p:tavLst>
                                        <p:tav tm="0">
                                          <p:val>
                                            <p:strVal val="#ppt_y"/>
                                          </p:val>
                                        </p:tav>
                                        <p:tav tm="100000">
                                          <p:val>
                                            <p:strVal val="#ppt_y"/>
                                          </p:val>
                                        </p:tav>
                                      </p:tavLst>
                                    </p:anim>
                                  </p:childTnLst>
                                </p:cTn>
                              </p:par>
                              <p:par>
                                <p:cTn id="23" presetID="8" presetClass="emph" presetSubtype="0" autoRev="1" fill="hold" nodeType="withEffect">
                                  <p:stCondLst>
                                    <p:cond delay="0"/>
                                  </p:stCondLst>
                                  <p:childTnLst>
                                    <p:animRot by="21600000">
                                      <p:cBhvr>
                                        <p:cTn id="24" dur="2000" fill="hold"/>
                                        <p:tgtEl>
                                          <p:spTgt spid="7"/>
                                        </p:tgtEl>
                                        <p:attrNameLst>
                                          <p:attrName>r</p:attrName>
                                        </p:attrNameLst>
                                      </p:cBhvr>
                                    </p:animRot>
                                  </p:childTnLst>
                                </p:cTn>
                              </p:par>
                              <p:par>
                                <p:cTn id="25" presetID="8" presetClass="emph" presetSubtype="0" autoRev="1" fill="hold" nodeType="withEffect">
                                  <p:stCondLst>
                                    <p:cond delay="0"/>
                                  </p:stCondLst>
                                  <p:childTnLst>
                                    <p:animRot by="-21600000">
                                      <p:cBhvr>
                                        <p:cTn id="26" dur="2000" fill="hold"/>
                                        <p:tgtEl>
                                          <p:spTgt spid="6"/>
                                        </p:tgtEl>
                                        <p:attrNameLst>
                                          <p:attrName>r</p:attrName>
                                        </p:attrNameLst>
                                      </p:cBhvr>
                                    </p:animRot>
                                  </p:childTnLst>
                                </p:cTn>
                              </p:par>
                              <p:par>
                                <p:cTn id="27" presetID="8" presetClass="emph" presetSubtype="0" autoRev="1" fill="hold" nodeType="withEffect">
                                  <p:stCondLst>
                                    <p:cond delay="0"/>
                                  </p:stCondLst>
                                  <p:childTnLst>
                                    <p:animRot by="-21600000">
                                      <p:cBhvr>
                                        <p:cTn id="28" dur="2000" fill="hold"/>
                                        <p:tgtEl>
                                          <p:spTgt spid="4"/>
                                        </p:tgtEl>
                                        <p:attrNameLst>
                                          <p:attrName>r</p:attrName>
                                        </p:attrNameLst>
                                      </p:cBhvr>
                                    </p:animRot>
                                  </p:childTnLst>
                                </p:cTn>
                              </p:par>
                              <p:par>
                                <p:cTn id="29" presetID="8" presetClass="emph" presetSubtype="0" autoRev="1" fill="hold" nodeType="withEffect">
                                  <p:stCondLst>
                                    <p:cond delay="0"/>
                                  </p:stCondLst>
                                  <p:childTnLst>
                                    <p:animRot by="21600000">
                                      <p:cBhvr>
                                        <p:cTn id="30" dur="2000" fill="hold"/>
                                        <p:tgtEl>
                                          <p:spTgt spid="5"/>
                                        </p:tgtEl>
                                        <p:attrNameLst>
                                          <p:attrName>r</p:attrName>
                                        </p:attrNameLst>
                                      </p:cBhvr>
                                    </p:animRot>
                                  </p:childTnLst>
                                </p:cTn>
                              </p:par>
                            </p:childTnLst>
                          </p:cTn>
                        </p:par>
                        <p:par>
                          <p:cTn id="31" fill="hold">
                            <p:stCondLst>
                              <p:cond delay="4000"/>
                            </p:stCondLst>
                            <p:childTnLst>
                              <p:par>
                                <p:cTn id="32" presetID="2" presetClass="exit" presetSubtype="2" fill="hold" nodeType="afterEffect">
                                  <p:stCondLst>
                                    <p:cond delay="0"/>
                                  </p:stCondLst>
                                  <p:childTnLst>
                                    <p:anim calcmode="lin" valueType="num">
                                      <p:cBhvr additive="base">
                                        <p:cTn id="33" dur="2000"/>
                                        <p:tgtEl>
                                          <p:spTgt spid="6"/>
                                        </p:tgtEl>
                                        <p:attrNameLst>
                                          <p:attrName>ppt_x</p:attrName>
                                        </p:attrNameLst>
                                      </p:cBhvr>
                                      <p:tavLst>
                                        <p:tav tm="0">
                                          <p:val>
                                            <p:strVal val="ppt_x"/>
                                          </p:val>
                                        </p:tav>
                                        <p:tav tm="100000">
                                          <p:val>
                                            <p:strVal val="1+ppt_w/2"/>
                                          </p:val>
                                        </p:tav>
                                      </p:tavLst>
                                    </p:anim>
                                    <p:anim calcmode="lin" valueType="num">
                                      <p:cBhvr additive="base">
                                        <p:cTn id="34" dur="2000"/>
                                        <p:tgtEl>
                                          <p:spTgt spid="6"/>
                                        </p:tgtEl>
                                        <p:attrNameLst>
                                          <p:attrName>ppt_y</p:attrName>
                                        </p:attrNameLst>
                                      </p:cBhvr>
                                      <p:tavLst>
                                        <p:tav tm="0">
                                          <p:val>
                                            <p:strVal val="ppt_y"/>
                                          </p:val>
                                        </p:tav>
                                        <p:tav tm="100000">
                                          <p:val>
                                            <p:strVal val="ppt_y"/>
                                          </p:val>
                                        </p:tav>
                                      </p:tavLst>
                                    </p:anim>
                                    <p:set>
                                      <p:cBhvr>
                                        <p:cTn id="35" dur="1" fill="hold">
                                          <p:stCondLst>
                                            <p:cond delay="1999"/>
                                          </p:stCondLst>
                                        </p:cTn>
                                        <p:tgtEl>
                                          <p:spTgt spid="6"/>
                                        </p:tgtEl>
                                        <p:attrNameLst>
                                          <p:attrName>style.visibility</p:attrName>
                                        </p:attrNameLst>
                                      </p:cBhvr>
                                      <p:to>
                                        <p:strVal val="hidden"/>
                                      </p:to>
                                    </p:set>
                                  </p:childTnLst>
                                </p:cTn>
                              </p:par>
                              <p:par>
                                <p:cTn id="36" presetID="2" presetClass="exit" presetSubtype="2" fill="hold" nodeType="withEffect">
                                  <p:stCondLst>
                                    <p:cond delay="0"/>
                                  </p:stCondLst>
                                  <p:childTnLst>
                                    <p:anim calcmode="lin" valueType="num">
                                      <p:cBhvr additive="base">
                                        <p:cTn id="37" dur="2000"/>
                                        <p:tgtEl>
                                          <p:spTgt spid="7"/>
                                        </p:tgtEl>
                                        <p:attrNameLst>
                                          <p:attrName>ppt_x</p:attrName>
                                        </p:attrNameLst>
                                      </p:cBhvr>
                                      <p:tavLst>
                                        <p:tav tm="0">
                                          <p:val>
                                            <p:strVal val="ppt_x"/>
                                          </p:val>
                                        </p:tav>
                                        <p:tav tm="100000">
                                          <p:val>
                                            <p:strVal val="1+ppt_w/2"/>
                                          </p:val>
                                        </p:tav>
                                      </p:tavLst>
                                    </p:anim>
                                    <p:anim calcmode="lin" valueType="num">
                                      <p:cBhvr additive="base">
                                        <p:cTn id="38" dur="2000"/>
                                        <p:tgtEl>
                                          <p:spTgt spid="7"/>
                                        </p:tgtEl>
                                        <p:attrNameLst>
                                          <p:attrName>ppt_y</p:attrName>
                                        </p:attrNameLst>
                                      </p:cBhvr>
                                      <p:tavLst>
                                        <p:tav tm="0">
                                          <p:val>
                                            <p:strVal val="ppt_y"/>
                                          </p:val>
                                        </p:tav>
                                        <p:tav tm="100000">
                                          <p:val>
                                            <p:strVal val="ppt_y"/>
                                          </p:val>
                                        </p:tav>
                                      </p:tavLst>
                                    </p:anim>
                                    <p:set>
                                      <p:cBhvr>
                                        <p:cTn id="39" dur="1" fill="hold">
                                          <p:stCondLst>
                                            <p:cond delay="1999"/>
                                          </p:stCondLst>
                                        </p:cTn>
                                        <p:tgtEl>
                                          <p:spTgt spid="7"/>
                                        </p:tgtEl>
                                        <p:attrNameLst>
                                          <p:attrName>style.visibility</p:attrName>
                                        </p:attrNameLst>
                                      </p:cBhvr>
                                      <p:to>
                                        <p:strVal val="hidden"/>
                                      </p:to>
                                    </p:set>
                                  </p:childTnLst>
                                </p:cTn>
                              </p:par>
                              <p:par>
                                <p:cTn id="40" presetID="2" presetClass="exit" presetSubtype="8" fill="hold" nodeType="withEffect">
                                  <p:stCondLst>
                                    <p:cond delay="0"/>
                                  </p:stCondLst>
                                  <p:childTnLst>
                                    <p:anim calcmode="lin" valueType="num">
                                      <p:cBhvr additive="base">
                                        <p:cTn id="41" dur="2000"/>
                                        <p:tgtEl>
                                          <p:spTgt spid="4"/>
                                        </p:tgtEl>
                                        <p:attrNameLst>
                                          <p:attrName>ppt_x</p:attrName>
                                        </p:attrNameLst>
                                      </p:cBhvr>
                                      <p:tavLst>
                                        <p:tav tm="0">
                                          <p:val>
                                            <p:strVal val="ppt_x"/>
                                          </p:val>
                                        </p:tav>
                                        <p:tav tm="100000">
                                          <p:val>
                                            <p:strVal val="0-ppt_w/2"/>
                                          </p:val>
                                        </p:tav>
                                      </p:tavLst>
                                    </p:anim>
                                    <p:anim calcmode="lin" valueType="num">
                                      <p:cBhvr additive="base">
                                        <p:cTn id="42" dur="2000"/>
                                        <p:tgtEl>
                                          <p:spTgt spid="4"/>
                                        </p:tgtEl>
                                        <p:attrNameLst>
                                          <p:attrName>ppt_y</p:attrName>
                                        </p:attrNameLst>
                                      </p:cBhvr>
                                      <p:tavLst>
                                        <p:tav tm="0">
                                          <p:val>
                                            <p:strVal val="ppt_y"/>
                                          </p:val>
                                        </p:tav>
                                        <p:tav tm="100000">
                                          <p:val>
                                            <p:strVal val="ppt_y"/>
                                          </p:val>
                                        </p:tav>
                                      </p:tavLst>
                                    </p:anim>
                                    <p:set>
                                      <p:cBhvr>
                                        <p:cTn id="43" dur="1" fill="hold">
                                          <p:stCondLst>
                                            <p:cond delay="1999"/>
                                          </p:stCondLst>
                                        </p:cTn>
                                        <p:tgtEl>
                                          <p:spTgt spid="4"/>
                                        </p:tgtEl>
                                        <p:attrNameLst>
                                          <p:attrName>style.visibility</p:attrName>
                                        </p:attrNameLst>
                                      </p:cBhvr>
                                      <p:to>
                                        <p:strVal val="hidden"/>
                                      </p:to>
                                    </p:set>
                                  </p:childTnLst>
                                </p:cTn>
                              </p:par>
                              <p:par>
                                <p:cTn id="44" presetID="2" presetClass="exit" presetSubtype="8" fill="hold" nodeType="withEffect">
                                  <p:stCondLst>
                                    <p:cond delay="0"/>
                                  </p:stCondLst>
                                  <p:childTnLst>
                                    <p:anim calcmode="lin" valueType="num">
                                      <p:cBhvr additive="base">
                                        <p:cTn id="45" dur="2000"/>
                                        <p:tgtEl>
                                          <p:spTgt spid="5"/>
                                        </p:tgtEl>
                                        <p:attrNameLst>
                                          <p:attrName>ppt_x</p:attrName>
                                        </p:attrNameLst>
                                      </p:cBhvr>
                                      <p:tavLst>
                                        <p:tav tm="0">
                                          <p:val>
                                            <p:strVal val="ppt_x"/>
                                          </p:val>
                                        </p:tav>
                                        <p:tav tm="100000">
                                          <p:val>
                                            <p:strVal val="0-ppt_w/2"/>
                                          </p:val>
                                        </p:tav>
                                      </p:tavLst>
                                    </p:anim>
                                    <p:anim calcmode="lin" valueType="num">
                                      <p:cBhvr additive="base">
                                        <p:cTn id="46" dur="2000"/>
                                        <p:tgtEl>
                                          <p:spTgt spid="5"/>
                                        </p:tgtEl>
                                        <p:attrNameLst>
                                          <p:attrName>ppt_y</p:attrName>
                                        </p:attrNameLst>
                                      </p:cBhvr>
                                      <p:tavLst>
                                        <p:tav tm="0">
                                          <p:val>
                                            <p:strVal val="ppt_y"/>
                                          </p:val>
                                        </p:tav>
                                        <p:tav tm="100000">
                                          <p:val>
                                            <p:strVal val="ppt_y"/>
                                          </p:val>
                                        </p:tav>
                                      </p:tavLst>
                                    </p:anim>
                                    <p:set>
                                      <p:cBhvr>
                                        <p:cTn id="47" dur="1" fill="hold">
                                          <p:stCondLst>
                                            <p:cond delay="1999"/>
                                          </p:stCondLst>
                                        </p:cTn>
                                        <p:tgtEl>
                                          <p:spTgt spid="5"/>
                                        </p:tgtEl>
                                        <p:attrNameLst>
                                          <p:attrName>style.visibility</p:attrName>
                                        </p:attrNameLst>
                                      </p:cBhvr>
                                      <p:to>
                                        <p:strVal val="hidden"/>
                                      </p:to>
                                    </p:set>
                                  </p:childTnLst>
                                </p:cTn>
                              </p:par>
                              <p:par>
                                <p:cTn id="48" presetID="8" presetClass="emph" presetSubtype="0" autoRev="1" fill="hold" nodeType="withEffect">
                                  <p:stCondLst>
                                    <p:cond delay="0"/>
                                  </p:stCondLst>
                                  <p:childTnLst>
                                    <p:animRot by="-21600000">
                                      <p:cBhvr>
                                        <p:cTn id="49" dur="2000" fill="hold"/>
                                        <p:tgtEl>
                                          <p:spTgt spid="4"/>
                                        </p:tgtEl>
                                        <p:attrNameLst>
                                          <p:attrName>r</p:attrName>
                                        </p:attrNameLst>
                                      </p:cBhvr>
                                    </p:animRot>
                                  </p:childTnLst>
                                </p:cTn>
                              </p:par>
                              <p:par>
                                <p:cTn id="50" presetID="8" presetClass="emph" presetSubtype="0" autoRev="1" fill="hold" nodeType="withEffect">
                                  <p:stCondLst>
                                    <p:cond delay="0"/>
                                  </p:stCondLst>
                                  <p:childTnLst>
                                    <p:animRot by="21600000">
                                      <p:cBhvr>
                                        <p:cTn id="51" dur="2000" fill="hold"/>
                                        <p:tgtEl>
                                          <p:spTgt spid="5"/>
                                        </p:tgtEl>
                                        <p:attrNameLst>
                                          <p:attrName>r</p:attrName>
                                        </p:attrNameLst>
                                      </p:cBhvr>
                                    </p:animRot>
                                  </p:childTnLst>
                                </p:cTn>
                              </p:par>
                              <p:par>
                                <p:cTn id="52" presetID="8" presetClass="emph" presetSubtype="0" autoRev="1" fill="hold" nodeType="withEffect">
                                  <p:stCondLst>
                                    <p:cond delay="0"/>
                                  </p:stCondLst>
                                  <p:childTnLst>
                                    <p:animRot by="21600000">
                                      <p:cBhvr>
                                        <p:cTn id="53" dur="2000" fill="hold"/>
                                        <p:tgtEl>
                                          <p:spTgt spid="7"/>
                                        </p:tgtEl>
                                        <p:attrNameLst>
                                          <p:attrName>r</p:attrName>
                                        </p:attrNameLst>
                                      </p:cBhvr>
                                    </p:animRot>
                                  </p:childTnLst>
                                </p:cTn>
                              </p:par>
                              <p:par>
                                <p:cTn id="54" presetID="8" presetClass="emph" presetSubtype="0" autoRev="1" fill="hold" nodeType="withEffect">
                                  <p:stCondLst>
                                    <p:cond delay="0"/>
                                  </p:stCondLst>
                                  <p:childTnLst>
                                    <p:animRot by="-21600000">
                                      <p:cBhvr>
                                        <p:cTn id="55" dur="2000" fill="hold"/>
                                        <p:tgtEl>
                                          <p:spTgt spid="6"/>
                                        </p:tgtEl>
                                        <p:attrNameLst>
                                          <p:attrName>r</p:attrName>
                                        </p:attrNameLst>
                                      </p:cBhvr>
                                    </p:animRot>
                                  </p:childTnLst>
                                </p:cTn>
                              </p:par>
                              <p:par>
                                <p:cTn id="56" presetID="17" presetClass="entr" presetSubtype="10" fill="hold" nodeType="withEffect">
                                  <p:stCondLst>
                                    <p:cond delay="0"/>
                                  </p:stCondLst>
                                  <p:childTnLst>
                                    <p:set>
                                      <p:cBhvr>
                                        <p:cTn id="57" dur="1" fill="hold">
                                          <p:stCondLst>
                                            <p:cond delay="0"/>
                                          </p:stCondLst>
                                        </p:cTn>
                                        <p:tgtEl>
                                          <p:spTgt spid="2"/>
                                        </p:tgtEl>
                                        <p:attrNameLst>
                                          <p:attrName>style.visibility</p:attrName>
                                        </p:attrNameLst>
                                      </p:cBhvr>
                                      <p:to>
                                        <p:strVal val="visible"/>
                                      </p:to>
                                    </p:set>
                                    <p:anim calcmode="lin" valueType="num">
                                      <p:cBhvr>
                                        <p:cTn id="58" dur="2000" fill="hold"/>
                                        <p:tgtEl>
                                          <p:spTgt spid="2"/>
                                        </p:tgtEl>
                                        <p:attrNameLst>
                                          <p:attrName>ppt_w</p:attrName>
                                        </p:attrNameLst>
                                      </p:cBhvr>
                                      <p:tavLst>
                                        <p:tav tm="0">
                                          <p:val>
                                            <p:fltVal val="0"/>
                                          </p:val>
                                        </p:tav>
                                        <p:tav tm="100000">
                                          <p:val>
                                            <p:strVal val="#ppt_w"/>
                                          </p:val>
                                        </p:tav>
                                      </p:tavLst>
                                    </p:anim>
                                    <p:anim calcmode="lin" valueType="num">
                                      <p:cBhvr>
                                        <p:cTn id="59" dur="2000" fill="hold"/>
                                        <p:tgtEl>
                                          <p:spTgt spid="2"/>
                                        </p:tgtEl>
                                        <p:attrNameLst>
                                          <p:attrName>ppt_h</p:attrName>
                                        </p:attrNameLst>
                                      </p:cBhvr>
                                      <p:tavLst>
                                        <p:tav tm="0">
                                          <p:val>
                                            <p:strVal val="#ppt_h"/>
                                          </p:val>
                                        </p:tav>
                                        <p:tav tm="100000">
                                          <p:val>
                                            <p:strVal val="#ppt_h"/>
                                          </p:val>
                                        </p:tav>
                                      </p:tavLst>
                                    </p:anim>
                                  </p:childTnLst>
                                </p:cTn>
                              </p:par>
                            </p:childTnLst>
                          </p:cTn>
                        </p:par>
                        <p:par>
                          <p:cTn id="60" fill="hold">
                            <p:stCondLst>
                              <p:cond delay="8000"/>
                            </p:stCondLst>
                            <p:childTnLst>
                              <p:par>
                                <p:cTn id="61" presetID="31" presetClass="entr" presetSubtype="0" fill="hold" nodeType="afterEffect">
                                  <p:stCondLst>
                                    <p:cond delay="0"/>
                                  </p:stCondLst>
                                  <p:iterate type="lt">
                                    <p:tmPct val="5000"/>
                                  </p:iterate>
                                  <p:childTnLst>
                                    <p:set>
                                      <p:cBhvr>
                                        <p:cTn id="62" dur="1" fill="hold">
                                          <p:stCondLst>
                                            <p:cond delay="0"/>
                                          </p:stCondLst>
                                        </p:cTn>
                                        <p:tgtEl>
                                          <p:spTgt spid="15362"/>
                                        </p:tgtEl>
                                        <p:attrNameLst>
                                          <p:attrName>style.visibility</p:attrName>
                                        </p:attrNameLst>
                                      </p:cBhvr>
                                      <p:to>
                                        <p:strVal val="visible"/>
                                      </p:to>
                                    </p:set>
                                    <p:anim calcmode="lin" valueType="num">
                                      <p:cBhvr>
                                        <p:cTn id="63" dur="2000" fill="hold"/>
                                        <p:tgtEl>
                                          <p:spTgt spid="15362"/>
                                        </p:tgtEl>
                                        <p:attrNameLst>
                                          <p:attrName>ppt_w</p:attrName>
                                        </p:attrNameLst>
                                      </p:cBhvr>
                                      <p:tavLst>
                                        <p:tav tm="0">
                                          <p:val>
                                            <p:fltVal val="0"/>
                                          </p:val>
                                        </p:tav>
                                        <p:tav tm="100000">
                                          <p:val>
                                            <p:strVal val="#ppt_w"/>
                                          </p:val>
                                        </p:tav>
                                      </p:tavLst>
                                    </p:anim>
                                    <p:anim calcmode="lin" valueType="num">
                                      <p:cBhvr>
                                        <p:cTn id="64" dur="2000" fill="hold"/>
                                        <p:tgtEl>
                                          <p:spTgt spid="15362"/>
                                        </p:tgtEl>
                                        <p:attrNameLst>
                                          <p:attrName>ppt_h</p:attrName>
                                        </p:attrNameLst>
                                      </p:cBhvr>
                                      <p:tavLst>
                                        <p:tav tm="0">
                                          <p:val>
                                            <p:fltVal val="0"/>
                                          </p:val>
                                        </p:tav>
                                        <p:tav tm="100000">
                                          <p:val>
                                            <p:strVal val="#ppt_h"/>
                                          </p:val>
                                        </p:tav>
                                      </p:tavLst>
                                    </p:anim>
                                    <p:anim calcmode="lin" valueType="num">
                                      <p:cBhvr>
                                        <p:cTn id="65" dur="2000" fill="hold"/>
                                        <p:tgtEl>
                                          <p:spTgt spid="15362"/>
                                        </p:tgtEl>
                                        <p:attrNameLst>
                                          <p:attrName>style.rotation</p:attrName>
                                        </p:attrNameLst>
                                      </p:cBhvr>
                                      <p:tavLst>
                                        <p:tav tm="0">
                                          <p:val>
                                            <p:fltVal val="90"/>
                                          </p:val>
                                        </p:tav>
                                        <p:tav tm="100000">
                                          <p:val>
                                            <p:fltVal val="0"/>
                                          </p:val>
                                        </p:tav>
                                      </p:tavLst>
                                    </p:anim>
                                    <p:animEffect transition="in" filter="fade">
                                      <p:cBhvr>
                                        <p:cTn id="66" dur="2000"/>
                                        <p:tgtEl>
                                          <p:spTgt spid="1536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Lst>
  </p:timing>
</p:sld>
</file>

<file path=ppt/slides/slide42.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pic>
        <p:nvPicPr>
          <p:cNvPr id="4124" name="sound001.wav">
            <a:hlinkClick r:id="" action="ppaction://media"/>
          </p:cNvPr>
          <p:cNvPicPr>
            <a:picLocks noRot="1" noChangeAspect="1" noChangeArrowheads="1"/>
          </p:cNvPicPr>
          <p:nvPr>
            <a:audioFile r:link="rId1"/>
          </p:nvPr>
        </p:nvPicPr>
        <p:blipFill>
          <a:blip r:embed="rId4"/>
          <a:srcRect/>
          <a:stretch>
            <a:fillRect/>
          </a:stretch>
        </p:blipFill>
        <p:spPr bwMode="auto">
          <a:xfrm>
            <a:off x="4419600" y="2457450"/>
            <a:ext cx="304800" cy="228600"/>
          </a:xfrm>
          <a:prstGeom prst="rect">
            <a:avLst/>
          </a:prstGeom>
          <a:noFill/>
        </p:spPr>
      </p:pic>
      <p:sp>
        <p:nvSpPr>
          <p:cNvPr id="4100" name="Rectangle 4"/>
          <p:cNvSpPr>
            <a:spLocks noChangeArrowheads="1"/>
          </p:cNvSpPr>
          <p:nvPr/>
        </p:nvSpPr>
        <p:spPr bwMode="auto">
          <a:xfrm>
            <a:off x="0" y="1200150"/>
            <a:ext cx="9144000" cy="171450"/>
          </a:xfrm>
          <a:prstGeom prst="rect">
            <a:avLst/>
          </a:prstGeom>
          <a:solidFill>
            <a:schemeClr val="bg1"/>
          </a:solidFill>
          <a:ln w="19050">
            <a:solidFill>
              <a:srgbClr val="C0C0C0"/>
            </a:solidFill>
            <a:miter lim="800000"/>
            <a:headEnd/>
            <a:tailEnd/>
          </a:ln>
          <a:effectLst/>
        </p:spPr>
        <p:txBody>
          <a:bodyPr wrap="none" anchor="ctr"/>
          <a:lstStyle/>
          <a:p>
            <a:endParaRPr lang="es-PE"/>
          </a:p>
        </p:txBody>
      </p:sp>
      <p:sp>
        <p:nvSpPr>
          <p:cNvPr id="4101" name="Rectangle 5"/>
          <p:cNvSpPr>
            <a:spLocks noChangeArrowheads="1"/>
          </p:cNvSpPr>
          <p:nvPr/>
        </p:nvSpPr>
        <p:spPr bwMode="auto">
          <a:xfrm>
            <a:off x="0" y="1371600"/>
            <a:ext cx="9144000" cy="3771900"/>
          </a:xfrm>
          <a:prstGeom prst="rect">
            <a:avLst/>
          </a:prstGeom>
          <a:solidFill>
            <a:srgbClr val="B6E8FC"/>
          </a:solidFill>
          <a:ln w="9525">
            <a:noFill/>
            <a:miter lim="800000"/>
            <a:headEnd/>
            <a:tailEnd/>
          </a:ln>
          <a:effectLst/>
        </p:spPr>
        <p:txBody>
          <a:bodyPr wrap="none" anchor="ctr"/>
          <a:lstStyle/>
          <a:p>
            <a:pPr algn="ctr"/>
            <a:endParaRPr lang="es-PE"/>
          </a:p>
        </p:txBody>
      </p:sp>
      <p:pic>
        <p:nvPicPr>
          <p:cNvPr id="4103" name="Picture 7" descr="logo_grande">
            <a:hlinkClick r:id="rId5"/>
          </p:cNvPr>
          <p:cNvPicPr>
            <a:picLocks noChangeAspect="1" noChangeArrowheads="1"/>
          </p:cNvPicPr>
          <p:nvPr/>
        </p:nvPicPr>
        <p:blipFill>
          <a:blip r:embed="rId6"/>
          <a:srcRect/>
          <a:stretch>
            <a:fillRect/>
          </a:stretch>
        </p:blipFill>
        <p:spPr bwMode="auto">
          <a:xfrm>
            <a:off x="1981200" y="1"/>
            <a:ext cx="4876800" cy="1171575"/>
          </a:xfrm>
          <a:prstGeom prst="rect">
            <a:avLst/>
          </a:prstGeom>
          <a:noFill/>
        </p:spPr>
      </p:pic>
      <p:sp>
        <p:nvSpPr>
          <p:cNvPr id="4104" name="Text Box 8"/>
          <p:cNvSpPr txBox="1">
            <a:spLocks noChangeArrowheads="1"/>
          </p:cNvSpPr>
          <p:nvPr/>
        </p:nvSpPr>
        <p:spPr bwMode="auto">
          <a:xfrm>
            <a:off x="0" y="1428750"/>
            <a:ext cx="9144000" cy="2369880"/>
          </a:xfrm>
          <a:prstGeom prst="rect">
            <a:avLst/>
          </a:prstGeom>
          <a:noFill/>
          <a:ln w="9525">
            <a:noFill/>
            <a:miter lim="800000"/>
            <a:headEnd/>
            <a:tailEnd/>
          </a:ln>
          <a:effectLst/>
        </p:spPr>
        <p:txBody>
          <a:bodyPr>
            <a:spAutoFit/>
          </a:bodyPr>
          <a:lstStyle/>
          <a:p>
            <a:pPr algn="ctr">
              <a:spcBef>
                <a:spcPct val="50000"/>
              </a:spcBef>
            </a:pPr>
            <a:r>
              <a:rPr lang="es-ES" sz="6000" b="1">
                <a:latin typeface="Kristen ITC" pitchFamily="66" charset="0"/>
              </a:rPr>
              <a:t>¿Te ha gustado?</a:t>
            </a:r>
            <a:r>
              <a:rPr lang="es-ES" sz="4800">
                <a:latin typeface="Kristen ITC" pitchFamily="66" charset="0"/>
              </a:rPr>
              <a:t> </a:t>
            </a:r>
            <a:br>
              <a:rPr lang="es-ES" sz="4800">
                <a:latin typeface="Kristen ITC" pitchFamily="66" charset="0"/>
              </a:rPr>
            </a:br>
            <a:r>
              <a:rPr lang="es-ES" sz="4400">
                <a:latin typeface="Kristen ITC" pitchFamily="66" charset="0"/>
              </a:rPr>
              <a:t>Puedes ver más entrando </a:t>
            </a:r>
            <a:br>
              <a:rPr lang="es-ES" sz="4400">
                <a:latin typeface="Kristen ITC" pitchFamily="66" charset="0"/>
              </a:rPr>
            </a:br>
            <a:r>
              <a:rPr lang="es-ES" sz="4400" b="1">
                <a:solidFill>
                  <a:srgbClr val="40F903"/>
                </a:solidFill>
                <a:latin typeface="Kristen ITC" pitchFamily="66" charset="0"/>
                <a:hlinkClick r:id="rId5"/>
              </a:rPr>
              <a:t>Aquí</a:t>
            </a:r>
            <a:endParaRPr lang="es-ES" sz="4400" b="1">
              <a:solidFill>
                <a:srgbClr val="40F903"/>
              </a:solidFill>
              <a:latin typeface="Kristen ITC" pitchFamily="66" charset="0"/>
            </a:endParaRPr>
          </a:p>
        </p:txBody>
      </p:sp>
      <p:sp>
        <p:nvSpPr>
          <p:cNvPr id="4107" name="Text Box 11"/>
          <p:cNvSpPr txBox="1">
            <a:spLocks noChangeArrowheads="1"/>
          </p:cNvSpPr>
          <p:nvPr/>
        </p:nvSpPr>
        <p:spPr bwMode="auto">
          <a:xfrm>
            <a:off x="1143000" y="3543300"/>
            <a:ext cx="2667000" cy="1892826"/>
          </a:xfrm>
          <a:prstGeom prst="rect">
            <a:avLst/>
          </a:prstGeom>
          <a:noFill/>
          <a:ln w="19050">
            <a:noFill/>
            <a:prstDash val="sysDot"/>
            <a:miter lim="800000"/>
            <a:headEnd/>
            <a:tailEnd/>
          </a:ln>
          <a:effectLst/>
        </p:spPr>
        <p:txBody>
          <a:bodyPr>
            <a:spAutoFit/>
          </a:bodyPr>
          <a:lstStyle/>
          <a:p>
            <a:pPr algn="ctr">
              <a:spcBef>
                <a:spcPct val="50000"/>
              </a:spcBef>
            </a:pPr>
            <a:r>
              <a:rPr lang="es-ES_tradnl" b="1">
                <a:latin typeface="Kristen ITC" pitchFamily="66" charset="0"/>
              </a:rPr>
              <a:t>Además puedes recibir powerpoints en tu correo electrónico suscribiéndote aquí:</a:t>
            </a:r>
            <a:r>
              <a:rPr lang="es-ES_tradnl" b="1">
                <a:solidFill>
                  <a:srgbClr val="0066FF"/>
                </a:solidFill>
              </a:rPr>
              <a:t> </a:t>
            </a:r>
          </a:p>
          <a:p>
            <a:pPr>
              <a:spcBef>
                <a:spcPct val="50000"/>
              </a:spcBef>
            </a:pPr>
            <a:endParaRPr lang="es-ES" b="1">
              <a:solidFill>
                <a:srgbClr val="0066FF"/>
              </a:solidFill>
            </a:endParaRPr>
          </a:p>
        </p:txBody>
      </p:sp>
      <p:pic>
        <p:nvPicPr>
          <p:cNvPr id="4106" name="Picture 10" descr="email">
            <a:hlinkClick r:id="rId7"/>
          </p:cNvPr>
          <p:cNvPicPr>
            <a:picLocks noChangeAspect="1" noChangeArrowheads="1"/>
          </p:cNvPicPr>
          <p:nvPr/>
        </p:nvPicPr>
        <p:blipFill>
          <a:blip r:embed="rId8"/>
          <a:srcRect/>
          <a:stretch>
            <a:fillRect/>
          </a:stretch>
        </p:blipFill>
        <p:spPr bwMode="auto">
          <a:xfrm>
            <a:off x="5638800" y="3143250"/>
            <a:ext cx="2362200" cy="1771650"/>
          </a:xfrm>
          <a:prstGeom prst="rect">
            <a:avLst/>
          </a:prstGeom>
          <a:noFill/>
        </p:spPr>
      </p:pic>
      <p:pic>
        <p:nvPicPr>
          <p:cNvPr id="4113" name="Picture 17" descr="flechas-8"/>
          <p:cNvPicPr>
            <a:picLocks noChangeAspect="1" noChangeArrowheads="1"/>
          </p:cNvPicPr>
          <p:nvPr/>
        </p:nvPicPr>
        <p:blipFill>
          <a:blip r:embed="rId9"/>
          <a:srcRect/>
          <a:stretch>
            <a:fillRect/>
          </a:stretch>
        </p:blipFill>
        <p:spPr bwMode="auto">
          <a:xfrm>
            <a:off x="4038600" y="3657600"/>
            <a:ext cx="1219200" cy="742950"/>
          </a:xfrm>
          <a:prstGeom prst="rect">
            <a:avLst/>
          </a:prstGeom>
          <a:noFill/>
        </p:spPr>
      </p:pic>
      <p:pic>
        <p:nvPicPr>
          <p:cNvPr id="4117" name="Picture 21" descr="facebook-icon">
            <a:hlinkClick r:id="rId10"/>
          </p:cNvPr>
          <p:cNvPicPr>
            <a:picLocks noChangeAspect="1" noChangeArrowheads="1"/>
          </p:cNvPicPr>
          <p:nvPr/>
        </p:nvPicPr>
        <p:blipFill>
          <a:blip r:embed="rId11" cstate="print"/>
          <a:srcRect/>
          <a:stretch>
            <a:fillRect/>
          </a:stretch>
        </p:blipFill>
        <p:spPr bwMode="auto">
          <a:xfrm>
            <a:off x="0" y="2228850"/>
            <a:ext cx="533400" cy="400050"/>
          </a:xfrm>
          <a:prstGeom prst="rect">
            <a:avLst/>
          </a:prstGeom>
          <a:noFill/>
        </p:spPr>
      </p:pic>
      <p:pic>
        <p:nvPicPr>
          <p:cNvPr id="4118" name="Picture 22" descr="twitter-icon">
            <a:hlinkClick r:id="rId12"/>
          </p:cNvPr>
          <p:cNvPicPr>
            <a:picLocks noChangeAspect="1" noChangeArrowheads="1"/>
          </p:cNvPicPr>
          <p:nvPr/>
        </p:nvPicPr>
        <p:blipFill>
          <a:blip r:embed="rId13" cstate="print"/>
          <a:srcRect/>
          <a:stretch>
            <a:fillRect/>
          </a:stretch>
        </p:blipFill>
        <p:spPr bwMode="auto">
          <a:xfrm>
            <a:off x="0" y="2628900"/>
            <a:ext cx="533400" cy="400050"/>
          </a:xfrm>
          <a:prstGeom prst="rect">
            <a:avLst/>
          </a:prstGeom>
          <a:noFill/>
        </p:spPr>
      </p:pic>
      <p:pic>
        <p:nvPicPr>
          <p:cNvPr id="4119" name="Picture 23" descr="Web-Google-plus-Metro-icon">
            <a:hlinkClick r:id="rId14"/>
          </p:cNvPr>
          <p:cNvPicPr>
            <a:picLocks noChangeAspect="1" noChangeArrowheads="1"/>
          </p:cNvPicPr>
          <p:nvPr/>
        </p:nvPicPr>
        <p:blipFill>
          <a:blip r:embed="rId15" cstate="print"/>
          <a:srcRect/>
          <a:stretch>
            <a:fillRect/>
          </a:stretch>
        </p:blipFill>
        <p:spPr bwMode="auto">
          <a:xfrm>
            <a:off x="0" y="3028950"/>
            <a:ext cx="533400" cy="400050"/>
          </a:xfrm>
          <a:prstGeom prst="rect">
            <a:avLst/>
          </a:prstGeom>
          <a:noFill/>
        </p:spPr>
      </p:pic>
      <p:pic>
        <p:nvPicPr>
          <p:cNvPr id="4120" name="Picture 24" descr="vkontakte-256">
            <a:hlinkClick r:id="rId16"/>
          </p:cNvPr>
          <p:cNvPicPr>
            <a:picLocks noChangeAspect="1" noChangeArrowheads="1"/>
          </p:cNvPicPr>
          <p:nvPr/>
        </p:nvPicPr>
        <p:blipFill>
          <a:blip r:embed="rId17" cstate="print"/>
          <a:srcRect/>
          <a:stretch>
            <a:fillRect/>
          </a:stretch>
        </p:blipFill>
        <p:spPr bwMode="auto">
          <a:xfrm>
            <a:off x="0" y="3429000"/>
            <a:ext cx="533400" cy="400050"/>
          </a:xfrm>
          <a:prstGeom prst="rect">
            <a:avLst/>
          </a:prstGeom>
          <a:noFill/>
        </p:spPr>
      </p:pic>
      <p:sp>
        <p:nvSpPr>
          <p:cNvPr id="4122" name="Text Box 26"/>
          <p:cNvSpPr txBox="1">
            <a:spLocks noChangeArrowheads="1"/>
          </p:cNvSpPr>
          <p:nvPr/>
        </p:nvSpPr>
        <p:spPr bwMode="auto">
          <a:xfrm>
            <a:off x="0" y="4914901"/>
            <a:ext cx="9144000" cy="307777"/>
          </a:xfrm>
          <a:prstGeom prst="rect">
            <a:avLst/>
          </a:prstGeom>
          <a:solidFill>
            <a:srgbClr val="34495E"/>
          </a:solidFill>
          <a:ln w="9525">
            <a:noFill/>
            <a:miter lim="800000"/>
            <a:headEnd/>
            <a:tailEnd/>
          </a:ln>
          <a:effectLst/>
        </p:spPr>
        <p:txBody>
          <a:bodyPr>
            <a:spAutoFit/>
          </a:bodyPr>
          <a:lstStyle/>
          <a:p>
            <a:pPr algn="ctr">
              <a:spcBef>
                <a:spcPct val="50000"/>
              </a:spcBef>
            </a:pPr>
            <a:r>
              <a:rPr lang="es-ES" sz="1400">
                <a:solidFill>
                  <a:srgbClr val="40F903"/>
                </a:solidFill>
                <a:latin typeface="Kristen ITC" pitchFamily="66" charset="0"/>
              </a:rPr>
              <a:t>Esta presentación powerpoint ha sido creada y compartida única y exclusivamente para mispps.com</a:t>
            </a:r>
          </a:p>
        </p:txBody>
      </p:sp>
      <p:pic>
        <p:nvPicPr>
          <p:cNvPr id="4123" name="Picture 27" descr="slide0006_image010"/>
          <p:cNvPicPr>
            <a:picLocks noChangeAspect="1" noChangeArrowheads="1"/>
          </p:cNvPicPr>
          <p:nvPr/>
        </p:nvPicPr>
        <p:blipFill>
          <a:blip r:embed="rId18"/>
          <a:srcRect/>
          <a:stretch>
            <a:fillRect/>
          </a:stretch>
        </p:blipFill>
        <p:spPr bwMode="auto">
          <a:xfrm rot="20093988">
            <a:off x="4114800" y="628650"/>
            <a:ext cx="4826000" cy="1581150"/>
          </a:xfrm>
          <a:prstGeom prst="rect">
            <a:avLst/>
          </a:prstGeom>
          <a:noFill/>
        </p:spPr>
      </p:pic>
    </p:spTree>
  </p:cSld>
  <p:clrMapOvr>
    <a:masterClrMapping/>
  </p:clrMapOvr>
  <p:transition spd="slow" advTm="16000">
    <p:fade thruBlk="1"/>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withEffect">
                                  <p:stCondLst>
                                    <p:cond delay="1500"/>
                                  </p:stCondLst>
                                  <p:childTnLst>
                                    <p:set>
                                      <p:cBhvr>
                                        <p:cTn id="6" dur="1" fill="hold">
                                          <p:stCondLst>
                                            <p:cond delay="0"/>
                                          </p:stCondLst>
                                        </p:cTn>
                                        <p:tgtEl>
                                          <p:spTgt spid="4123"/>
                                        </p:tgtEl>
                                        <p:attrNameLst>
                                          <p:attrName>style.visibility</p:attrName>
                                        </p:attrNameLst>
                                      </p:cBhvr>
                                      <p:to>
                                        <p:strVal val="visible"/>
                                      </p:to>
                                    </p:set>
                                  </p:childTnLst>
                                  <p:subTnLst>
                                    <p:audio>
                                      <p:cMediaNode>
                                        <p:cTn display="0" masterRel="sameClick">
                                          <p:stCondLst>
                                            <p:cond evt="begin" delay="0">
                                              <p:tn val="5"/>
                                            </p:cond>
                                          </p:stCondLst>
                                          <p:endCondLst>
                                            <p:cond evt="onStopAudio" delay="0">
                                              <p:tgtEl>
                                                <p:sldTgt/>
                                              </p:tgtEl>
                                            </p:cond>
                                          </p:endCondLst>
                                        </p:cTn>
                                        <p:tgtEl>
                                          <p:sndTgt r:embed="rId3" name="sound001.wav"/>
                                        </p:tgtEl>
                                      </p:cMediaNode>
                                    </p:audio>
                                  </p:subTnLst>
                                </p:cTn>
                              </p:par>
                            </p:childTnLst>
                          </p:cTn>
                        </p:par>
                      </p:childTnLst>
                    </p:cTn>
                  </p:par>
                </p:childTnLst>
              </p:cTn>
              <p:prevCondLst>
                <p:cond evt="onPrev" delay="0">
                  <p:tgtEl>
                    <p:sldTgt/>
                  </p:tgtEl>
                </p:cond>
              </p:prevCondLst>
              <p:nextCondLst>
                <p:cond evt="onNext" delay="0">
                  <p:tgtEl>
                    <p:sldTgt/>
                  </p:tgtEl>
                </p:cond>
              </p:nextCondLst>
            </p:seq>
            <p:audio>
              <p:cMediaNode vol="100000" showWhenStopped="0">
                <p:cTn id="7" fill="hold" display="0">
                  <p:stCondLst>
                    <p:cond delay="indefinite"/>
                  </p:stCondLst>
                  <p:endCondLst>
                    <p:cond evt="onNext" delay="0">
                      <p:tgtEl>
                        <p:sldTgt/>
                      </p:tgtEl>
                    </p:cond>
                    <p:cond evt="onPrev" delay="0">
                      <p:tgtEl>
                        <p:sldTgt/>
                      </p:tgtEl>
                    </p:cond>
                    <p:cond evt="onStopAudio" delay="0">
                      <p:tgtEl>
                        <p:sldTgt/>
                      </p:tgtEl>
                    </p:cond>
                  </p:endCondLst>
                </p:cTn>
                <p:tgtEl>
                  <p:spTgt spid="4124"/>
                </p:tgtEl>
              </p:cMediaNode>
            </p:audio>
          </p:childTnLst>
        </p:cTn>
      </p:par>
    </p:tnLst>
  </p:timing>
</p:sld>
</file>

<file path=ppt/theme/theme1.xml><?xml version="1.0" encoding="utf-8"?>
<a:theme xmlns:a="http://schemas.openxmlformats.org/drawingml/2006/main" name="Presentación2 FLORES">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Personalizado 1">
      <a:majorFont>
        <a:latin typeface="Harrington"/>
        <a:ea typeface=""/>
        <a:cs typeface=""/>
      </a:majorFont>
      <a:minorFont>
        <a:latin typeface="Harrington"/>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docProps/app.xml><?xml version="1.0" encoding="utf-8"?>
<Properties xmlns="http://schemas.openxmlformats.org/officeDocument/2006/extended-properties" xmlns:vt="http://schemas.openxmlformats.org/officeDocument/2006/docPropsVTypes">
  <Template>Presentación2 FLORES</Template>
  <TotalTime>0</TotalTime>
  <Words>360</Words>
  <Application>Microsoft Office PowerPoint</Application>
  <PresentationFormat>Presentación en pantalla (16:9)</PresentationFormat>
  <Paragraphs>15</Paragraphs>
  <Slides>42</Slides>
  <Notes>0</Notes>
  <HiddenSlides>0</HiddenSlides>
  <MMClips>1</MMClips>
  <ScaleCrop>false</ScaleCrop>
  <HeadingPairs>
    <vt:vector size="4" baseType="variant">
      <vt:variant>
        <vt:lpstr>Tema</vt:lpstr>
      </vt:variant>
      <vt:variant>
        <vt:i4>2</vt:i4>
      </vt:variant>
      <vt:variant>
        <vt:lpstr>Títulos de diapositiva</vt:lpstr>
      </vt:variant>
      <vt:variant>
        <vt:i4>42</vt:i4>
      </vt:variant>
    </vt:vector>
  </HeadingPairs>
  <TitlesOfParts>
    <vt:vector size="44" baseType="lpstr">
      <vt:lpstr>Presentación2 FLORES</vt:lpstr>
      <vt:lpstr>Diseño predeterminado</vt:lpstr>
      <vt:lpstr>Diapositiva 1</vt:lpstr>
      <vt:lpstr>Diapositiva 2</vt:lpstr>
      <vt:lpstr>Diapositiva 3</vt:lpstr>
      <vt:lpstr>Diapositiva 4</vt:lpstr>
      <vt:lpstr>Diapositiva 5</vt:lpstr>
      <vt:lpstr>Diapositiva 6</vt:lpstr>
      <vt:lpstr>Diapositiva 7</vt:lpstr>
      <vt:lpstr>Diapositiva 8</vt:lpstr>
      <vt:lpstr>Diapositiva 9</vt:lpstr>
      <vt:lpstr>Diapositiva 10</vt:lpstr>
      <vt:lpstr>Diapositiva 11</vt:lpstr>
      <vt:lpstr>Diapositiva 12</vt:lpstr>
      <vt:lpstr>Diapositiva 13</vt:lpstr>
      <vt:lpstr>Diapositiva 14</vt:lpstr>
      <vt:lpstr>Diapositiva 15</vt:lpstr>
      <vt:lpstr>Diapositiva 16</vt:lpstr>
      <vt:lpstr>Diapositiva 17</vt:lpstr>
      <vt:lpstr>Diapositiva 18</vt:lpstr>
      <vt:lpstr>Diapositiva 19</vt:lpstr>
      <vt:lpstr>Diapositiva 20</vt:lpstr>
      <vt:lpstr>Diapositiva 21</vt:lpstr>
      <vt:lpstr>Diapositiva 22</vt:lpstr>
      <vt:lpstr>Diapositiva 23</vt:lpstr>
      <vt:lpstr>Diapositiva 24</vt:lpstr>
      <vt:lpstr>Diapositiva 25</vt:lpstr>
      <vt:lpstr>Diapositiva 26</vt:lpstr>
      <vt:lpstr>Diapositiva 27</vt:lpstr>
      <vt:lpstr>Diapositiva 28</vt:lpstr>
      <vt:lpstr>Diapositiva 29</vt:lpstr>
      <vt:lpstr>Diapositiva 30</vt:lpstr>
      <vt:lpstr>Diapositiva 31</vt:lpstr>
      <vt:lpstr>Diapositiva 32</vt:lpstr>
      <vt:lpstr>Diapositiva 33</vt:lpstr>
      <vt:lpstr>Diapositiva 34</vt:lpstr>
      <vt:lpstr>Diapositiva 35</vt:lpstr>
      <vt:lpstr>Diapositiva 36</vt:lpstr>
      <vt:lpstr>Diapositiva 37</vt:lpstr>
      <vt:lpstr>Diapositiva 38</vt:lpstr>
      <vt:lpstr>Diapositiva 39</vt:lpstr>
      <vt:lpstr>Diapositiva 40</vt:lpstr>
      <vt:lpstr>Diapositiva 41</vt:lpstr>
      <vt:lpstr>Diapositiva 42</vt:lpstr>
    </vt:vector>
  </TitlesOfParts>
  <Manager/>
  <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
  <cp:lastModifiedBy/>
  <cp:revision>120</cp:revision>
  <dcterms:created xsi:type="dcterms:W3CDTF">2020-03-20T23:09:38Z</dcterms:created>
  <dcterms:modified xsi:type="dcterms:W3CDTF">2020-03-21T17:50:09Z</dcterms:modified>
</cp:coreProperties>
</file>